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9" r:id="rId1"/>
  </p:sldMasterIdLst>
  <p:notesMasterIdLst>
    <p:notesMasterId r:id="rId34"/>
  </p:notesMasterIdLst>
  <p:handoutMasterIdLst>
    <p:handoutMasterId r:id="rId35"/>
  </p:handoutMasterIdLst>
  <p:sldIdLst>
    <p:sldId id="258" r:id="rId2"/>
    <p:sldId id="329" r:id="rId3"/>
    <p:sldId id="323" r:id="rId4"/>
    <p:sldId id="268" r:id="rId5"/>
    <p:sldId id="269" r:id="rId6"/>
    <p:sldId id="321" r:id="rId7"/>
    <p:sldId id="271" r:id="rId8"/>
    <p:sldId id="272" r:id="rId9"/>
    <p:sldId id="270" r:id="rId10"/>
    <p:sldId id="273" r:id="rId11"/>
    <p:sldId id="274" r:id="rId12"/>
    <p:sldId id="307" r:id="rId13"/>
    <p:sldId id="309" r:id="rId14"/>
    <p:sldId id="310" r:id="rId15"/>
    <p:sldId id="324" r:id="rId16"/>
    <p:sldId id="311" r:id="rId17"/>
    <p:sldId id="312" r:id="rId18"/>
    <p:sldId id="313" r:id="rId19"/>
    <p:sldId id="325" r:id="rId20"/>
    <p:sldId id="299" r:id="rId21"/>
    <p:sldId id="286" r:id="rId22"/>
    <p:sldId id="287" r:id="rId23"/>
    <p:sldId id="319" r:id="rId24"/>
    <p:sldId id="327" r:id="rId25"/>
    <p:sldId id="288" r:id="rId26"/>
    <p:sldId id="289" r:id="rId27"/>
    <p:sldId id="290" r:id="rId28"/>
    <p:sldId id="326" r:id="rId29"/>
    <p:sldId id="300" r:id="rId30"/>
    <p:sldId id="301" r:id="rId31"/>
    <p:sldId id="328" r:id="rId32"/>
    <p:sldId id="306" r:id="rId33"/>
  </p:sldIdLst>
  <p:sldSz cx="12192000" cy="6858000"/>
  <p:notesSz cx="6888163" cy="10021888"/>
  <p:custDataLst>
    <p:tags r:id="rId3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3935">
          <p15:clr>
            <a:srgbClr val="A4A3A4"/>
          </p15:clr>
        </p15:guide>
      </p15:sldGuideLst>
    </p:ext>
    <p:ext uri="{2D200454-40CA-4A62-9FC3-DE9A4176ACB9}">
      <p15:notesGuideLst xmlns:p15="http://schemas.microsoft.com/office/powerpoint/2012/main">
        <p15:guide id="1" orient="horz" pos="3156">
          <p15:clr>
            <a:srgbClr val="A4A3A4"/>
          </p15:clr>
        </p15:guide>
        <p15:guide id="2" pos="216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0C360"/>
    <a:srgbClr val="E52D12"/>
    <a:srgbClr val="F28E00"/>
    <a:srgbClr val="0089CB"/>
    <a:srgbClr val="FFFFFF"/>
    <a:srgbClr val="F2F2F2"/>
    <a:srgbClr val="E5E5E5"/>
    <a:srgbClr val="CCCCCC"/>
    <a:srgbClr val="999999"/>
    <a:srgbClr val="66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944A063-210C-456C-AEBD-E7FABC045A03}" v="4" dt="2022-10-19T06:34:48.32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995" autoAdjust="0"/>
    <p:restoredTop sz="98002" autoAdjust="0"/>
  </p:normalViewPr>
  <p:slideViewPr>
    <p:cSldViewPr snapToGrid="0" showGuides="1">
      <p:cViewPr varScale="1">
        <p:scale>
          <a:sx n="110" d="100"/>
          <a:sy n="110" d="100"/>
        </p:scale>
        <p:origin x="1032" y="96"/>
      </p:cViewPr>
      <p:guideLst>
        <p:guide orient="horz" pos="2160"/>
        <p:guide pos="3840"/>
        <p:guide pos="3935"/>
      </p:guideLst>
    </p:cSldViewPr>
  </p:slideViewPr>
  <p:outlineViewPr>
    <p:cViewPr>
      <p:scale>
        <a:sx n="33" d="100"/>
        <a:sy n="33" d="100"/>
      </p:scale>
      <p:origin x="0" y="-18624"/>
    </p:cViewPr>
  </p:outlineViewPr>
  <p:notesTextViewPr>
    <p:cViewPr>
      <p:scale>
        <a:sx n="1" d="1"/>
        <a:sy n="1" d="1"/>
      </p:scale>
      <p:origin x="0" y="0"/>
    </p:cViewPr>
  </p:notesTextViewPr>
  <p:sorterViewPr>
    <p:cViewPr>
      <p:scale>
        <a:sx n="100" d="100"/>
        <a:sy n="100" d="100"/>
      </p:scale>
      <p:origin x="0" y="6528"/>
    </p:cViewPr>
  </p:sorterViewPr>
  <p:notesViewPr>
    <p:cSldViewPr snapToGrid="0">
      <p:cViewPr varScale="1">
        <p:scale>
          <a:sx n="155" d="100"/>
          <a:sy n="155" d="100"/>
        </p:scale>
        <p:origin x="1488" y="208"/>
      </p:cViewPr>
      <p:guideLst>
        <p:guide orient="horz" pos="3156"/>
        <p:guide pos="2169"/>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34DF7D-D563-401A-83E9-EB7701E16C84}" type="doc">
      <dgm:prSet loTypeId="urn:microsoft.com/office/officeart/2005/8/layout/hProcess9" loCatId="process" qsTypeId="urn:microsoft.com/office/officeart/2005/8/quickstyle/simple1" qsCatId="simple" csTypeId="urn:microsoft.com/office/officeart/2005/8/colors/colorful5" csCatId="colorful" phldr="1"/>
      <dgm:spPr/>
      <dgm:t>
        <a:bodyPr/>
        <a:lstStyle/>
        <a:p>
          <a:endParaRPr lang="en-US"/>
        </a:p>
      </dgm:t>
    </dgm:pt>
    <dgm:pt modelId="{FE0FF53A-FD7A-4EE7-A07C-53DE2EFA08E9}">
      <dgm:prSet phldrT="[Text]" custT="1"/>
      <dgm:spPr>
        <a:xfrm>
          <a:off x="2383" y="970927"/>
          <a:ext cx="1435005" cy="1294570"/>
        </a:xfrm>
        <a:solidFill>
          <a:srgbClr val="AAB0BB">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pPr algn="ctr"/>
          <a:r>
            <a:rPr lang="en-US" sz="1400" b="1" dirty="0">
              <a:solidFill>
                <a:srgbClr val="FFFFFF"/>
              </a:solidFill>
              <a:latin typeface="Agency FB" panose="020B0503020202020204" pitchFamily="34" charset="0"/>
              <a:ea typeface="+mn-ea"/>
              <a:cs typeface="+mn-cs"/>
            </a:rPr>
            <a:t>Project management</a:t>
          </a:r>
        </a:p>
      </dgm:t>
    </dgm:pt>
    <dgm:pt modelId="{DD7AE760-F862-4EAD-BE03-C9D1912C2A57}" type="parTrans" cxnId="{1BD2D03F-292E-4E71-8DBB-722C217E43B4}">
      <dgm:prSet/>
      <dgm:spPr/>
      <dgm:t>
        <a:bodyPr/>
        <a:lstStyle/>
        <a:p>
          <a:endParaRPr lang="en-US"/>
        </a:p>
      </dgm:t>
    </dgm:pt>
    <dgm:pt modelId="{4E44990C-C192-415F-8EF3-04C6A5507BA1}" type="sibTrans" cxnId="{1BD2D03F-292E-4E71-8DBB-722C217E43B4}">
      <dgm:prSet/>
      <dgm:spPr/>
      <dgm:t>
        <a:bodyPr/>
        <a:lstStyle/>
        <a:p>
          <a:endParaRPr lang="en-US"/>
        </a:p>
      </dgm:t>
    </dgm:pt>
    <dgm:pt modelId="{2AD032DC-740C-47FB-8EFC-1A7FEFAD4ABA}">
      <dgm:prSet phldrT="[Text]" custT="1"/>
      <dgm:spPr>
        <a:xfrm>
          <a:off x="1676556" y="970927"/>
          <a:ext cx="1435005" cy="1294570"/>
        </a:xfrm>
        <a:solidFill>
          <a:srgbClr val="AAB0BB">
            <a:hueOff val="-2604066"/>
            <a:satOff val="17282"/>
            <a:lumOff val="-5098"/>
            <a:alphaOff val="0"/>
          </a:srgbClr>
        </a:solidFill>
        <a:ln w="25400" cap="flat" cmpd="sng" algn="ctr">
          <a:solidFill>
            <a:srgbClr val="FFFFFF">
              <a:hueOff val="0"/>
              <a:satOff val="0"/>
              <a:lumOff val="0"/>
              <a:alphaOff val="0"/>
            </a:srgbClr>
          </a:solidFill>
          <a:prstDash val="solid"/>
        </a:ln>
        <a:effectLst/>
      </dgm:spPr>
      <dgm:t>
        <a:bodyPr/>
        <a:lstStyle/>
        <a:p>
          <a:r>
            <a:rPr lang="en-US" sz="1400" b="1" dirty="0">
              <a:solidFill>
                <a:srgbClr val="FFFFFF"/>
              </a:solidFill>
              <a:latin typeface="Agency FB" panose="020B0503020202020204" pitchFamily="34" charset="0"/>
              <a:ea typeface="+mn-ea"/>
              <a:cs typeface="+mn-cs"/>
            </a:rPr>
            <a:t>Product Definition</a:t>
          </a:r>
        </a:p>
      </dgm:t>
    </dgm:pt>
    <dgm:pt modelId="{A12D9543-B946-448B-B23E-E9BB04A3AC1C}" type="parTrans" cxnId="{5C3A36D0-74B3-44DD-8659-B45289912249}">
      <dgm:prSet/>
      <dgm:spPr/>
      <dgm:t>
        <a:bodyPr/>
        <a:lstStyle/>
        <a:p>
          <a:endParaRPr lang="en-US"/>
        </a:p>
      </dgm:t>
    </dgm:pt>
    <dgm:pt modelId="{9D4850A0-77E0-472A-90EB-30BDD0F36DC6}" type="sibTrans" cxnId="{5C3A36D0-74B3-44DD-8659-B45289912249}">
      <dgm:prSet/>
      <dgm:spPr/>
      <dgm:t>
        <a:bodyPr/>
        <a:lstStyle/>
        <a:p>
          <a:endParaRPr lang="en-US"/>
        </a:p>
      </dgm:t>
    </dgm:pt>
    <dgm:pt modelId="{251858CD-FDE3-4E73-9CE9-DF3E553EEF15}">
      <dgm:prSet phldrT="[Text]" custT="1"/>
      <dgm:spPr>
        <a:xfrm>
          <a:off x="3350729" y="970927"/>
          <a:ext cx="1435005" cy="1294570"/>
        </a:xfrm>
        <a:solidFill>
          <a:srgbClr val="AAB0BB">
            <a:hueOff val="-5208132"/>
            <a:satOff val="34564"/>
            <a:lumOff val="-10196"/>
            <a:alphaOff val="0"/>
          </a:srgbClr>
        </a:solidFill>
        <a:ln w="25400" cap="flat" cmpd="sng" algn="ctr">
          <a:solidFill>
            <a:srgbClr val="FFFFFF">
              <a:hueOff val="0"/>
              <a:satOff val="0"/>
              <a:lumOff val="0"/>
              <a:alphaOff val="0"/>
            </a:srgbClr>
          </a:solidFill>
          <a:prstDash val="solid"/>
        </a:ln>
        <a:effectLst/>
      </dgm:spPr>
      <dgm:t>
        <a:bodyPr/>
        <a:lstStyle/>
        <a:p>
          <a:r>
            <a:rPr lang="en-US" sz="1400" b="1" dirty="0">
              <a:solidFill>
                <a:srgbClr val="FFFFFF"/>
              </a:solidFill>
              <a:latin typeface="Agency FB" panose="020B0503020202020204" pitchFamily="34" charset="0"/>
              <a:ea typeface="+mn-ea"/>
              <a:cs typeface="+mn-cs"/>
            </a:rPr>
            <a:t>RFP</a:t>
          </a:r>
        </a:p>
      </dgm:t>
    </dgm:pt>
    <dgm:pt modelId="{3AC5D68B-1C6F-4DDF-937B-894F5FBDEACE}" type="parTrans" cxnId="{15170484-6DDE-4D02-8122-BAA851E17E9B}">
      <dgm:prSet/>
      <dgm:spPr/>
      <dgm:t>
        <a:bodyPr/>
        <a:lstStyle/>
        <a:p>
          <a:endParaRPr lang="en-US"/>
        </a:p>
      </dgm:t>
    </dgm:pt>
    <dgm:pt modelId="{C7D645B1-FD9C-46C6-B13B-7334AECEB9C3}" type="sibTrans" cxnId="{15170484-6DDE-4D02-8122-BAA851E17E9B}">
      <dgm:prSet/>
      <dgm:spPr/>
      <dgm:t>
        <a:bodyPr/>
        <a:lstStyle/>
        <a:p>
          <a:endParaRPr lang="en-US"/>
        </a:p>
      </dgm:t>
    </dgm:pt>
    <dgm:pt modelId="{4A72926E-3928-4CBC-9FF6-D2F52C60B7B9}">
      <dgm:prSet custT="1"/>
      <dgm:spPr>
        <a:xfrm>
          <a:off x="6699075" y="970927"/>
          <a:ext cx="1435005" cy="1294570"/>
        </a:xfrm>
        <a:solidFill>
          <a:srgbClr val="AAB0BB">
            <a:hueOff val="-10416264"/>
            <a:satOff val="69129"/>
            <a:lumOff val="-20393"/>
            <a:alphaOff val="0"/>
          </a:srgbClr>
        </a:solidFill>
        <a:ln w="25400" cap="flat" cmpd="sng" algn="ctr">
          <a:solidFill>
            <a:srgbClr val="FFFFFF">
              <a:hueOff val="0"/>
              <a:satOff val="0"/>
              <a:lumOff val="0"/>
              <a:alphaOff val="0"/>
            </a:srgbClr>
          </a:solidFill>
          <a:prstDash val="solid"/>
        </a:ln>
        <a:effectLst/>
      </dgm:spPr>
      <dgm:t>
        <a:bodyPr/>
        <a:lstStyle/>
        <a:p>
          <a:r>
            <a:rPr lang="en-US" sz="1400" b="1" dirty="0">
              <a:solidFill>
                <a:srgbClr val="FFFFFF"/>
              </a:solidFill>
              <a:latin typeface="Agency FB" panose="020B0503020202020204" pitchFamily="34" charset="0"/>
              <a:ea typeface="+mn-ea"/>
              <a:cs typeface="+mn-cs"/>
            </a:rPr>
            <a:t>Supplier Selection</a:t>
          </a:r>
        </a:p>
      </dgm:t>
    </dgm:pt>
    <dgm:pt modelId="{A03CB940-E3A9-4173-BDF8-A1CEE8B5C7B1}" type="parTrans" cxnId="{F4A4CD5D-B5DF-4392-885E-418FDE9C0683}">
      <dgm:prSet/>
      <dgm:spPr/>
      <dgm:t>
        <a:bodyPr/>
        <a:lstStyle/>
        <a:p>
          <a:endParaRPr lang="en-US"/>
        </a:p>
      </dgm:t>
    </dgm:pt>
    <dgm:pt modelId="{F547CDBB-E904-4FBD-8073-E5EED2B0D933}" type="sibTrans" cxnId="{F4A4CD5D-B5DF-4392-885E-418FDE9C0683}">
      <dgm:prSet/>
      <dgm:spPr/>
      <dgm:t>
        <a:bodyPr/>
        <a:lstStyle/>
        <a:p>
          <a:endParaRPr lang="en-US"/>
        </a:p>
      </dgm:t>
    </dgm:pt>
    <dgm:pt modelId="{64F02FBC-D9F8-4593-801D-AF6A53493D85}" type="pres">
      <dgm:prSet presAssocID="{6E34DF7D-D563-401A-83E9-EB7701E16C84}" presName="CompostProcess" presStyleCnt="0">
        <dgm:presLayoutVars>
          <dgm:dir/>
          <dgm:resizeHandles val="exact"/>
        </dgm:presLayoutVars>
      </dgm:prSet>
      <dgm:spPr/>
    </dgm:pt>
    <dgm:pt modelId="{2CA76F5B-AED9-4698-88DA-89E71457910E}" type="pres">
      <dgm:prSet presAssocID="{6E34DF7D-D563-401A-83E9-EB7701E16C84}" presName="arrow" presStyleLbl="bgShp" presStyleIdx="0" presStyleCnt="1"/>
      <dgm:spPr>
        <a:xfrm>
          <a:off x="610234" y="0"/>
          <a:ext cx="6915995" cy="3236425"/>
        </a:xfrm>
        <a:prstGeom prst="rightArrow">
          <a:avLst/>
        </a:prstGeom>
        <a:solidFill>
          <a:srgbClr val="AAB0BB">
            <a:tint val="40000"/>
            <a:hueOff val="0"/>
            <a:satOff val="0"/>
            <a:lumOff val="0"/>
            <a:alphaOff val="0"/>
          </a:srgbClr>
        </a:solidFill>
        <a:ln>
          <a:noFill/>
        </a:ln>
        <a:effectLst/>
      </dgm:spPr>
    </dgm:pt>
    <dgm:pt modelId="{0C66EAAD-8FE3-4791-BCE8-406C0C429434}" type="pres">
      <dgm:prSet presAssocID="{6E34DF7D-D563-401A-83E9-EB7701E16C84}" presName="linearProcess" presStyleCnt="0"/>
      <dgm:spPr/>
    </dgm:pt>
    <dgm:pt modelId="{A398A7B0-A913-46F4-BEF9-3FD5C7AAD998}" type="pres">
      <dgm:prSet presAssocID="{FE0FF53A-FD7A-4EE7-A07C-53DE2EFA08E9}" presName="textNode" presStyleLbl="node1" presStyleIdx="0" presStyleCnt="4">
        <dgm:presLayoutVars>
          <dgm:bulletEnabled val="1"/>
        </dgm:presLayoutVars>
      </dgm:prSet>
      <dgm:spPr>
        <a:prstGeom prst="roundRect">
          <a:avLst/>
        </a:prstGeom>
      </dgm:spPr>
    </dgm:pt>
    <dgm:pt modelId="{6C728F5D-5311-44E4-AF5A-DDF126A343E0}" type="pres">
      <dgm:prSet presAssocID="{4E44990C-C192-415F-8EF3-04C6A5507BA1}" presName="sibTrans" presStyleCnt="0"/>
      <dgm:spPr/>
    </dgm:pt>
    <dgm:pt modelId="{D4F3AEFF-D705-457B-990D-E89A467C3420}" type="pres">
      <dgm:prSet presAssocID="{2AD032DC-740C-47FB-8EFC-1A7FEFAD4ABA}" presName="textNode" presStyleLbl="node1" presStyleIdx="1" presStyleCnt="4">
        <dgm:presLayoutVars>
          <dgm:bulletEnabled val="1"/>
        </dgm:presLayoutVars>
      </dgm:prSet>
      <dgm:spPr>
        <a:prstGeom prst="roundRect">
          <a:avLst/>
        </a:prstGeom>
      </dgm:spPr>
    </dgm:pt>
    <dgm:pt modelId="{869315D8-D2E7-4001-8E33-5129857E1FB3}" type="pres">
      <dgm:prSet presAssocID="{9D4850A0-77E0-472A-90EB-30BDD0F36DC6}" presName="sibTrans" presStyleCnt="0"/>
      <dgm:spPr/>
    </dgm:pt>
    <dgm:pt modelId="{D7E4D33B-BDC2-4120-A56A-D321C1D30956}" type="pres">
      <dgm:prSet presAssocID="{251858CD-FDE3-4E73-9CE9-DF3E553EEF15}" presName="textNode" presStyleLbl="node1" presStyleIdx="2" presStyleCnt="4">
        <dgm:presLayoutVars>
          <dgm:bulletEnabled val="1"/>
        </dgm:presLayoutVars>
      </dgm:prSet>
      <dgm:spPr>
        <a:prstGeom prst="roundRect">
          <a:avLst/>
        </a:prstGeom>
      </dgm:spPr>
    </dgm:pt>
    <dgm:pt modelId="{7B359737-008F-41A7-9571-AADE0C98308B}" type="pres">
      <dgm:prSet presAssocID="{C7D645B1-FD9C-46C6-B13B-7334AECEB9C3}" presName="sibTrans" presStyleCnt="0"/>
      <dgm:spPr/>
    </dgm:pt>
    <dgm:pt modelId="{C3EF422D-FC19-461B-9B71-9140A844B73D}" type="pres">
      <dgm:prSet presAssocID="{4A72926E-3928-4CBC-9FF6-D2F52C60B7B9}" presName="textNode" presStyleLbl="node1" presStyleIdx="3" presStyleCnt="4">
        <dgm:presLayoutVars>
          <dgm:bulletEnabled val="1"/>
        </dgm:presLayoutVars>
      </dgm:prSet>
      <dgm:spPr>
        <a:prstGeom prst="roundRect">
          <a:avLst/>
        </a:prstGeom>
      </dgm:spPr>
    </dgm:pt>
  </dgm:ptLst>
  <dgm:cxnLst>
    <dgm:cxn modelId="{1BD2D03F-292E-4E71-8DBB-722C217E43B4}" srcId="{6E34DF7D-D563-401A-83E9-EB7701E16C84}" destId="{FE0FF53A-FD7A-4EE7-A07C-53DE2EFA08E9}" srcOrd="0" destOrd="0" parTransId="{DD7AE760-F862-4EAD-BE03-C9D1912C2A57}" sibTransId="{4E44990C-C192-415F-8EF3-04C6A5507BA1}"/>
    <dgm:cxn modelId="{F4A4CD5D-B5DF-4392-885E-418FDE9C0683}" srcId="{6E34DF7D-D563-401A-83E9-EB7701E16C84}" destId="{4A72926E-3928-4CBC-9FF6-D2F52C60B7B9}" srcOrd="3" destOrd="0" parTransId="{A03CB940-E3A9-4173-BDF8-A1CEE8B5C7B1}" sibTransId="{F547CDBB-E904-4FBD-8073-E5EED2B0D933}"/>
    <dgm:cxn modelId="{EFE02365-18F7-42C5-A64C-6B682B09A902}" type="presOf" srcId="{FE0FF53A-FD7A-4EE7-A07C-53DE2EFA08E9}" destId="{A398A7B0-A913-46F4-BEF9-3FD5C7AAD998}" srcOrd="0" destOrd="0" presId="urn:microsoft.com/office/officeart/2005/8/layout/hProcess9"/>
    <dgm:cxn modelId="{D84BA279-8E3B-4D8B-8031-E014E5215F50}" type="presOf" srcId="{251858CD-FDE3-4E73-9CE9-DF3E553EEF15}" destId="{D7E4D33B-BDC2-4120-A56A-D321C1D30956}" srcOrd="0" destOrd="0" presId="urn:microsoft.com/office/officeart/2005/8/layout/hProcess9"/>
    <dgm:cxn modelId="{F0022B82-316B-4A33-89A0-A0AB5705395D}" type="presOf" srcId="{2AD032DC-740C-47FB-8EFC-1A7FEFAD4ABA}" destId="{D4F3AEFF-D705-457B-990D-E89A467C3420}" srcOrd="0" destOrd="0" presId="urn:microsoft.com/office/officeart/2005/8/layout/hProcess9"/>
    <dgm:cxn modelId="{15170484-6DDE-4D02-8122-BAA851E17E9B}" srcId="{6E34DF7D-D563-401A-83E9-EB7701E16C84}" destId="{251858CD-FDE3-4E73-9CE9-DF3E553EEF15}" srcOrd="2" destOrd="0" parTransId="{3AC5D68B-1C6F-4DDF-937B-894F5FBDEACE}" sibTransId="{C7D645B1-FD9C-46C6-B13B-7334AECEB9C3}"/>
    <dgm:cxn modelId="{CCCCE9B7-0803-4F84-8C4A-39BBEC24DA3E}" type="presOf" srcId="{4A72926E-3928-4CBC-9FF6-D2F52C60B7B9}" destId="{C3EF422D-FC19-461B-9B71-9140A844B73D}" srcOrd="0" destOrd="0" presId="urn:microsoft.com/office/officeart/2005/8/layout/hProcess9"/>
    <dgm:cxn modelId="{5C3A36D0-74B3-44DD-8659-B45289912249}" srcId="{6E34DF7D-D563-401A-83E9-EB7701E16C84}" destId="{2AD032DC-740C-47FB-8EFC-1A7FEFAD4ABA}" srcOrd="1" destOrd="0" parTransId="{A12D9543-B946-448B-B23E-E9BB04A3AC1C}" sibTransId="{9D4850A0-77E0-472A-90EB-30BDD0F36DC6}"/>
    <dgm:cxn modelId="{87218BDA-34E9-4E5D-AA2D-A7E32957228A}" type="presOf" srcId="{6E34DF7D-D563-401A-83E9-EB7701E16C84}" destId="{64F02FBC-D9F8-4593-801D-AF6A53493D85}" srcOrd="0" destOrd="0" presId="urn:microsoft.com/office/officeart/2005/8/layout/hProcess9"/>
    <dgm:cxn modelId="{915DB35E-4917-43D5-81F6-A411A09C0EB8}" type="presParOf" srcId="{64F02FBC-D9F8-4593-801D-AF6A53493D85}" destId="{2CA76F5B-AED9-4698-88DA-89E71457910E}" srcOrd="0" destOrd="0" presId="urn:microsoft.com/office/officeart/2005/8/layout/hProcess9"/>
    <dgm:cxn modelId="{824FE72F-2C08-40E2-B7A1-826A7996959A}" type="presParOf" srcId="{64F02FBC-D9F8-4593-801D-AF6A53493D85}" destId="{0C66EAAD-8FE3-4791-BCE8-406C0C429434}" srcOrd="1" destOrd="0" presId="urn:microsoft.com/office/officeart/2005/8/layout/hProcess9"/>
    <dgm:cxn modelId="{C4D68C72-14A5-4C8C-B50C-02054ABE5D6E}" type="presParOf" srcId="{0C66EAAD-8FE3-4791-BCE8-406C0C429434}" destId="{A398A7B0-A913-46F4-BEF9-3FD5C7AAD998}" srcOrd="0" destOrd="0" presId="urn:microsoft.com/office/officeart/2005/8/layout/hProcess9"/>
    <dgm:cxn modelId="{15B886FE-87A4-4F1F-8A4D-29B1BAD8BFED}" type="presParOf" srcId="{0C66EAAD-8FE3-4791-BCE8-406C0C429434}" destId="{6C728F5D-5311-44E4-AF5A-DDF126A343E0}" srcOrd="1" destOrd="0" presId="urn:microsoft.com/office/officeart/2005/8/layout/hProcess9"/>
    <dgm:cxn modelId="{030EFB1F-A907-416D-B503-10CF2FCA1EC5}" type="presParOf" srcId="{0C66EAAD-8FE3-4791-BCE8-406C0C429434}" destId="{D4F3AEFF-D705-457B-990D-E89A467C3420}" srcOrd="2" destOrd="0" presId="urn:microsoft.com/office/officeart/2005/8/layout/hProcess9"/>
    <dgm:cxn modelId="{B776EA87-9160-4011-8A9C-F1D442C957CA}" type="presParOf" srcId="{0C66EAAD-8FE3-4791-BCE8-406C0C429434}" destId="{869315D8-D2E7-4001-8E33-5129857E1FB3}" srcOrd="3" destOrd="0" presId="urn:microsoft.com/office/officeart/2005/8/layout/hProcess9"/>
    <dgm:cxn modelId="{969BF9AA-124C-4E2F-B9A3-59FAFC4779BD}" type="presParOf" srcId="{0C66EAAD-8FE3-4791-BCE8-406C0C429434}" destId="{D7E4D33B-BDC2-4120-A56A-D321C1D30956}" srcOrd="4" destOrd="0" presId="urn:microsoft.com/office/officeart/2005/8/layout/hProcess9"/>
    <dgm:cxn modelId="{B78CE2FA-0548-4A26-896F-071F6E3D88D1}" type="presParOf" srcId="{0C66EAAD-8FE3-4791-BCE8-406C0C429434}" destId="{7B359737-008F-41A7-9571-AADE0C98308B}" srcOrd="5" destOrd="0" presId="urn:microsoft.com/office/officeart/2005/8/layout/hProcess9"/>
    <dgm:cxn modelId="{C5F4EB37-6C41-4A4B-B8AF-FF549250C457}" type="presParOf" srcId="{0C66EAAD-8FE3-4791-BCE8-406C0C429434}" destId="{C3EF422D-FC19-461B-9B71-9140A844B73D}"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E34DF7D-D563-401A-83E9-EB7701E16C84}" type="doc">
      <dgm:prSet loTypeId="urn:microsoft.com/office/officeart/2005/8/layout/hProcess9" loCatId="process" qsTypeId="urn:microsoft.com/office/officeart/2005/8/quickstyle/simple1" qsCatId="simple" csTypeId="urn:microsoft.com/office/officeart/2005/8/colors/colorful5" csCatId="colorful" phldr="1"/>
      <dgm:spPr/>
      <dgm:t>
        <a:bodyPr/>
        <a:lstStyle/>
        <a:p>
          <a:endParaRPr lang="en-US"/>
        </a:p>
      </dgm:t>
    </dgm:pt>
    <dgm:pt modelId="{FE0FF53A-FD7A-4EE7-A07C-53DE2EFA08E9}">
      <dgm:prSet phldrT="[Text]" custT="1"/>
      <dgm:spPr>
        <a:xfrm>
          <a:off x="2383" y="970927"/>
          <a:ext cx="1435005" cy="1294570"/>
        </a:xfrm>
        <a:solidFill>
          <a:srgbClr val="AAB0BB">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pPr algn="ctr"/>
          <a:r>
            <a:rPr lang="en-US" sz="1400" b="1" dirty="0">
              <a:solidFill>
                <a:srgbClr val="FFFFFF"/>
              </a:solidFill>
              <a:latin typeface="Agency FB" panose="020B0503020202020204" pitchFamily="34" charset="0"/>
              <a:ea typeface="+mn-ea"/>
              <a:cs typeface="+mn-cs"/>
            </a:rPr>
            <a:t>Project management</a:t>
          </a:r>
        </a:p>
      </dgm:t>
    </dgm:pt>
    <dgm:pt modelId="{DD7AE760-F862-4EAD-BE03-C9D1912C2A57}" type="parTrans" cxnId="{1BD2D03F-292E-4E71-8DBB-722C217E43B4}">
      <dgm:prSet/>
      <dgm:spPr/>
      <dgm:t>
        <a:bodyPr/>
        <a:lstStyle/>
        <a:p>
          <a:endParaRPr lang="en-US"/>
        </a:p>
      </dgm:t>
    </dgm:pt>
    <dgm:pt modelId="{4E44990C-C192-415F-8EF3-04C6A5507BA1}" type="sibTrans" cxnId="{1BD2D03F-292E-4E71-8DBB-722C217E43B4}">
      <dgm:prSet/>
      <dgm:spPr/>
      <dgm:t>
        <a:bodyPr/>
        <a:lstStyle/>
        <a:p>
          <a:endParaRPr lang="en-US"/>
        </a:p>
      </dgm:t>
    </dgm:pt>
    <dgm:pt modelId="{2AD032DC-740C-47FB-8EFC-1A7FEFAD4ABA}">
      <dgm:prSet phldrT="[Text]" custT="1"/>
      <dgm:spPr>
        <a:xfrm>
          <a:off x="1676556" y="970927"/>
          <a:ext cx="1435005" cy="1294570"/>
        </a:xfrm>
        <a:solidFill>
          <a:srgbClr val="AAB0BB">
            <a:hueOff val="-2604066"/>
            <a:satOff val="17282"/>
            <a:lumOff val="-5098"/>
            <a:alphaOff val="0"/>
          </a:srgbClr>
        </a:solidFill>
        <a:ln w="25400" cap="flat" cmpd="sng" algn="ctr">
          <a:solidFill>
            <a:srgbClr val="FFFFFF">
              <a:hueOff val="0"/>
              <a:satOff val="0"/>
              <a:lumOff val="0"/>
              <a:alphaOff val="0"/>
            </a:srgbClr>
          </a:solidFill>
          <a:prstDash val="solid"/>
        </a:ln>
        <a:effectLst/>
      </dgm:spPr>
      <dgm:t>
        <a:bodyPr/>
        <a:lstStyle/>
        <a:p>
          <a:r>
            <a:rPr lang="en-US" sz="1400" b="1" dirty="0">
              <a:solidFill>
                <a:srgbClr val="FFFFFF"/>
              </a:solidFill>
              <a:latin typeface="Agency FB" panose="020B0503020202020204" pitchFamily="34" charset="0"/>
              <a:ea typeface="+mn-ea"/>
              <a:cs typeface="+mn-cs"/>
            </a:rPr>
            <a:t>Product Definition</a:t>
          </a:r>
        </a:p>
      </dgm:t>
    </dgm:pt>
    <dgm:pt modelId="{A12D9543-B946-448B-B23E-E9BB04A3AC1C}" type="parTrans" cxnId="{5C3A36D0-74B3-44DD-8659-B45289912249}">
      <dgm:prSet/>
      <dgm:spPr/>
      <dgm:t>
        <a:bodyPr/>
        <a:lstStyle/>
        <a:p>
          <a:endParaRPr lang="en-US"/>
        </a:p>
      </dgm:t>
    </dgm:pt>
    <dgm:pt modelId="{9D4850A0-77E0-472A-90EB-30BDD0F36DC6}" type="sibTrans" cxnId="{5C3A36D0-74B3-44DD-8659-B45289912249}">
      <dgm:prSet/>
      <dgm:spPr/>
      <dgm:t>
        <a:bodyPr/>
        <a:lstStyle/>
        <a:p>
          <a:endParaRPr lang="en-US"/>
        </a:p>
      </dgm:t>
    </dgm:pt>
    <dgm:pt modelId="{251858CD-FDE3-4E73-9CE9-DF3E553EEF15}">
      <dgm:prSet phldrT="[Text]" custT="1"/>
      <dgm:spPr>
        <a:xfrm>
          <a:off x="3350729" y="970927"/>
          <a:ext cx="1435005" cy="1294570"/>
        </a:xfrm>
        <a:solidFill>
          <a:srgbClr val="AAB0BB">
            <a:hueOff val="-5208132"/>
            <a:satOff val="34564"/>
            <a:lumOff val="-10196"/>
            <a:alphaOff val="0"/>
          </a:srgbClr>
        </a:solidFill>
        <a:ln w="25400" cap="flat" cmpd="sng" algn="ctr">
          <a:solidFill>
            <a:srgbClr val="FFFFFF">
              <a:hueOff val="0"/>
              <a:satOff val="0"/>
              <a:lumOff val="0"/>
              <a:alphaOff val="0"/>
            </a:srgbClr>
          </a:solidFill>
          <a:prstDash val="solid"/>
        </a:ln>
        <a:effectLst/>
      </dgm:spPr>
      <dgm:t>
        <a:bodyPr/>
        <a:lstStyle/>
        <a:p>
          <a:r>
            <a:rPr lang="en-US" sz="1400" b="1" dirty="0">
              <a:solidFill>
                <a:srgbClr val="FFFFFF"/>
              </a:solidFill>
              <a:latin typeface="Agency FB" panose="020B0503020202020204" pitchFamily="34" charset="0"/>
              <a:ea typeface="+mn-ea"/>
              <a:cs typeface="+mn-cs"/>
            </a:rPr>
            <a:t>RFP</a:t>
          </a:r>
        </a:p>
      </dgm:t>
    </dgm:pt>
    <dgm:pt modelId="{3AC5D68B-1C6F-4DDF-937B-894F5FBDEACE}" type="parTrans" cxnId="{15170484-6DDE-4D02-8122-BAA851E17E9B}">
      <dgm:prSet/>
      <dgm:spPr/>
      <dgm:t>
        <a:bodyPr/>
        <a:lstStyle/>
        <a:p>
          <a:endParaRPr lang="en-US"/>
        </a:p>
      </dgm:t>
    </dgm:pt>
    <dgm:pt modelId="{C7D645B1-FD9C-46C6-B13B-7334AECEB9C3}" type="sibTrans" cxnId="{15170484-6DDE-4D02-8122-BAA851E17E9B}">
      <dgm:prSet/>
      <dgm:spPr/>
      <dgm:t>
        <a:bodyPr/>
        <a:lstStyle/>
        <a:p>
          <a:endParaRPr lang="en-US"/>
        </a:p>
      </dgm:t>
    </dgm:pt>
    <dgm:pt modelId="{4A72926E-3928-4CBC-9FF6-D2F52C60B7B9}">
      <dgm:prSet custT="1"/>
      <dgm:spPr>
        <a:xfrm>
          <a:off x="6699075" y="970927"/>
          <a:ext cx="1435005" cy="1294570"/>
        </a:xfrm>
        <a:solidFill>
          <a:srgbClr val="AAB0BB">
            <a:hueOff val="-10416264"/>
            <a:satOff val="69129"/>
            <a:lumOff val="-20393"/>
            <a:alphaOff val="0"/>
          </a:srgbClr>
        </a:solidFill>
        <a:ln w="25400" cap="flat" cmpd="sng" algn="ctr">
          <a:solidFill>
            <a:srgbClr val="FFFFFF">
              <a:hueOff val="0"/>
              <a:satOff val="0"/>
              <a:lumOff val="0"/>
              <a:alphaOff val="0"/>
            </a:srgbClr>
          </a:solidFill>
          <a:prstDash val="solid"/>
        </a:ln>
        <a:effectLst/>
      </dgm:spPr>
      <dgm:t>
        <a:bodyPr/>
        <a:lstStyle/>
        <a:p>
          <a:r>
            <a:rPr lang="en-US" sz="1400" b="1" dirty="0">
              <a:solidFill>
                <a:srgbClr val="FFFFFF"/>
              </a:solidFill>
              <a:latin typeface="Agency FB" panose="020B0503020202020204" pitchFamily="34" charset="0"/>
              <a:ea typeface="+mn-ea"/>
              <a:cs typeface="+mn-cs"/>
            </a:rPr>
            <a:t>Supplier Selection</a:t>
          </a:r>
        </a:p>
      </dgm:t>
    </dgm:pt>
    <dgm:pt modelId="{A03CB940-E3A9-4173-BDF8-A1CEE8B5C7B1}" type="parTrans" cxnId="{F4A4CD5D-B5DF-4392-885E-418FDE9C0683}">
      <dgm:prSet/>
      <dgm:spPr/>
      <dgm:t>
        <a:bodyPr/>
        <a:lstStyle/>
        <a:p>
          <a:endParaRPr lang="en-US"/>
        </a:p>
      </dgm:t>
    </dgm:pt>
    <dgm:pt modelId="{F547CDBB-E904-4FBD-8073-E5EED2B0D933}" type="sibTrans" cxnId="{F4A4CD5D-B5DF-4392-885E-418FDE9C0683}">
      <dgm:prSet/>
      <dgm:spPr/>
      <dgm:t>
        <a:bodyPr/>
        <a:lstStyle/>
        <a:p>
          <a:endParaRPr lang="en-US"/>
        </a:p>
      </dgm:t>
    </dgm:pt>
    <dgm:pt modelId="{64F02FBC-D9F8-4593-801D-AF6A53493D85}" type="pres">
      <dgm:prSet presAssocID="{6E34DF7D-D563-401A-83E9-EB7701E16C84}" presName="CompostProcess" presStyleCnt="0">
        <dgm:presLayoutVars>
          <dgm:dir/>
          <dgm:resizeHandles val="exact"/>
        </dgm:presLayoutVars>
      </dgm:prSet>
      <dgm:spPr/>
    </dgm:pt>
    <dgm:pt modelId="{2CA76F5B-AED9-4698-88DA-89E71457910E}" type="pres">
      <dgm:prSet presAssocID="{6E34DF7D-D563-401A-83E9-EB7701E16C84}" presName="arrow" presStyleLbl="bgShp" presStyleIdx="0" presStyleCnt="1"/>
      <dgm:spPr>
        <a:xfrm>
          <a:off x="610234" y="0"/>
          <a:ext cx="6915995" cy="3236425"/>
        </a:xfrm>
        <a:prstGeom prst="rightArrow">
          <a:avLst/>
        </a:prstGeom>
        <a:solidFill>
          <a:srgbClr val="AAB0BB">
            <a:tint val="40000"/>
            <a:hueOff val="0"/>
            <a:satOff val="0"/>
            <a:lumOff val="0"/>
            <a:alphaOff val="0"/>
          </a:srgbClr>
        </a:solidFill>
        <a:ln>
          <a:noFill/>
        </a:ln>
        <a:effectLst/>
      </dgm:spPr>
    </dgm:pt>
    <dgm:pt modelId="{0C66EAAD-8FE3-4791-BCE8-406C0C429434}" type="pres">
      <dgm:prSet presAssocID="{6E34DF7D-D563-401A-83E9-EB7701E16C84}" presName="linearProcess" presStyleCnt="0"/>
      <dgm:spPr/>
    </dgm:pt>
    <dgm:pt modelId="{A398A7B0-A913-46F4-BEF9-3FD5C7AAD998}" type="pres">
      <dgm:prSet presAssocID="{FE0FF53A-FD7A-4EE7-A07C-53DE2EFA08E9}" presName="textNode" presStyleLbl="node1" presStyleIdx="0" presStyleCnt="4">
        <dgm:presLayoutVars>
          <dgm:bulletEnabled val="1"/>
        </dgm:presLayoutVars>
      </dgm:prSet>
      <dgm:spPr>
        <a:prstGeom prst="roundRect">
          <a:avLst/>
        </a:prstGeom>
      </dgm:spPr>
    </dgm:pt>
    <dgm:pt modelId="{6C728F5D-5311-44E4-AF5A-DDF126A343E0}" type="pres">
      <dgm:prSet presAssocID="{4E44990C-C192-415F-8EF3-04C6A5507BA1}" presName="sibTrans" presStyleCnt="0"/>
      <dgm:spPr/>
    </dgm:pt>
    <dgm:pt modelId="{D4F3AEFF-D705-457B-990D-E89A467C3420}" type="pres">
      <dgm:prSet presAssocID="{2AD032DC-740C-47FB-8EFC-1A7FEFAD4ABA}" presName="textNode" presStyleLbl="node1" presStyleIdx="1" presStyleCnt="4">
        <dgm:presLayoutVars>
          <dgm:bulletEnabled val="1"/>
        </dgm:presLayoutVars>
      </dgm:prSet>
      <dgm:spPr>
        <a:prstGeom prst="roundRect">
          <a:avLst/>
        </a:prstGeom>
      </dgm:spPr>
    </dgm:pt>
    <dgm:pt modelId="{869315D8-D2E7-4001-8E33-5129857E1FB3}" type="pres">
      <dgm:prSet presAssocID="{9D4850A0-77E0-472A-90EB-30BDD0F36DC6}" presName="sibTrans" presStyleCnt="0"/>
      <dgm:spPr/>
    </dgm:pt>
    <dgm:pt modelId="{D7E4D33B-BDC2-4120-A56A-D321C1D30956}" type="pres">
      <dgm:prSet presAssocID="{251858CD-FDE3-4E73-9CE9-DF3E553EEF15}" presName="textNode" presStyleLbl="node1" presStyleIdx="2" presStyleCnt="4">
        <dgm:presLayoutVars>
          <dgm:bulletEnabled val="1"/>
        </dgm:presLayoutVars>
      </dgm:prSet>
      <dgm:spPr>
        <a:prstGeom prst="roundRect">
          <a:avLst/>
        </a:prstGeom>
      </dgm:spPr>
    </dgm:pt>
    <dgm:pt modelId="{7B359737-008F-41A7-9571-AADE0C98308B}" type="pres">
      <dgm:prSet presAssocID="{C7D645B1-FD9C-46C6-B13B-7334AECEB9C3}" presName="sibTrans" presStyleCnt="0"/>
      <dgm:spPr/>
    </dgm:pt>
    <dgm:pt modelId="{C3EF422D-FC19-461B-9B71-9140A844B73D}" type="pres">
      <dgm:prSet presAssocID="{4A72926E-3928-4CBC-9FF6-D2F52C60B7B9}" presName="textNode" presStyleLbl="node1" presStyleIdx="3" presStyleCnt="4">
        <dgm:presLayoutVars>
          <dgm:bulletEnabled val="1"/>
        </dgm:presLayoutVars>
      </dgm:prSet>
      <dgm:spPr>
        <a:prstGeom prst="roundRect">
          <a:avLst/>
        </a:prstGeom>
      </dgm:spPr>
    </dgm:pt>
  </dgm:ptLst>
  <dgm:cxnLst>
    <dgm:cxn modelId="{D28B0636-23E1-4B90-A0A1-E1F9FA2A11CE}" type="presOf" srcId="{FE0FF53A-FD7A-4EE7-A07C-53DE2EFA08E9}" destId="{A398A7B0-A913-46F4-BEF9-3FD5C7AAD998}" srcOrd="0" destOrd="0" presId="urn:microsoft.com/office/officeart/2005/8/layout/hProcess9"/>
    <dgm:cxn modelId="{1BD2D03F-292E-4E71-8DBB-722C217E43B4}" srcId="{6E34DF7D-D563-401A-83E9-EB7701E16C84}" destId="{FE0FF53A-FD7A-4EE7-A07C-53DE2EFA08E9}" srcOrd="0" destOrd="0" parTransId="{DD7AE760-F862-4EAD-BE03-C9D1912C2A57}" sibTransId="{4E44990C-C192-415F-8EF3-04C6A5507BA1}"/>
    <dgm:cxn modelId="{F4A4CD5D-B5DF-4392-885E-418FDE9C0683}" srcId="{6E34DF7D-D563-401A-83E9-EB7701E16C84}" destId="{4A72926E-3928-4CBC-9FF6-D2F52C60B7B9}" srcOrd="3" destOrd="0" parTransId="{A03CB940-E3A9-4173-BDF8-A1CEE8B5C7B1}" sibTransId="{F547CDBB-E904-4FBD-8073-E5EED2B0D933}"/>
    <dgm:cxn modelId="{CA658C80-786E-46DC-8DBA-3506AA49337C}" type="presOf" srcId="{4A72926E-3928-4CBC-9FF6-D2F52C60B7B9}" destId="{C3EF422D-FC19-461B-9B71-9140A844B73D}" srcOrd="0" destOrd="0" presId="urn:microsoft.com/office/officeart/2005/8/layout/hProcess9"/>
    <dgm:cxn modelId="{15170484-6DDE-4D02-8122-BAA851E17E9B}" srcId="{6E34DF7D-D563-401A-83E9-EB7701E16C84}" destId="{251858CD-FDE3-4E73-9CE9-DF3E553EEF15}" srcOrd="2" destOrd="0" parTransId="{3AC5D68B-1C6F-4DDF-937B-894F5FBDEACE}" sibTransId="{C7D645B1-FD9C-46C6-B13B-7334AECEB9C3}"/>
    <dgm:cxn modelId="{B65545B0-2358-4585-9E7E-4E3F90227D0A}" type="presOf" srcId="{2AD032DC-740C-47FB-8EFC-1A7FEFAD4ABA}" destId="{D4F3AEFF-D705-457B-990D-E89A467C3420}" srcOrd="0" destOrd="0" presId="urn:microsoft.com/office/officeart/2005/8/layout/hProcess9"/>
    <dgm:cxn modelId="{BFAC27C7-73ED-43C1-BC6D-E872405B6E84}" type="presOf" srcId="{251858CD-FDE3-4E73-9CE9-DF3E553EEF15}" destId="{D7E4D33B-BDC2-4120-A56A-D321C1D30956}" srcOrd="0" destOrd="0" presId="urn:microsoft.com/office/officeart/2005/8/layout/hProcess9"/>
    <dgm:cxn modelId="{5C3A36D0-74B3-44DD-8659-B45289912249}" srcId="{6E34DF7D-D563-401A-83E9-EB7701E16C84}" destId="{2AD032DC-740C-47FB-8EFC-1A7FEFAD4ABA}" srcOrd="1" destOrd="0" parTransId="{A12D9543-B946-448B-B23E-E9BB04A3AC1C}" sibTransId="{9D4850A0-77E0-472A-90EB-30BDD0F36DC6}"/>
    <dgm:cxn modelId="{013084D9-1029-4333-8511-9790F38CF18E}" type="presOf" srcId="{6E34DF7D-D563-401A-83E9-EB7701E16C84}" destId="{64F02FBC-D9F8-4593-801D-AF6A53493D85}" srcOrd="0" destOrd="0" presId="urn:microsoft.com/office/officeart/2005/8/layout/hProcess9"/>
    <dgm:cxn modelId="{BA1A9C7F-C36E-498A-9579-A84EBC3A08B4}" type="presParOf" srcId="{64F02FBC-D9F8-4593-801D-AF6A53493D85}" destId="{2CA76F5B-AED9-4698-88DA-89E71457910E}" srcOrd="0" destOrd="0" presId="urn:microsoft.com/office/officeart/2005/8/layout/hProcess9"/>
    <dgm:cxn modelId="{C08C2224-AEF7-4CFE-8EE9-78E48A4045D5}" type="presParOf" srcId="{64F02FBC-D9F8-4593-801D-AF6A53493D85}" destId="{0C66EAAD-8FE3-4791-BCE8-406C0C429434}" srcOrd="1" destOrd="0" presId="urn:microsoft.com/office/officeart/2005/8/layout/hProcess9"/>
    <dgm:cxn modelId="{C18147F6-4BA8-40E0-AAFE-3D721DB59446}" type="presParOf" srcId="{0C66EAAD-8FE3-4791-BCE8-406C0C429434}" destId="{A398A7B0-A913-46F4-BEF9-3FD5C7AAD998}" srcOrd="0" destOrd="0" presId="urn:microsoft.com/office/officeart/2005/8/layout/hProcess9"/>
    <dgm:cxn modelId="{62F0710B-D725-43D6-9D87-4313FF124935}" type="presParOf" srcId="{0C66EAAD-8FE3-4791-BCE8-406C0C429434}" destId="{6C728F5D-5311-44E4-AF5A-DDF126A343E0}" srcOrd="1" destOrd="0" presId="urn:microsoft.com/office/officeart/2005/8/layout/hProcess9"/>
    <dgm:cxn modelId="{7E81D3FF-29FE-489B-B587-9C3F5757C0D0}" type="presParOf" srcId="{0C66EAAD-8FE3-4791-BCE8-406C0C429434}" destId="{D4F3AEFF-D705-457B-990D-E89A467C3420}" srcOrd="2" destOrd="0" presId="urn:microsoft.com/office/officeart/2005/8/layout/hProcess9"/>
    <dgm:cxn modelId="{E5F529B1-1C1F-446B-9C42-ECD635E337C7}" type="presParOf" srcId="{0C66EAAD-8FE3-4791-BCE8-406C0C429434}" destId="{869315D8-D2E7-4001-8E33-5129857E1FB3}" srcOrd="3" destOrd="0" presId="urn:microsoft.com/office/officeart/2005/8/layout/hProcess9"/>
    <dgm:cxn modelId="{2CF72974-A146-4E09-BD7E-95B75B35E83B}" type="presParOf" srcId="{0C66EAAD-8FE3-4791-BCE8-406C0C429434}" destId="{D7E4D33B-BDC2-4120-A56A-D321C1D30956}" srcOrd="4" destOrd="0" presId="urn:microsoft.com/office/officeart/2005/8/layout/hProcess9"/>
    <dgm:cxn modelId="{5AB09F30-1C61-4C82-AF28-0A99AC94391F}" type="presParOf" srcId="{0C66EAAD-8FE3-4791-BCE8-406C0C429434}" destId="{7B359737-008F-41A7-9571-AADE0C98308B}" srcOrd="5" destOrd="0" presId="urn:microsoft.com/office/officeart/2005/8/layout/hProcess9"/>
    <dgm:cxn modelId="{06D3BA39-001E-460E-AADD-B6974D044810}" type="presParOf" srcId="{0C66EAAD-8FE3-4791-BCE8-406C0C429434}" destId="{C3EF422D-FC19-461B-9B71-9140A844B73D}"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E34DF7D-D563-401A-83E9-EB7701E16C84}" type="doc">
      <dgm:prSet loTypeId="urn:microsoft.com/office/officeart/2005/8/layout/hProcess9" loCatId="process" qsTypeId="urn:microsoft.com/office/officeart/2005/8/quickstyle/simple1" qsCatId="simple" csTypeId="urn:microsoft.com/office/officeart/2005/8/colors/colorful5" csCatId="colorful" phldr="1"/>
      <dgm:spPr/>
      <dgm:t>
        <a:bodyPr/>
        <a:lstStyle/>
        <a:p>
          <a:endParaRPr lang="en-US"/>
        </a:p>
      </dgm:t>
    </dgm:pt>
    <dgm:pt modelId="{FE0FF53A-FD7A-4EE7-A07C-53DE2EFA08E9}">
      <dgm:prSet phldrT="[Text]" custT="1"/>
      <dgm:spPr>
        <a:xfrm>
          <a:off x="2383" y="970927"/>
          <a:ext cx="1435005" cy="1294570"/>
        </a:xfrm>
        <a:solidFill>
          <a:srgbClr val="AAB0BB">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pPr algn="ctr"/>
          <a:r>
            <a:rPr lang="en-US" sz="1400" b="1" dirty="0">
              <a:solidFill>
                <a:srgbClr val="FFFFFF"/>
              </a:solidFill>
              <a:latin typeface="Agency FB" panose="020B0503020202020204" pitchFamily="34" charset="0"/>
              <a:ea typeface="+mn-ea"/>
              <a:cs typeface="+mn-cs"/>
            </a:rPr>
            <a:t>Project management</a:t>
          </a:r>
        </a:p>
      </dgm:t>
    </dgm:pt>
    <dgm:pt modelId="{DD7AE760-F862-4EAD-BE03-C9D1912C2A57}" type="parTrans" cxnId="{1BD2D03F-292E-4E71-8DBB-722C217E43B4}">
      <dgm:prSet/>
      <dgm:spPr/>
      <dgm:t>
        <a:bodyPr/>
        <a:lstStyle/>
        <a:p>
          <a:endParaRPr lang="en-US"/>
        </a:p>
      </dgm:t>
    </dgm:pt>
    <dgm:pt modelId="{4E44990C-C192-415F-8EF3-04C6A5507BA1}" type="sibTrans" cxnId="{1BD2D03F-292E-4E71-8DBB-722C217E43B4}">
      <dgm:prSet/>
      <dgm:spPr/>
      <dgm:t>
        <a:bodyPr/>
        <a:lstStyle/>
        <a:p>
          <a:endParaRPr lang="en-US"/>
        </a:p>
      </dgm:t>
    </dgm:pt>
    <dgm:pt modelId="{2AD032DC-740C-47FB-8EFC-1A7FEFAD4ABA}">
      <dgm:prSet phldrT="[Text]" custT="1"/>
      <dgm:spPr>
        <a:xfrm>
          <a:off x="1676556" y="970927"/>
          <a:ext cx="1435005" cy="1294570"/>
        </a:xfrm>
        <a:solidFill>
          <a:srgbClr val="AAB0BB">
            <a:hueOff val="-2604066"/>
            <a:satOff val="17282"/>
            <a:lumOff val="-5098"/>
            <a:alphaOff val="0"/>
          </a:srgbClr>
        </a:solidFill>
        <a:ln w="25400" cap="flat" cmpd="sng" algn="ctr">
          <a:solidFill>
            <a:srgbClr val="FFFFFF">
              <a:hueOff val="0"/>
              <a:satOff val="0"/>
              <a:lumOff val="0"/>
              <a:alphaOff val="0"/>
            </a:srgbClr>
          </a:solidFill>
          <a:prstDash val="solid"/>
        </a:ln>
        <a:effectLst/>
      </dgm:spPr>
      <dgm:t>
        <a:bodyPr/>
        <a:lstStyle/>
        <a:p>
          <a:r>
            <a:rPr lang="en-US" sz="1400" b="1" dirty="0">
              <a:solidFill>
                <a:srgbClr val="FFFFFF"/>
              </a:solidFill>
              <a:latin typeface="Agency FB" panose="020B0503020202020204" pitchFamily="34" charset="0"/>
              <a:ea typeface="+mn-ea"/>
              <a:cs typeface="+mn-cs"/>
            </a:rPr>
            <a:t>Product Definition</a:t>
          </a:r>
        </a:p>
      </dgm:t>
    </dgm:pt>
    <dgm:pt modelId="{A12D9543-B946-448B-B23E-E9BB04A3AC1C}" type="parTrans" cxnId="{5C3A36D0-74B3-44DD-8659-B45289912249}">
      <dgm:prSet/>
      <dgm:spPr/>
      <dgm:t>
        <a:bodyPr/>
        <a:lstStyle/>
        <a:p>
          <a:endParaRPr lang="en-US"/>
        </a:p>
      </dgm:t>
    </dgm:pt>
    <dgm:pt modelId="{9D4850A0-77E0-472A-90EB-30BDD0F36DC6}" type="sibTrans" cxnId="{5C3A36D0-74B3-44DD-8659-B45289912249}">
      <dgm:prSet/>
      <dgm:spPr/>
      <dgm:t>
        <a:bodyPr/>
        <a:lstStyle/>
        <a:p>
          <a:endParaRPr lang="en-US"/>
        </a:p>
      </dgm:t>
    </dgm:pt>
    <dgm:pt modelId="{251858CD-FDE3-4E73-9CE9-DF3E553EEF15}">
      <dgm:prSet phldrT="[Text]" custT="1"/>
      <dgm:spPr>
        <a:xfrm>
          <a:off x="3350729" y="970927"/>
          <a:ext cx="1435005" cy="1294570"/>
        </a:xfrm>
        <a:solidFill>
          <a:srgbClr val="AAB0BB">
            <a:hueOff val="-5208132"/>
            <a:satOff val="34564"/>
            <a:lumOff val="-10196"/>
            <a:alphaOff val="0"/>
          </a:srgbClr>
        </a:solidFill>
        <a:ln w="25400" cap="flat" cmpd="sng" algn="ctr">
          <a:solidFill>
            <a:srgbClr val="FFFFFF">
              <a:hueOff val="0"/>
              <a:satOff val="0"/>
              <a:lumOff val="0"/>
              <a:alphaOff val="0"/>
            </a:srgbClr>
          </a:solidFill>
          <a:prstDash val="solid"/>
        </a:ln>
        <a:effectLst/>
      </dgm:spPr>
      <dgm:t>
        <a:bodyPr/>
        <a:lstStyle/>
        <a:p>
          <a:r>
            <a:rPr lang="en-US" sz="1400" b="1" dirty="0">
              <a:solidFill>
                <a:srgbClr val="FFFFFF"/>
              </a:solidFill>
              <a:latin typeface="Agency FB" panose="020B0503020202020204" pitchFamily="34" charset="0"/>
              <a:ea typeface="+mn-ea"/>
              <a:cs typeface="+mn-cs"/>
            </a:rPr>
            <a:t>RFP</a:t>
          </a:r>
        </a:p>
      </dgm:t>
    </dgm:pt>
    <dgm:pt modelId="{3AC5D68B-1C6F-4DDF-937B-894F5FBDEACE}" type="parTrans" cxnId="{15170484-6DDE-4D02-8122-BAA851E17E9B}">
      <dgm:prSet/>
      <dgm:spPr/>
      <dgm:t>
        <a:bodyPr/>
        <a:lstStyle/>
        <a:p>
          <a:endParaRPr lang="en-US"/>
        </a:p>
      </dgm:t>
    </dgm:pt>
    <dgm:pt modelId="{C7D645B1-FD9C-46C6-B13B-7334AECEB9C3}" type="sibTrans" cxnId="{15170484-6DDE-4D02-8122-BAA851E17E9B}">
      <dgm:prSet/>
      <dgm:spPr/>
      <dgm:t>
        <a:bodyPr/>
        <a:lstStyle/>
        <a:p>
          <a:endParaRPr lang="en-US"/>
        </a:p>
      </dgm:t>
    </dgm:pt>
    <dgm:pt modelId="{4A72926E-3928-4CBC-9FF6-D2F52C60B7B9}">
      <dgm:prSet custT="1"/>
      <dgm:spPr>
        <a:xfrm>
          <a:off x="6699075" y="970927"/>
          <a:ext cx="1435005" cy="1294570"/>
        </a:xfrm>
        <a:solidFill>
          <a:srgbClr val="AAB0BB">
            <a:hueOff val="-10416264"/>
            <a:satOff val="69129"/>
            <a:lumOff val="-20393"/>
            <a:alphaOff val="0"/>
          </a:srgbClr>
        </a:solidFill>
        <a:ln w="25400" cap="flat" cmpd="sng" algn="ctr">
          <a:solidFill>
            <a:srgbClr val="FFFFFF">
              <a:hueOff val="0"/>
              <a:satOff val="0"/>
              <a:lumOff val="0"/>
              <a:alphaOff val="0"/>
            </a:srgbClr>
          </a:solidFill>
          <a:prstDash val="solid"/>
        </a:ln>
        <a:effectLst/>
      </dgm:spPr>
      <dgm:t>
        <a:bodyPr/>
        <a:lstStyle/>
        <a:p>
          <a:r>
            <a:rPr lang="en-US" sz="1400" b="1" dirty="0">
              <a:solidFill>
                <a:srgbClr val="FFFFFF"/>
              </a:solidFill>
              <a:latin typeface="Agency FB" panose="020B0503020202020204" pitchFamily="34" charset="0"/>
              <a:ea typeface="+mn-ea"/>
              <a:cs typeface="+mn-cs"/>
            </a:rPr>
            <a:t>Supplier Selection</a:t>
          </a:r>
        </a:p>
      </dgm:t>
    </dgm:pt>
    <dgm:pt modelId="{A03CB940-E3A9-4173-BDF8-A1CEE8B5C7B1}" type="parTrans" cxnId="{F4A4CD5D-B5DF-4392-885E-418FDE9C0683}">
      <dgm:prSet/>
      <dgm:spPr/>
      <dgm:t>
        <a:bodyPr/>
        <a:lstStyle/>
        <a:p>
          <a:endParaRPr lang="en-US"/>
        </a:p>
      </dgm:t>
    </dgm:pt>
    <dgm:pt modelId="{F547CDBB-E904-4FBD-8073-E5EED2B0D933}" type="sibTrans" cxnId="{F4A4CD5D-B5DF-4392-885E-418FDE9C0683}">
      <dgm:prSet/>
      <dgm:spPr/>
      <dgm:t>
        <a:bodyPr/>
        <a:lstStyle/>
        <a:p>
          <a:endParaRPr lang="en-US"/>
        </a:p>
      </dgm:t>
    </dgm:pt>
    <dgm:pt modelId="{64F02FBC-D9F8-4593-801D-AF6A53493D85}" type="pres">
      <dgm:prSet presAssocID="{6E34DF7D-D563-401A-83E9-EB7701E16C84}" presName="CompostProcess" presStyleCnt="0">
        <dgm:presLayoutVars>
          <dgm:dir/>
          <dgm:resizeHandles val="exact"/>
        </dgm:presLayoutVars>
      </dgm:prSet>
      <dgm:spPr/>
    </dgm:pt>
    <dgm:pt modelId="{2CA76F5B-AED9-4698-88DA-89E71457910E}" type="pres">
      <dgm:prSet presAssocID="{6E34DF7D-D563-401A-83E9-EB7701E16C84}" presName="arrow" presStyleLbl="bgShp" presStyleIdx="0" presStyleCnt="1"/>
      <dgm:spPr>
        <a:xfrm>
          <a:off x="610234" y="0"/>
          <a:ext cx="6915995" cy="3236425"/>
        </a:xfrm>
        <a:prstGeom prst="rightArrow">
          <a:avLst/>
        </a:prstGeom>
        <a:solidFill>
          <a:srgbClr val="AAB0BB">
            <a:tint val="40000"/>
            <a:hueOff val="0"/>
            <a:satOff val="0"/>
            <a:lumOff val="0"/>
            <a:alphaOff val="0"/>
          </a:srgbClr>
        </a:solidFill>
        <a:ln>
          <a:noFill/>
        </a:ln>
        <a:effectLst/>
      </dgm:spPr>
    </dgm:pt>
    <dgm:pt modelId="{0C66EAAD-8FE3-4791-BCE8-406C0C429434}" type="pres">
      <dgm:prSet presAssocID="{6E34DF7D-D563-401A-83E9-EB7701E16C84}" presName="linearProcess" presStyleCnt="0"/>
      <dgm:spPr/>
    </dgm:pt>
    <dgm:pt modelId="{A398A7B0-A913-46F4-BEF9-3FD5C7AAD998}" type="pres">
      <dgm:prSet presAssocID="{FE0FF53A-FD7A-4EE7-A07C-53DE2EFA08E9}" presName="textNode" presStyleLbl="node1" presStyleIdx="0" presStyleCnt="4">
        <dgm:presLayoutVars>
          <dgm:bulletEnabled val="1"/>
        </dgm:presLayoutVars>
      </dgm:prSet>
      <dgm:spPr>
        <a:prstGeom prst="roundRect">
          <a:avLst/>
        </a:prstGeom>
      </dgm:spPr>
    </dgm:pt>
    <dgm:pt modelId="{6C728F5D-5311-44E4-AF5A-DDF126A343E0}" type="pres">
      <dgm:prSet presAssocID="{4E44990C-C192-415F-8EF3-04C6A5507BA1}" presName="sibTrans" presStyleCnt="0"/>
      <dgm:spPr/>
    </dgm:pt>
    <dgm:pt modelId="{D4F3AEFF-D705-457B-990D-E89A467C3420}" type="pres">
      <dgm:prSet presAssocID="{2AD032DC-740C-47FB-8EFC-1A7FEFAD4ABA}" presName="textNode" presStyleLbl="node1" presStyleIdx="1" presStyleCnt="4">
        <dgm:presLayoutVars>
          <dgm:bulletEnabled val="1"/>
        </dgm:presLayoutVars>
      </dgm:prSet>
      <dgm:spPr>
        <a:prstGeom prst="roundRect">
          <a:avLst/>
        </a:prstGeom>
      </dgm:spPr>
    </dgm:pt>
    <dgm:pt modelId="{869315D8-D2E7-4001-8E33-5129857E1FB3}" type="pres">
      <dgm:prSet presAssocID="{9D4850A0-77E0-472A-90EB-30BDD0F36DC6}" presName="sibTrans" presStyleCnt="0"/>
      <dgm:spPr/>
    </dgm:pt>
    <dgm:pt modelId="{D7E4D33B-BDC2-4120-A56A-D321C1D30956}" type="pres">
      <dgm:prSet presAssocID="{251858CD-FDE3-4E73-9CE9-DF3E553EEF15}" presName="textNode" presStyleLbl="node1" presStyleIdx="2" presStyleCnt="4">
        <dgm:presLayoutVars>
          <dgm:bulletEnabled val="1"/>
        </dgm:presLayoutVars>
      </dgm:prSet>
      <dgm:spPr>
        <a:prstGeom prst="roundRect">
          <a:avLst/>
        </a:prstGeom>
      </dgm:spPr>
    </dgm:pt>
    <dgm:pt modelId="{7B359737-008F-41A7-9571-AADE0C98308B}" type="pres">
      <dgm:prSet presAssocID="{C7D645B1-FD9C-46C6-B13B-7334AECEB9C3}" presName="sibTrans" presStyleCnt="0"/>
      <dgm:spPr/>
    </dgm:pt>
    <dgm:pt modelId="{C3EF422D-FC19-461B-9B71-9140A844B73D}" type="pres">
      <dgm:prSet presAssocID="{4A72926E-3928-4CBC-9FF6-D2F52C60B7B9}" presName="textNode" presStyleLbl="node1" presStyleIdx="3" presStyleCnt="4">
        <dgm:presLayoutVars>
          <dgm:bulletEnabled val="1"/>
        </dgm:presLayoutVars>
      </dgm:prSet>
      <dgm:spPr>
        <a:prstGeom prst="roundRect">
          <a:avLst/>
        </a:prstGeom>
      </dgm:spPr>
    </dgm:pt>
  </dgm:ptLst>
  <dgm:cxnLst>
    <dgm:cxn modelId="{64714715-F84D-4182-BFC4-73210CD0EB96}" type="presOf" srcId="{2AD032DC-740C-47FB-8EFC-1A7FEFAD4ABA}" destId="{D4F3AEFF-D705-457B-990D-E89A467C3420}" srcOrd="0" destOrd="0" presId="urn:microsoft.com/office/officeart/2005/8/layout/hProcess9"/>
    <dgm:cxn modelId="{1BD2D03F-292E-4E71-8DBB-722C217E43B4}" srcId="{6E34DF7D-D563-401A-83E9-EB7701E16C84}" destId="{FE0FF53A-FD7A-4EE7-A07C-53DE2EFA08E9}" srcOrd="0" destOrd="0" parTransId="{DD7AE760-F862-4EAD-BE03-C9D1912C2A57}" sibTransId="{4E44990C-C192-415F-8EF3-04C6A5507BA1}"/>
    <dgm:cxn modelId="{F4A4CD5D-B5DF-4392-885E-418FDE9C0683}" srcId="{6E34DF7D-D563-401A-83E9-EB7701E16C84}" destId="{4A72926E-3928-4CBC-9FF6-D2F52C60B7B9}" srcOrd="3" destOrd="0" parTransId="{A03CB940-E3A9-4173-BDF8-A1CEE8B5C7B1}" sibTransId="{F547CDBB-E904-4FBD-8073-E5EED2B0D933}"/>
    <dgm:cxn modelId="{A3DECE61-DD42-475D-80B4-0B5BEA33BE3B}" type="presOf" srcId="{4A72926E-3928-4CBC-9FF6-D2F52C60B7B9}" destId="{C3EF422D-FC19-461B-9B71-9140A844B73D}" srcOrd="0" destOrd="0" presId="urn:microsoft.com/office/officeart/2005/8/layout/hProcess9"/>
    <dgm:cxn modelId="{15170484-6DDE-4D02-8122-BAA851E17E9B}" srcId="{6E34DF7D-D563-401A-83E9-EB7701E16C84}" destId="{251858CD-FDE3-4E73-9CE9-DF3E553EEF15}" srcOrd="2" destOrd="0" parTransId="{3AC5D68B-1C6F-4DDF-937B-894F5FBDEACE}" sibTransId="{C7D645B1-FD9C-46C6-B13B-7334AECEB9C3}"/>
    <dgm:cxn modelId="{FEA19D89-29B4-4262-93DA-6AAACEAA69B5}" type="presOf" srcId="{6E34DF7D-D563-401A-83E9-EB7701E16C84}" destId="{64F02FBC-D9F8-4593-801D-AF6A53493D85}" srcOrd="0" destOrd="0" presId="urn:microsoft.com/office/officeart/2005/8/layout/hProcess9"/>
    <dgm:cxn modelId="{1E7F46BD-DE8D-4864-B9E5-A66EE796B3E5}" type="presOf" srcId="{FE0FF53A-FD7A-4EE7-A07C-53DE2EFA08E9}" destId="{A398A7B0-A913-46F4-BEF9-3FD5C7AAD998}" srcOrd="0" destOrd="0" presId="urn:microsoft.com/office/officeart/2005/8/layout/hProcess9"/>
    <dgm:cxn modelId="{5C3A36D0-74B3-44DD-8659-B45289912249}" srcId="{6E34DF7D-D563-401A-83E9-EB7701E16C84}" destId="{2AD032DC-740C-47FB-8EFC-1A7FEFAD4ABA}" srcOrd="1" destOrd="0" parTransId="{A12D9543-B946-448B-B23E-E9BB04A3AC1C}" sibTransId="{9D4850A0-77E0-472A-90EB-30BDD0F36DC6}"/>
    <dgm:cxn modelId="{DE17F4F0-25EF-44F9-8DA6-BA04120BA3D4}" type="presOf" srcId="{251858CD-FDE3-4E73-9CE9-DF3E553EEF15}" destId="{D7E4D33B-BDC2-4120-A56A-D321C1D30956}" srcOrd="0" destOrd="0" presId="urn:microsoft.com/office/officeart/2005/8/layout/hProcess9"/>
    <dgm:cxn modelId="{6665C6A2-2283-4E24-99A8-1520E7D9B4C0}" type="presParOf" srcId="{64F02FBC-D9F8-4593-801D-AF6A53493D85}" destId="{2CA76F5B-AED9-4698-88DA-89E71457910E}" srcOrd="0" destOrd="0" presId="urn:microsoft.com/office/officeart/2005/8/layout/hProcess9"/>
    <dgm:cxn modelId="{2A860588-36B9-40BF-A69D-29340DE1CE4D}" type="presParOf" srcId="{64F02FBC-D9F8-4593-801D-AF6A53493D85}" destId="{0C66EAAD-8FE3-4791-BCE8-406C0C429434}" srcOrd="1" destOrd="0" presId="urn:microsoft.com/office/officeart/2005/8/layout/hProcess9"/>
    <dgm:cxn modelId="{B99D9D82-3071-4894-A8D6-0133E713CA4F}" type="presParOf" srcId="{0C66EAAD-8FE3-4791-BCE8-406C0C429434}" destId="{A398A7B0-A913-46F4-BEF9-3FD5C7AAD998}" srcOrd="0" destOrd="0" presId="urn:microsoft.com/office/officeart/2005/8/layout/hProcess9"/>
    <dgm:cxn modelId="{50905E9F-E607-4140-8A53-419BDB465A38}" type="presParOf" srcId="{0C66EAAD-8FE3-4791-BCE8-406C0C429434}" destId="{6C728F5D-5311-44E4-AF5A-DDF126A343E0}" srcOrd="1" destOrd="0" presId="urn:microsoft.com/office/officeart/2005/8/layout/hProcess9"/>
    <dgm:cxn modelId="{8B3A5978-7861-4F73-B7A2-9817657B6638}" type="presParOf" srcId="{0C66EAAD-8FE3-4791-BCE8-406C0C429434}" destId="{D4F3AEFF-D705-457B-990D-E89A467C3420}" srcOrd="2" destOrd="0" presId="urn:microsoft.com/office/officeart/2005/8/layout/hProcess9"/>
    <dgm:cxn modelId="{AAAB65DC-51CF-49D9-BE60-93E6209AFC1B}" type="presParOf" srcId="{0C66EAAD-8FE3-4791-BCE8-406C0C429434}" destId="{869315D8-D2E7-4001-8E33-5129857E1FB3}" srcOrd="3" destOrd="0" presId="urn:microsoft.com/office/officeart/2005/8/layout/hProcess9"/>
    <dgm:cxn modelId="{641BF488-491D-44E6-9CAC-90B17A0A2EC4}" type="presParOf" srcId="{0C66EAAD-8FE3-4791-BCE8-406C0C429434}" destId="{D7E4D33B-BDC2-4120-A56A-D321C1D30956}" srcOrd="4" destOrd="0" presId="urn:microsoft.com/office/officeart/2005/8/layout/hProcess9"/>
    <dgm:cxn modelId="{252E27D6-57A3-41DF-B29D-98C63271A478}" type="presParOf" srcId="{0C66EAAD-8FE3-4791-BCE8-406C0C429434}" destId="{7B359737-008F-41A7-9571-AADE0C98308B}" srcOrd="5" destOrd="0" presId="urn:microsoft.com/office/officeart/2005/8/layout/hProcess9"/>
    <dgm:cxn modelId="{48B7783B-FC47-45F2-B151-E7BC801C8FEF}" type="presParOf" srcId="{0C66EAAD-8FE3-4791-BCE8-406C0C429434}" destId="{C3EF422D-FC19-461B-9B71-9140A844B73D}"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E34DF7D-D563-401A-83E9-EB7701E16C84}" type="doc">
      <dgm:prSet loTypeId="urn:microsoft.com/office/officeart/2005/8/layout/hProcess9" loCatId="process" qsTypeId="urn:microsoft.com/office/officeart/2005/8/quickstyle/simple1" qsCatId="simple" csTypeId="urn:microsoft.com/office/officeart/2005/8/colors/colorful5" csCatId="colorful" phldr="1"/>
      <dgm:spPr/>
      <dgm:t>
        <a:bodyPr/>
        <a:lstStyle/>
        <a:p>
          <a:endParaRPr lang="en-US"/>
        </a:p>
      </dgm:t>
    </dgm:pt>
    <dgm:pt modelId="{FE0FF53A-FD7A-4EE7-A07C-53DE2EFA08E9}">
      <dgm:prSet phldrT="[Text]" custT="1"/>
      <dgm:spPr>
        <a:xfrm>
          <a:off x="2383" y="970927"/>
          <a:ext cx="1435005" cy="1294570"/>
        </a:xfrm>
        <a:solidFill>
          <a:srgbClr val="AAB0BB">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pPr algn="ctr"/>
          <a:r>
            <a:rPr lang="en-US" sz="1400" b="1" dirty="0">
              <a:solidFill>
                <a:srgbClr val="FFFFFF"/>
              </a:solidFill>
              <a:latin typeface="Agency FB" panose="020B0503020202020204" pitchFamily="34" charset="0"/>
              <a:ea typeface="+mn-ea"/>
              <a:cs typeface="+mn-cs"/>
            </a:rPr>
            <a:t>Project management</a:t>
          </a:r>
        </a:p>
      </dgm:t>
    </dgm:pt>
    <dgm:pt modelId="{DD7AE760-F862-4EAD-BE03-C9D1912C2A57}" type="parTrans" cxnId="{1BD2D03F-292E-4E71-8DBB-722C217E43B4}">
      <dgm:prSet/>
      <dgm:spPr/>
      <dgm:t>
        <a:bodyPr/>
        <a:lstStyle/>
        <a:p>
          <a:endParaRPr lang="en-US"/>
        </a:p>
      </dgm:t>
    </dgm:pt>
    <dgm:pt modelId="{4E44990C-C192-415F-8EF3-04C6A5507BA1}" type="sibTrans" cxnId="{1BD2D03F-292E-4E71-8DBB-722C217E43B4}">
      <dgm:prSet/>
      <dgm:spPr/>
      <dgm:t>
        <a:bodyPr/>
        <a:lstStyle/>
        <a:p>
          <a:endParaRPr lang="en-US"/>
        </a:p>
      </dgm:t>
    </dgm:pt>
    <dgm:pt modelId="{2AD032DC-740C-47FB-8EFC-1A7FEFAD4ABA}">
      <dgm:prSet phldrT="[Text]" custT="1"/>
      <dgm:spPr>
        <a:xfrm>
          <a:off x="1676556" y="970927"/>
          <a:ext cx="1435005" cy="1294570"/>
        </a:xfrm>
        <a:solidFill>
          <a:srgbClr val="AAB0BB">
            <a:hueOff val="-2604066"/>
            <a:satOff val="17282"/>
            <a:lumOff val="-5098"/>
            <a:alphaOff val="0"/>
          </a:srgbClr>
        </a:solidFill>
        <a:ln w="25400" cap="flat" cmpd="sng" algn="ctr">
          <a:solidFill>
            <a:srgbClr val="FFFFFF">
              <a:hueOff val="0"/>
              <a:satOff val="0"/>
              <a:lumOff val="0"/>
              <a:alphaOff val="0"/>
            </a:srgbClr>
          </a:solidFill>
          <a:prstDash val="solid"/>
        </a:ln>
        <a:effectLst/>
      </dgm:spPr>
      <dgm:t>
        <a:bodyPr/>
        <a:lstStyle/>
        <a:p>
          <a:r>
            <a:rPr lang="en-US" sz="1400" b="1" dirty="0">
              <a:solidFill>
                <a:srgbClr val="FFFFFF"/>
              </a:solidFill>
              <a:latin typeface="Agency FB" panose="020B0503020202020204" pitchFamily="34" charset="0"/>
              <a:ea typeface="+mn-ea"/>
              <a:cs typeface="+mn-cs"/>
            </a:rPr>
            <a:t>Product Definition</a:t>
          </a:r>
        </a:p>
      </dgm:t>
    </dgm:pt>
    <dgm:pt modelId="{A12D9543-B946-448B-B23E-E9BB04A3AC1C}" type="parTrans" cxnId="{5C3A36D0-74B3-44DD-8659-B45289912249}">
      <dgm:prSet/>
      <dgm:spPr/>
      <dgm:t>
        <a:bodyPr/>
        <a:lstStyle/>
        <a:p>
          <a:endParaRPr lang="en-US"/>
        </a:p>
      </dgm:t>
    </dgm:pt>
    <dgm:pt modelId="{9D4850A0-77E0-472A-90EB-30BDD0F36DC6}" type="sibTrans" cxnId="{5C3A36D0-74B3-44DD-8659-B45289912249}">
      <dgm:prSet/>
      <dgm:spPr/>
      <dgm:t>
        <a:bodyPr/>
        <a:lstStyle/>
        <a:p>
          <a:endParaRPr lang="en-US"/>
        </a:p>
      </dgm:t>
    </dgm:pt>
    <dgm:pt modelId="{251858CD-FDE3-4E73-9CE9-DF3E553EEF15}">
      <dgm:prSet phldrT="[Text]" custT="1"/>
      <dgm:spPr>
        <a:xfrm>
          <a:off x="3350729" y="970927"/>
          <a:ext cx="1435005" cy="1294570"/>
        </a:xfrm>
        <a:solidFill>
          <a:srgbClr val="AAB0BB">
            <a:hueOff val="-5208132"/>
            <a:satOff val="34564"/>
            <a:lumOff val="-10196"/>
            <a:alphaOff val="0"/>
          </a:srgbClr>
        </a:solidFill>
        <a:ln w="25400" cap="flat" cmpd="sng" algn="ctr">
          <a:solidFill>
            <a:srgbClr val="FFFFFF">
              <a:hueOff val="0"/>
              <a:satOff val="0"/>
              <a:lumOff val="0"/>
              <a:alphaOff val="0"/>
            </a:srgbClr>
          </a:solidFill>
          <a:prstDash val="solid"/>
        </a:ln>
        <a:effectLst/>
      </dgm:spPr>
      <dgm:t>
        <a:bodyPr/>
        <a:lstStyle/>
        <a:p>
          <a:r>
            <a:rPr lang="en-US" sz="1400" b="1" dirty="0">
              <a:solidFill>
                <a:srgbClr val="FFFFFF"/>
              </a:solidFill>
              <a:latin typeface="Agency FB" panose="020B0503020202020204" pitchFamily="34" charset="0"/>
              <a:ea typeface="+mn-ea"/>
              <a:cs typeface="+mn-cs"/>
            </a:rPr>
            <a:t>RFP</a:t>
          </a:r>
        </a:p>
      </dgm:t>
    </dgm:pt>
    <dgm:pt modelId="{3AC5D68B-1C6F-4DDF-937B-894F5FBDEACE}" type="parTrans" cxnId="{15170484-6DDE-4D02-8122-BAA851E17E9B}">
      <dgm:prSet/>
      <dgm:spPr/>
      <dgm:t>
        <a:bodyPr/>
        <a:lstStyle/>
        <a:p>
          <a:endParaRPr lang="en-US"/>
        </a:p>
      </dgm:t>
    </dgm:pt>
    <dgm:pt modelId="{C7D645B1-FD9C-46C6-B13B-7334AECEB9C3}" type="sibTrans" cxnId="{15170484-6DDE-4D02-8122-BAA851E17E9B}">
      <dgm:prSet/>
      <dgm:spPr/>
      <dgm:t>
        <a:bodyPr/>
        <a:lstStyle/>
        <a:p>
          <a:endParaRPr lang="en-US"/>
        </a:p>
      </dgm:t>
    </dgm:pt>
    <dgm:pt modelId="{4A72926E-3928-4CBC-9FF6-D2F52C60B7B9}">
      <dgm:prSet custT="1"/>
      <dgm:spPr>
        <a:xfrm>
          <a:off x="6699075" y="970927"/>
          <a:ext cx="1435005" cy="1294570"/>
        </a:xfrm>
        <a:solidFill>
          <a:srgbClr val="AAB0BB">
            <a:hueOff val="-10416264"/>
            <a:satOff val="69129"/>
            <a:lumOff val="-20393"/>
            <a:alphaOff val="0"/>
          </a:srgbClr>
        </a:solidFill>
        <a:ln w="25400" cap="flat" cmpd="sng" algn="ctr">
          <a:solidFill>
            <a:srgbClr val="FFFFFF">
              <a:hueOff val="0"/>
              <a:satOff val="0"/>
              <a:lumOff val="0"/>
              <a:alphaOff val="0"/>
            </a:srgbClr>
          </a:solidFill>
          <a:prstDash val="solid"/>
        </a:ln>
        <a:effectLst/>
      </dgm:spPr>
      <dgm:t>
        <a:bodyPr/>
        <a:lstStyle/>
        <a:p>
          <a:r>
            <a:rPr lang="en-US" sz="1400" b="1" dirty="0">
              <a:solidFill>
                <a:srgbClr val="FFFFFF"/>
              </a:solidFill>
              <a:latin typeface="Agency FB" panose="020B0503020202020204" pitchFamily="34" charset="0"/>
              <a:ea typeface="+mn-ea"/>
              <a:cs typeface="+mn-cs"/>
            </a:rPr>
            <a:t>Supplier Selection</a:t>
          </a:r>
        </a:p>
      </dgm:t>
    </dgm:pt>
    <dgm:pt modelId="{A03CB940-E3A9-4173-BDF8-A1CEE8B5C7B1}" type="parTrans" cxnId="{F4A4CD5D-B5DF-4392-885E-418FDE9C0683}">
      <dgm:prSet/>
      <dgm:spPr/>
      <dgm:t>
        <a:bodyPr/>
        <a:lstStyle/>
        <a:p>
          <a:endParaRPr lang="en-US"/>
        </a:p>
      </dgm:t>
    </dgm:pt>
    <dgm:pt modelId="{F547CDBB-E904-4FBD-8073-E5EED2B0D933}" type="sibTrans" cxnId="{F4A4CD5D-B5DF-4392-885E-418FDE9C0683}">
      <dgm:prSet/>
      <dgm:spPr/>
      <dgm:t>
        <a:bodyPr/>
        <a:lstStyle/>
        <a:p>
          <a:endParaRPr lang="en-US"/>
        </a:p>
      </dgm:t>
    </dgm:pt>
    <dgm:pt modelId="{64F02FBC-D9F8-4593-801D-AF6A53493D85}" type="pres">
      <dgm:prSet presAssocID="{6E34DF7D-D563-401A-83E9-EB7701E16C84}" presName="CompostProcess" presStyleCnt="0">
        <dgm:presLayoutVars>
          <dgm:dir/>
          <dgm:resizeHandles val="exact"/>
        </dgm:presLayoutVars>
      </dgm:prSet>
      <dgm:spPr/>
    </dgm:pt>
    <dgm:pt modelId="{2CA76F5B-AED9-4698-88DA-89E71457910E}" type="pres">
      <dgm:prSet presAssocID="{6E34DF7D-D563-401A-83E9-EB7701E16C84}" presName="arrow" presStyleLbl="bgShp" presStyleIdx="0" presStyleCnt="1"/>
      <dgm:spPr>
        <a:xfrm>
          <a:off x="610234" y="0"/>
          <a:ext cx="6915995" cy="3236425"/>
        </a:xfrm>
        <a:prstGeom prst="rightArrow">
          <a:avLst/>
        </a:prstGeom>
        <a:solidFill>
          <a:srgbClr val="AAB0BB">
            <a:tint val="40000"/>
            <a:hueOff val="0"/>
            <a:satOff val="0"/>
            <a:lumOff val="0"/>
            <a:alphaOff val="0"/>
          </a:srgbClr>
        </a:solidFill>
        <a:ln>
          <a:noFill/>
        </a:ln>
        <a:effectLst/>
      </dgm:spPr>
    </dgm:pt>
    <dgm:pt modelId="{0C66EAAD-8FE3-4791-BCE8-406C0C429434}" type="pres">
      <dgm:prSet presAssocID="{6E34DF7D-D563-401A-83E9-EB7701E16C84}" presName="linearProcess" presStyleCnt="0"/>
      <dgm:spPr/>
    </dgm:pt>
    <dgm:pt modelId="{A398A7B0-A913-46F4-BEF9-3FD5C7AAD998}" type="pres">
      <dgm:prSet presAssocID="{FE0FF53A-FD7A-4EE7-A07C-53DE2EFA08E9}" presName="textNode" presStyleLbl="node1" presStyleIdx="0" presStyleCnt="4">
        <dgm:presLayoutVars>
          <dgm:bulletEnabled val="1"/>
        </dgm:presLayoutVars>
      </dgm:prSet>
      <dgm:spPr>
        <a:prstGeom prst="roundRect">
          <a:avLst/>
        </a:prstGeom>
      </dgm:spPr>
    </dgm:pt>
    <dgm:pt modelId="{6C728F5D-5311-44E4-AF5A-DDF126A343E0}" type="pres">
      <dgm:prSet presAssocID="{4E44990C-C192-415F-8EF3-04C6A5507BA1}" presName="sibTrans" presStyleCnt="0"/>
      <dgm:spPr/>
    </dgm:pt>
    <dgm:pt modelId="{D4F3AEFF-D705-457B-990D-E89A467C3420}" type="pres">
      <dgm:prSet presAssocID="{2AD032DC-740C-47FB-8EFC-1A7FEFAD4ABA}" presName="textNode" presStyleLbl="node1" presStyleIdx="1" presStyleCnt="4">
        <dgm:presLayoutVars>
          <dgm:bulletEnabled val="1"/>
        </dgm:presLayoutVars>
      </dgm:prSet>
      <dgm:spPr>
        <a:prstGeom prst="roundRect">
          <a:avLst/>
        </a:prstGeom>
      </dgm:spPr>
    </dgm:pt>
    <dgm:pt modelId="{869315D8-D2E7-4001-8E33-5129857E1FB3}" type="pres">
      <dgm:prSet presAssocID="{9D4850A0-77E0-472A-90EB-30BDD0F36DC6}" presName="sibTrans" presStyleCnt="0"/>
      <dgm:spPr/>
    </dgm:pt>
    <dgm:pt modelId="{D7E4D33B-BDC2-4120-A56A-D321C1D30956}" type="pres">
      <dgm:prSet presAssocID="{251858CD-FDE3-4E73-9CE9-DF3E553EEF15}" presName="textNode" presStyleLbl="node1" presStyleIdx="2" presStyleCnt="4">
        <dgm:presLayoutVars>
          <dgm:bulletEnabled val="1"/>
        </dgm:presLayoutVars>
      </dgm:prSet>
      <dgm:spPr>
        <a:prstGeom prst="roundRect">
          <a:avLst/>
        </a:prstGeom>
      </dgm:spPr>
    </dgm:pt>
    <dgm:pt modelId="{7B359737-008F-41A7-9571-AADE0C98308B}" type="pres">
      <dgm:prSet presAssocID="{C7D645B1-FD9C-46C6-B13B-7334AECEB9C3}" presName="sibTrans" presStyleCnt="0"/>
      <dgm:spPr/>
    </dgm:pt>
    <dgm:pt modelId="{C3EF422D-FC19-461B-9B71-9140A844B73D}" type="pres">
      <dgm:prSet presAssocID="{4A72926E-3928-4CBC-9FF6-D2F52C60B7B9}" presName="textNode" presStyleLbl="node1" presStyleIdx="3" presStyleCnt="4">
        <dgm:presLayoutVars>
          <dgm:bulletEnabled val="1"/>
        </dgm:presLayoutVars>
      </dgm:prSet>
      <dgm:spPr>
        <a:prstGeom prst="roundRect">
          <a:avLst/>
        </a:prstGeom>
      </dgm:spPr>
    </dgm:pt>
  </dgm:ptLst>
  <dgm:cxnLst>
    <dgm:cxn modelId="{60661900-F554-4BA8-978C-F8A076FD2923}" type="presOf" srcId="{251858CD-FDE3-4E73-9CE9-DF3E553EEF15}" destId="{D7E4D33B-BDC2-4120-A56A-D321C1D30956}" srcOrd="0" destOrd="0" presId="urn:microsoft.com/office/officeart/2005/8/layout/hProcess9"/>
    <dgm:cxn modelId="{01551637-8CA5-476F-9A35-C6B725B9280F}" type="presOf" srcId="{FE0FF53A-FD7A-4EE7-A07C-53DE2EFA08E9}" destId="{A398A7B0-A913-46F4-BEF9-3FD5C7AAD998}" srcOrd="0" destOrd="0" presId="urn:microsoft.com/office/officeart/2005/8/layout/hProcess9"/>
    <dgm:cxn modelId="{1BD2D03F-292E-4E71-8DBB-722C217E43B4}" srcId="{6E34DF7D-D563-401A-83E9-EB7701E16C84}" destId="{FE0FF53A-FD7A-4EE7-A07C-53DE2EFA08E9}" srcOrd="0" destOrd="0" parTransId="{DD7AE760-F862-4EAD-BE03-C9D1912C2A57}" sibTransId="{4E44990C-C192-415F-8EF3-04C6A5507BA1}"/>
    <dgm:cxn modelId="{F4A4CD5D-B5DF-4392-885E-418FDE9C0683}" srcId="{6E34DF7D-D563-401A-83E9-EB7701E16C84}" destId="{4A72926E-3928-4CBC-9FF6-D2F52C60B7B9}" srcOrd="3" destOrd="0" parTransId="{A03CB940-E3A9-4173-BDF8-A1CEE8B5C7B1}" sibTransId="{F547CDBB-E904-4FBD-8073-E5EED2B0D933}"/>
    <dgm:cxn modelId="{15170484-6DDE-4D02-8122-BAA851E17E9B}" srcId="{6E34DF7D-D563-401A-83E9-EB7701E16C84}" destId="{251858CD-FDE3-4E73-9CE9-DF3E553EEF15}" srcOrd="2" destOrd="0" parTransId="{3AC5D68B-1C6F-4DDF-937B-894F5FBDEACE}" sibTransId="{C7D645B1-FD9C-46C6-B13B-7334AECEB9C3}"/>
    <dgm:cxn modelId="{792D7C96-088E-439D-90C1-231B31BF7656}" type="presOf" srcId="{6E34DF7D-D563-401A-83E9-EB7701E16C84}" destId="{64F02FBC-D9F8-4593-801D-AF6A53493D85}" srcOrd="0" destOrd="0" presId="urn:microsoft.com/office/officeart/2005/8/layout/hProcess9"/>
    <dgm:cxn modelId="{A76FAFCD-25A8-4A97-A54B-FFB12A50262E}" type="presOf" srcId="{2AD032DC-740C-47FB-8EFC-1A7FEFAD4ABA}" destId="{D4F3AEFF-D705-457B-990D-E89A467C3420}" srcOrd="0" destOrd="0" presId="urn:microsoft.com/office/officeart/2005/8/layout/hProcess9"/>
    <dgm:cxn modelId="{5C3A36D0-74B3-44DD-8659-B45289912249}" srcId="{6E34DF7D-D563-401A-83E9-EB7701E16C84}" destId="{2AD032DC-740C-47FB-8EFC-1A7FEFAD4ABA}" srcOrd="1" destOrd="0" parTransId="{A12D9543-B946-448B-B23E-E9BB04A3AC1C}" sibTransId="{9D4850A0-77E0-472A-90EB-30BDD0F36DC6}"/>
    <dgm:cxn modelId="{748D61D5-BCA3-424E-83EE-32A1D2A137F0}" type="presOf" srcId="{4A72926E-3928-4CBC-9FF6-D2F52C60B7B9}" destId="{C3EF422D-FC19-461B-9B71-9140A844B73D}" srcOrd="0" destOrd="0" presId="urn:microsoft.com/office/officeart/2005/8/layout/hProcess9"/>
    <dgm:cxn modelId="{136A5A04-FCBE-4957-AA2F-FEACCBC430C1}" type="presParOf" srcId="{64F02FBC-D9F8-4593-801D-AF6A53493D85}" destId="{2CA76F5B-AED9-4698-88DA-89E71457910E}" srcOrd="0" destOrd="0" presId="urn:microsoft.com/office/officeart/2005/8/layout/hProcess9"/>
    <dgm:cxn modelId="{010A730B-4760-411A-894D-A634E5338CDC}" type="presParOf" srcId="{64F02FBC-D9F8-4593-801D-AF6A53493D85}" destId="{0C66EAAD-8FE3-4791-BCE8-406C0C429434}" srcOrd="1" destOrd="0" presId="urn:microsoft.com/office/officeart/2005/8/layout/hProcess9"/>
    <dgm:cxn modelId="{8F28FACE-0F30-4AAB-8BEE-B51440276AFF}" type="presParOf" srcId="{0C66EAAD-8FE3-4791-BCE8-406C0C429434}" destId="{A398A7B0-A913-46F4-BEF9-3FD5C7AAD998}" srcOrd="0" destOrd="0" presId="urn:microsoft.com/office/officeart/2005/8/layout/hProcess9"/>
    <dgm:cxn modelId="{EFCF98F7-08D7-4E4F-8B02-3B4C3141BD39}" type="presParOf" srcId="{0C66EAAD-8FE3-4791-BCE8-406C0C429434}" destId="{6C728F5D-5311-44E4-AF5A-DDF126A343E0}" srcOrd="1" destOrd="0" presId="urn:microsoft.com/office/officeart/2005/8/layout/hProcess9"/>
    <dgm:cxn modelId="{8CE67E77-5371-412E-9CB8-881EEC2EB975}" type="presParOf" srcId="{0C66EAAD-8FE3-4791-BCE8-406C0C429434}" destId="{D4F3AEFF-D705-457B-990D-E89A467C3420}" srcOrd="2" destOrd="0" presId="urn:microsoft.com/office/officeart/2005/8/layout/hProcess9"/>
    <dgm:cxn modelId="{28E5F3BE-58DE-4D6A-B509-80882106E1EA}" type="presParOf" srcId="{0C66EAAD-8FE3-4791-BCE8-406C0C429434}" destId="{869315D8-D2E7-4001-8E33-5129857E1FB3}" srcOrd="3" destOrd="0" presId="urn:microsoft.com/office/officeart/2005/8/layout/hProcess9"/>
    <dgm:cxn modelId="{A5464F9E-34FE-40FE-8BC9-15D3739FBE25}" type="presParOf" srcId="{0C66EAAD-8FE3-4791-BCE8-406C0C429434}" destId="{D7E4D33B-BDC2-4120-A56A-D321C1D30956}" srcOrd="4" destOrd="0" presId="urn:microsoft.com/office/officeart/2005/8/layout/hProcess9"/>
    <dgm:cxn modelId="{DB6A1238-7D83-4E9D-B4BF-19FD22D560F1}" type="presParOf" srcId="{0C66EAAD-8FE3-4791-BCE8-406C0C429434}" destId="{7B359737-008F-41A7-9571-AADE0C98308B}" srcOrd="5" destOrd="0" presId="urn:microsoft.com/office/officeart/2005/8/layout/hProcess9"/>
    <dgm:cxn modelId="{3A4345A3-1733-451F-857E-D2617BAD6B49}" type="presParOf" srcId="{0C66EAAD-8FE3-4791-BCE8-406C0C429434}" destId="{C3EF422D-FC19-461B-9B71-9140A844B73D}"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A76F5B-AED9-4698-88DA-89E71457910E}">
      <dsp:nvSpPr>
        <dsp:cNvPr id="0" name=""/>
        <dsp:cNvSpPr/>
      </dsp:nvSpPr>
      <dsp:spPr>
        <a:xfrm>
          <a:off x="777039" y="0"/>
          <a:ext cx="8806447" cy="3809429"/>
        </a:xfrm>
        <a:prstGeom prst="rightArrow">
          <a:avLst/>
        </a:prstGeom>
        <a:solidFill>
          <a:srgbClr val="AAB0BB">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A398A7B0-A913-46F4-BEF9-3FD5C7AAD998}">
      <dsp:nvSpPr>
        <dsp:cNvPr id="0" name=""/>
        <dsp:cNvSpPr/>
      </dsp:nvSpPr>
      <dsp:spPr>
        <a:xfrm>
          <a:off x="3541" y="1142828"/>
          <a:ext cx="2300765" cy="1523771"/>
        </a:xfrm>
        <a:prstGeom prst="roundRect">
          <a:avLst/>
        </a:prstGeom>
        <a:solidFill>
          <a:srgbClr val="AAB0BB">
            <a:hueOff val="0"/>
            <a:satOff val="0"/>
            <a:lumOff val="0"/>
            <a:alphaOff val="0"/>
          </a:srgb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rgbClr val="FFFFFF"/>
              </a:solidFill>
              <a:latin typeface="Agency FB" panose="020B0503020202020204" pitchFamily="34" charset="0"/>
              <a:ea typeface="+mn-ea"/>
              <a:cs typeface="+mn-cs"/>
            </a:rPr>
            <a:t>Project management</a:t>
          </a:r>
        </a:p>
      </dsp:txBody>
      <dsp:txXfrm>
        <a:off x="77925" y="1217212"/>
        <a:ext cx="2151997" cy="1375003"/>
      </dsp:txXfrm>
    </dsp:sp>
    <dsp:sp modelId="{D4F3AEFF-D705-457B-990D-E89A467C3420}">
      <dsp:nvSpPr>
        <dsp:cNvPr id="0" name=""/>
        <dsp:cNvSpPr/>
      </dsp:nvSpPr>
      <dsp:spPr>
        <a:xfrm>
          <a:off x="2687767" y="1142828"/>
          <a:ext cx="2300765" cy="1523771"/>
        </a:xfrm>
        <a:prstGeom prst="roundRect">
          <a:avLst/>
        </a:prstGeom>
        <a:solidFill>
          <a:srgbClr val="AAB0BB">
            <a:hueOff val="-2604066"/>
            <a:satOff val="17282"/>
            <a:lumOff val="-5098"/>
            <a:alphaOff val="0"/>
          </a:srgb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rgbClr val="FFFFFF"/>
              </a:solidFill>
              <a:latin typeface="Agency FB" panose="020B0503020202020204" pitchFamily="34" charset="0"/>
              <a:ea typeface="+mn-ea"/>
              <a:cs typeface="+mn-cs"/>
            </a:rPr>
            <a:t>Product Definition</a:t>
          </a:r>
        </a:p>
      </dsp:txBody>
      <dsp:txXfrm>
        <a:off x="2762151" y="1217212"/>
        <a:ext cx="2151997" cy="1375003"/>
      </dsp:txXfrm>
    </dsp:sp>
    <dsp:sp modelId="{D7E4D33B-BDC2-4120-A56A-D321C1D30956}">
      <dsp:nvSpPr>
        <dsp:cNvPr id="0" name=""/>
        <dsp:cNvSpPr/>
      </dsp:nvSpPr>
      <dsp:spPr>
        <a:xfrm>
          <a:off x="5371993" y="1142828"/>
          <a:ext cx="2300765" cy="1523771"/>
        </a:xfrm>
        <a:prstGeom prst="roundRect">
          <a:avLst/>
        </a:prstGeom>
        <a:solidFill>
          <a:srgbClr val="AAB0BB">
            <a:hueOff val="-5208132"/>
            <a:satOff val="34564"/>
            <a:lumOff val="-10196"/>
            <a:alphaOff val="0"/>
          </a:srgb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rgbClr val="FFFFFF"/>
              </a:solidFill>
              <a:latin typeface="Agency FB" panose="020B0503020202020204" pitchFamily="34" charset="0"/>
              <a:ea typeface="+mn-ea"/>
              <a:cs typeface="+mn-cs"/>
            </a:rPr>
            <a:t>RFP</a:t>
          </a:r>
        </a:p>
      </dsp:txBody>
      <dsp:txXfrm>
        <a:off x="5446377" y="1217212"/>
        <a:ext cx="2151997" cy="1375003"/>
      </dsp:txXfrm>
    </dsp:sp>
    <dsp:sp modelId="{C3EF422D-FC19-461B-9B71-9140A844B73D}">
      <dsp:nvSpPr>
        <dsp:cNvPr id="0" name=""/>
        <dsp:cNvSpPr/>
      </dsp:nvSpPr>
      <dsp:spPr>
        <a:xfrm>
          <a:off x="8056219" y="1142828"/>
          <a:ext cx="2300765" cy="1523771"/>
        </a:xfrm>
        <a:prstGeom prst="roundRect">
          <a:avLst/>
        </a:prstGeom>
        <a:solidFill>
          <a:srgbClr val="AAB0BB">
            <a:hueOff val="-10416264"/>
            <a:satOff val="69129"/>
            <a:lumOff val="-20393"/>
            <a:alphaOff val="0"/>
          </a:srgb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rgbClr val="FFFFFF"/>
              </a:solidFill>
              <a:latin typeface="Agency FB" panose="020B0503020202020204" pitchFamily="34" charset="0"/>
              <a:ea typeface="+mn-ea"/>
              <a:cs typeface="+mn-cs"/>
            </a:rPr>
            <a:t>Supplier Selection</a:t>
          </a:r>
        </a:p>
      </dsp:txBody>
      <dsp:txXfrm>
        <a:off x="8130603" y="1217212"/>
        <a:ext cx="2151997" cy="13750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A76F5B-AED9-4698-88DA-89E71457910E}">
      <dsp:nvSpPr>
        <dsp:cNvPr id="0" name=""/>
        <dsp:cNvSpPr/>
      </dsp:nvSpPr>
      <dsp:spPr>
        <a:xfrm>
          <a:off x="777039" y="0"/>
          <a:ext cx="8806447" cy="3809429"/>
        </a:xfrm>
        <a:prstGeom prst="rightArrow">
          <a:avLst/>
        </a:prstGeom>
        <a:solidFill>
          <a:srgbClr val="AAB0BB">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A398A7B0-A913-46F4-BEF9-3FD5C7AAD998}">
      <dsp:nvSpPr>
        <dsp:cNvPr id="0" name=""/>
        <dsp:cNvSpPr/>
      </dsp:nvSpPr>
      <dsp:spPr>
        <a:xfrm>
          <a:off x="3541" y="1142828"/>
          <a:ext cx="2300765" cy="1523771"/>
        </a:xfrm>
        <a:prstGeom prst="roundRect">
          <a:avLst/>
        </a:prstGeom>
        <a:solidFill>
          <a:srgbClr val="AAB0BB">
            <a:hueOff val="0"/>
            <a:satOff val="0"/>
            <a:lumOff val="0"/>
            <a:alphaOff val="0"/>
          </a:srgb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rgbClr val="FFFFFF"/>
              </a:solidFill>
              <a:latin typeface="Agency FB" panose="020B0503020202020204" pitchFamily="34" charset="0"/>
              <a:ea typeface="+mn-ea"/>
              <a:cs typeface="+mn-cs"/>
            </a:rPr>
            <a:t>Project management</a:t>
          </a:r>
        </a:p>
      </dsp:txBody>
      <dsp:txXfrm>
        <a:off x="77925" y="1217212"/>
        <a:ext cx="2151997" cy="1375003"/>
      </dsp:txXfrm>
    </dsp:sp>
    <dsp:sp modelId="{D4F3AEFF-D705-457B-990D-E89A467C3420}">
      <dsp:nvSpPr>
        <dsp:cNvPr id="0" name=""/>
        <dsp:cNvSpPr/>
      </dsp:nvSpPr>
      <dsp:spPr>
        <a:xfrm>
          <a:off x="2687767" y="1142828"/>
          <a:ext cx="2300765" cy="1523771"/>
        </a:xfrm>
        <a:prstGeom prst="roundRect">
          <a:avLst/>
        </a:prstGeom>
        <a:solidFill>
          <a:srgbClr val="AAB0BB">
            <a:hueOff val="-2604066"/>
            <a:satOff val="17282"/>
            <a:lumOff val="-5098"/>
            <a:alphaOff val="0"/>
          </a:srgb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rgbClr val="FFFFFF"/>
              </a:solidFill>
              <a:latin typeface="Agency FB" panose="020B0503020202020204" pitchFamily="34" charset="0"/>
              <a:ea typeface="+mn-ea"/>
              <a:cs typeface="+mn-cs"/>
            </a:rPr>
            <a:t>Product Definition</a:t>
          </a:r>
        </a:p>
      </dsp:txBody>
      <dsp:txXfrm>
        <a:off x="2762151" y="1217212"/>
        <a:ext cx="2151997" cy="1375003"/>
      </dsp:txXfrm>
    </dsp:sp>
    <dsp:sp modelId="{D7E4D33B-BDC2-4120-A56A-D321C1D30956}">
      <dsp:nvSpPr>
        <dsp:cNvPr id="0" name=""/>
        <dsp:cNvSpPr/>
      </dsp:nvSpPr>
      <dsp:spPr>
        <a:xfrm>
          <a:off x="5371993" y="1142828"/>
          <a:ext cx="2300765" cy="1523771"/>
        </a:xfrm>
        <a:prstGeom prst="roundRect">
          <a:avLst/>
        </a:prstGeom>
        <a:solidFill>
          <a:srgbClr val="AAB0BB">
            <a:hueOff val="-5208132"/>
            <a:satOff val="34564"/>
            <a:lumOff val="-10196"/>
            <a:alphaOff val="0"/>
          </a:srgb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rgbClr val="FFFFFF"/>
              </a:solidFill>
              <a:latin typeface="Agency FB" panose="020B0503020202020204" pitchFamily="34" charset="0"/>
              <a:ea typeface="+mn-ea"/>
              <a:cs typeface="+mn-cs"/>
            </a:rPr>
            <a:t>RFP</a:t>
          </a:r>
        </a:p>
      </dsp:txBody>
      <dsp:txXfrm>
        <a:off x="5446377" y="1217212"/>
        <a:ext cx="2151997" cy="1375003"/>
      </dsp:txXfrm>
    </dsp:sp>
    <dsp:sp modelId="{C3EF422D-FC19-461B-9B71-9140A844B73D}">
      <dsp:nvSpPr>
        <dsp:cNvPr id="0" name=""/>
        <dsp:cNvSpPr/>
      </dsp:nvSpPr>
      <dsp:spPr>
        <a:xfrm>
          <a:off x="8056219" y="1142828"/>
          <a:ext cx="2300765" cy="1523771"/>
        </a:xfrm>
        <a:prstGeom prst="roundRect">
          <a:avLst/>
        </a:prstGeom>
        <a:solidFill>
          <a:srgbClr val="AAB0BB">
            <a:hueOff val="-10416264"/>
            <a:satOff val="69129"/>
            <a:lumOff val="-20393"/>
            <a:alphaOff val="0"/>
          </a:srgb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rgbClr val="FFFFFF"/>
              </a:solidFill>
              <a:latin typeface="Agency FB" panose="020B0503020202020204" pitchFamily="34" charset="0"/>
              <a:ea typeface="+mn-ea"/>
              <a:cs typeface="+mn-cs"/>
            </a:rPr>
            <a:t>Supplier Selection</a:t>
          </a:r>
        </a:p>
      </dsp:txBody>
      <dsp:txXfrm>
        <a:off x="8130603" y="1217212"/>
        <a:ext cx="2151997" cy="137500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A76F5B-AED9-4698-88DA-89E71457910E}">
      <dsp:nvSpPr>
        <dsp:cNvPr id="0" name=""/>
        <dsp:cNvSpPr/>
      </dsp:nvSpPr>
      <dsp:spPr>
        <a:xfrm>
          <a:off x="777039" y="0"/>
          <a:ext cx="8806447" cy="3809429"/>
        </a:xfrm>
        <a:prstGeom prst="rightArrow">
          <a:avLst/>
        </a:prstGeom>
        <a:solidFill>
          <a:srgbClr val="AAB0BB">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A398A7B0-A913-46F4-BEF9-3FD5C7AAD998}">
      <dsp:nvSpPr>
        <dsp:cNvPr id="0" name=""/>
        <dsp:cNvSpPr/>
      </dsp:nvSpPr>
      <dsp:spPr>
        <a:xfrm>
          <a:off x="3541" y="1142828"/>
          <a:ext cx="2300765" cy="1523771"/>
        </a:xfrm>
        <a:prstGeom prst="roundRect">
          <a:avLst/>
        </a:prstGeom>
        <a:solidFill>
          <a:srgbClr val="AAB0BB">
            <a:hueOff val="0"/>
            <a:satOff val="0"/>
            <a:lumOff val="0"/>
            <a:alphaOff val="0"/>
          </a:srgb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rgbClr val="FFFFFF"/>
              </a:solidFill>
              <a:latin typeface="Agency FB" panose="020B0503020202020204" pitchFamily="34" charset="0"/>
              <a:ea typeface="+mn-ea"/>
              <a:cs typeface="+mn-cs"/>
            </a:rPr>
            <a:t>Project management</a:t>
          </a:r>
        </a:p>
      </dsp:txBody>
      <dsp:txXfrm>
        <a:off x="77925" y="1217212"/>
        <a:ext cx="2151997" cy="1375003"/>
      </dsp:txXfrm>
    </dsp:sp>
    <dsp:sp modelId="{D4F3AEFF-D705-457B-990D-E89A467C3420}">
      <dsp:nvSpPr>
        <dsp:cNvPr id="0" name=""/>
        <dsp:cNvSpPr/>
      </dsp:nvSpPr>
      <dsp:spPr>
        <a:xfrm>
          <a:off x="2687767" y="1142828"/>
          <a:ext cx="2300765" cy="1523771"/>
        </a:xfrm>
        <a:prstGeom prst="roundRect">
          <a:avLst/>
        </a:prstGeom>
        <a:solidFill>
          <a:srgbClr val="AAB0BB">
            <a:hueOff val="-2604066"/>
            <a:satOff val="17282"/>
            <a:lumOff val="-5098"/>
            <a:alphaOff val="0"/>
          </a:srgb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rgbClr val="FFFFFF"/>
              </a:solidFill>
              <a:latin typeface="Agency FB" panose="020B0503020202020204" pitchFamily="34" charset="0"/>
              <a:ea typeface="+mn-ea"/>
              <a:cs typeface="+mn-cs"/>
            </a:rPr>
            <a:t>Product Definition</a:t>
          </a:r>
        </a:p>
      </dsp:txBody>
      <dsp:txXfrm>
        <a:off x="2762151" y="1217212"/>
        <a:ext cx="2151997" cy="1375003"/>
      </dsp:txXfrm>
    </dsp:sp>
    <dsp:sp modelId="{D7E4D33B-BDC2-4120-A56A-D321C1D30956}">
      <dsp:nvSpPr>
        <dsp:cNvPr id="0" name=""/>
        <dsp:cNvSpPr/>
      </dsp:nvSpPr>
      <dsp:spPr>
        <a:xfrm>
          <a:off x="5371993" y="1142828"/>
          <a:ext cx="2300765" cy="1523771"/>
        </a:xfrm>
        <a:prstGeom prst="roundRect">
          <a:avLst/>
        </a:prstGeom>
        <a:solidFill>
          <a:srgbClr val="AAB0BB">
            <a:hueOff val="-5208132"/>
            <a:satOff val="34564"/>
            <a:lumOff val="-10196"/>
            <a:alphaOff val="0"/>
          </a:srgb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rgbClr val="FFFFFF"/>
              </a:solidFill>
              <a:latin typeface="Agency FB" panose="020B0503020202020204" pitchFamily="34" charset="0"/>
              <a:ea typeface="+mn-ea"/>
              <a:cs typeface="+mn-cs"/>
            </a:rPr>
            <a:t>RFP</a:t>
          </a:r>
        </a:p>
      </dsp:txBody>
      <dsp:txXfrm>
        <a:off x="5446377" y="1217212"/>
        <a:ext cx="2151997" cy="1375003"/>
      </dsp:txXfrm>
    </dsp:sp>
    <dsp:sp modelId="{C3EF422D-FC19-461B-9B71-9140A844B73D}">
      <dsp:nvSpPr>
        <dsp:cNvPr id="0" name=""/>
        <dsp:cNvSpPr/>
      </dsp:nvSpPr>
      <dsp:spPr>
        <a:xfrm>
          <a:off x="8056219" y="1142828"/>
          <a:ext cx="2300765" cy="1523771"/>
        </a:xfrm>
        <a:prstGeom prst="roundRect">
          <a:avLst/>
        </a:prstGeom>
        <a:solidFill>
          <a:srgbClr val="AAB0BB">
            <a:hueOff val="-10416264"/>
            <a:satOff val="69129"/>
            <a:lumOff val="-20393"/>
            <a:alphaOff val="0"/>
          </a:srgb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rgbClr val="FFFFFF"/>
              </a:solidFill>
              <a:latin typeface="Agency FB" panose="020B0503020202020204" pitchFamily="34" charset="0"/>
              <a:ea typeface="+mn-ea"/>
              <a:cs typeface="+mn-cs"/>
            </a:rPr>
            <a:t>Supplier Selection</a:t>
          </a:r>
        </a:p>
      </dsp:txBody>
      <dsp:txXfrm>
        <a:off x="8130603" y="1217212"/>
        <a:ext cx="2151997" cy="137500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A76F5B-AED9-4698-88DA-89E71457910E}">
      <dsp:nvSpPr>
        <dsp:cNvPr id="0" name=""/>
        <dsp:cNvSpPr/>
      </dsp:nvSpPr>
      <dsp:spPr>
        <a:xfrm>
          <a:off x="777039" y="0"/>
          <a:ext cx="8806447" cy="3809429"/>
        </a:xfrm>
        <a:prstGeom prst="rightArrow">
          <a:avLst/>
        </a:prstGeom>
        <a:solidFill>
          <a:srgbClr val="AAB0BB">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A398A7B0-A913-46F4-BEF9-3FD5C7AAD998}">
      <dsp:nvSpPr>
        <dsp:cNvPr id="0" name=""/>
        <dsp:cNvSpPr/>
      </dsp:nvSpPr>
      <dsp:spPr>
        <a:xfrm>
          <a:off x="3541" y="1142828"/>
          <a:ext cx="2300765" cy="1523771"/>
        </a:xfrm>
        <a:prstGeom prst="roundRect">
          <a:avLst/>
        </a:prstGeom>
        <a:solidFill>
          <a:srgbClr val="AAB0BB">
            <a:hueOff val="0"/>
            <a:satOff val="0"/>
            <a:lumOff val="0"/>
            <a:alphaOff val="0"/>
          </a:srgb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rgbClr val="FFFFFF"/>
              </a:solidFill>
              <a:latin typeface="Agency FB" panose="020B0503020202020204" pitchFamily="34" charset="0"/>
              <a:ea typeface="+mn-ea"/>
              <a:cs typeface="+mn-cs"/>
            </a:rPr>
            <a:t>Project management</a:t>
          </a:r>
        </a:p>
      </dsp:txBody>
      <dsp:txXfrm>
        <a:off x="77925" y="1217212"/>
        <a:ext cx="2151997" cy="1375003"/>
      </dsp:txXfrm>
    </dsp:sp>
    <dsp:sp modelId="{D4F3AEFF-D705-457B-990D-E89A467C3420}">
      <dsp:nvSpPr>
        <dsp:cNvPr id="0" name=""/>
        <dsp:cNvSpPr/>
      </dsp:nvSpPr>
      <dsp:spPr>
        <a:xfrm>
          <a:off x="2687767" y="1142828"/>
          <a:ext cx="2300765" cy="1523771"/>
        </a:xfrm>
        <a:prstGeom prst="roundRect">
          <a:avLst/>
        </a:prstGeom>
        <a:solidFill>
          <a:srgbClr val="AAB0BB">
            <a:hueOff val="-2604066"/>
            <a:satOff val="17282"/>
            <a:lumOff val="-5098"/>
            <a:alphaOff val="0"/>
          </a:srgb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rgbClr val="FFFFFF"/>
              </a:solidFill>
              <a:latin typeface="Agency FB" panose="020B0503020202020204" pitchFamily="34" charset="0"/>
              <a:ea typeface="+mn-ea"/>
              <a:cs typeface="+mn-cs"/>
            </a:rPr>
            <a:t>Product Definition</a:t>
          </a:r>
        </a:p>
      </dsp:txBody>
      <dsp:txXfrm>
        <a:off x="2762151" y="1217212"/>
        <a:ext cx="2151997" cy="1375003"/>
      </dsp:txXfrm>
    </dsp:sp>
    <dsp:sp modelId="{D7E4D33B-BDC2-4120-A56A-D321C1D30956}">
      <dsp:nvSpPr>
        <dsp:cNvPr id="0" name=""/>
        <dsp:cNvSpPr/>
      </dsp:nvSpPr>
      <dsp:spPr>
        <a:xfrm>
          <a:off x="5371993" y="1142828"/>
          <a:ext cx="2300765" cy="1523771"/>
        </a:xfrm>
        <a:prstGeom prst="roundRect">
          <a:avLst/>
        </a:prstGeom>
        <a:solidFill>
          <a:srgbClr val="AAB0BB">
            <a:hueOff val="-5208132"/>
            <a:satOff val="34564"/>
            <a:lumOff val="-10196"/>
            <a:alphaOff val="0"/>
          </a:srgb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rgbClr val="FFFFFF"/>
              </a:solidFill>
              <a:latin typeface="Agency FB" panose="020B0503020202020204" pitchFamily="34" charset="0"/>
              <a:ea typeface="+mn-ea"/>
              <a:cs typeface="+mn-cs"/>
            </a:rPr>
            <a:t>RFP</a:t>
          </a:r>
        </a:p>
      </dsp:txBody>
      <dsp:txXfrm>
        <a:off x="5446377" y="1217212"/>
        <a:ext cx="2151997" cy="1375003"/>
      </dsp:txXfrm>
    </dsp:sp>
    <dsp:sp modelId="{C3EF422D-FC19-461B-9B71-9140A844B73D}">
      <dsp:nvSpPr>
        <dsp:cNvPr id="0" name=""/>
        <dsp:cNvSpPr/>
      </dsp:nvSpPr>
      <dsp:spPr>
        <a:xfrm>
          <a:off x="8056219" y="1142828"/>
          <a:ext cx="2300765" cy="1523771"/>
        </a:xfrm>
        <a:prstGeom prst="roundRect">
          <a:avLst/>
        </a:prstGeom>
        <a:solidFill>
          <a:srgbClr val="AAB0BB">
            <a:hueOff val="-10416264"/>
            <a:satOff val="69129"/>
            <a:lumOff val="-20393"/>
            <a:alphaOff val="0"/>
          </a:srgb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rgbClr val="FFFFFF"/>
              </a:solidFill>
              <a:latin typeface="Agency FB" panose="020B0503020202020204" pitchFamily="34" charset="0"/>
              <a:ea typeface="+mn-ea"/>
              <a:cs typeface="+mn-cs"/>
            </a:rPr>
            <a:t>Supplier Selection</a:t>
          </a:r>
        </a:p>
      </dsp:txBody>
      <dsp:txXfrm>
        <a:off x="8130603" y="1217212"/>
        <a:ext cx="2151997" cy="1375003"/>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84500" cy="50165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902075" y="0"/>
            <a:ext cx="2984500" cy="501650"/>
          </a:xfrm>
          <a:prstGeom prst="rect">
            <a:avLst/>
          </a:prstGeom>
        </p:spPr>
        <p:txBody>
          <a:bodyPr vert="horz" lIns="91440" tIns="45720" rIns="91440" bIns="45720" rtlCol="0"/>
          <a:lstStyle>
            <a:lvl1pPr algn="r">
              <a:defRPr sz="1200"/>
            </a:lvl1pPr>
          </a:lstStyle>
          <a:p>
            <a:fld id="{78EBA835-92E6-8D49-A782-3CA04E6D3ED9}" type="datetimeFigureOut">
              <a:rPr lang="de-DE" smtClean="0"/>
              <a:t>18.10.2022</a:t>
            </a:fld>
            <a:endParaRPr lang="de-DE"/>
          </a:p>
        </p:txBody>
      </p:sp>
      <p:sp>
        <p:nvSpPr>
          <p:cNvPr id="4" name="Fußzeilenplatzhalter 3"/>
          <p:cNvSpPr>
            <a:spLocks noGrp="1"/>
          </p:cNvSpPr>
          <p:nvPr>
            <p:ph type="ftr" sz="quarter" idx="2"/>
          </p:nvPr>
        </p:nvSpPr>
        <p:spPr>
          <a:xfrm>
            <a:off x="0" y="9520238"/>
            <a:ext cx="2984500" cy="501650"/>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902075" y="9520238"/>
            <a:ext cx="2984500" cy="501650"/>
          </a:xfrm>
          <a:prstGeom prst="rect">
            <a:avLst/>
          </a:prstGeom>
        </p:spPr>
        <p:txBody>
          <a:bodyPr vert="horz" lIns="91440" tIns="45720" rIns="91440" bIns="45720" rtlCol="0" anchor="b"/>
          <a:lstStyle>
            <a:lvl1pPr algn="r">
              <a:defRPr sz="1200"/>
            </a:lvl1pPr>
          </a:lstStyle>
          <a:p>
            <a:fld id="{99D13854-F47B-1743-AE61-3D261CE3302E}" type="slidenum">
              <a:rPr lang="de-DE" smtClean="0"/>
              <a:t>‹#›</a:t>
            </a:fld>
            <a:endParaRPr lang="de-DE"/>
          </a:p>
        </p:txBody>
      </p:sp>
    </p:spTree>
    <p:extLst>
      <p:ext uri="{BB962C8B-B14F-4D97-AF65-F5344CB8AC3E}">
        <p14:creationId xmlns:p14="http://schemas.microsoft.com/office/powerpoint/2010/main" val="18657039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2835"/>
          </a:xfrm>
          <a:prstGeom prst="rect">
            <a:avLst/>
          </a:prstGeom>
        </p:spPr>
        <p:txBody>
          <a:bodyPr vert="horz" lIns="96625" tIns="48312" rIns="96625" bIns="48312" rtlCol="0"/>
          <a:lstStyle>
            <a:lvl1pPr algn="l">
              <a:defRPr sz="1300"/>
            </a:lvl1pPr>
          </a:lstStyle>
          <a:p>
            <a:endParaRPr lang="en-GB"/>
          </a:p>
        </p:txBody>
      </p:sp>
      <p:sp>
        <p:nvSpPr>
          <p:cNvPr id="3" name="Date Placeholder 2"/>
          <p:cNvSpPr>
            <a:spLocks noGrp="1"/>
          </p:cNvSpPr>
          <p:nvPr>
            <p:ph type="dt" idx="1"/>
          </p:nvPr>
        </p:nvSpPr>
        <p:spPr>
          <a:xfrm>
            <a:off x="3901698" y="0"/>
            <a:ext cx="2984871" cy="502835"/>
          </a:xfrm>
          <a:prstGeom prst="rect">
            <a:avLst/>
          </a:prstGeom>
        </p:spPr>
        <p:txBody>
          <a:bodyPr vert="horz" lIns="96625" tIns="48312" rIns="96625" bIns="48312" rtlCol="0"/>
          <a:lstStyle>
            <a:lvl1pPr algn="r">
              <a:defRPr sz="1300"/>
            </a:lvl1pPr>
          </a:lstStyle>
          <a:p>
            <a:fld id="{A582A3D3-A5DB-40F5-A21C-BF5241BD38A8}" type="datetimeFigureOut">
              <a:rPr lang="en-GB" smtClean="0"/>
              <a:t>18/10/2022</a:t>
            </a:fld>
            <a:endParaRPr lang="en-GB"/>
          </a:p>
        </p:txBody>
      </p:sp>
      <p:sp>
        <p:nvSpPr>
          <p:cNvPr id="4" name="Slide Image Placeholder 3"/>
          <p:cNvSpPr>
            <a:spLocks noGrp="1" noRot="1" noChangeAspect="1"/>
          </p:cNvSpPr>
          <p:nvPr>
            <p:ph type="sldImg" idx="2"/>
          </p:nvPr>
        </p:nvSpPr>
        <p:spPr>
          <a:xfrm>
            <a:off x="438150" y="1252538"/>
            <a:ext cx="6011863" cy="3382962"/>
          </a:xfrm>
          <a:prstGeom prst="rect">
            <a:avLst/>
          </a:prstGeom>
          <a:noFill/>
          <a:ln w="12700">
            <a:solidFill>
              <a:prstClr val="black"/>
            </a:solidFill>
          </a:ln>
        </p:spPr>
        <p:txBody>
          <a:bodyPr vert="horz" lIns="96625" tIns="48312" rIns="96625" bIns="48312" rtlCol="0" anchor="ctr"/>
          <a:lstStyle/>
          <a:p>
            <a:endParaRPr lang="en-GB"/>
          </a:p>
        </p:txBody>
      </p:sp>
      <p:sp>
        <p:nvSpPr>
          <p:cNvPr id="5" name="Notes Placeholder 4"/>
          <p:cNvSpPr>
            <a:spLocks noGrp="1"/>
          </p:cNvSpPr>
          <p:nvPr>
            <p:ph type="body" sz="quarter" idx="3"/>
          </p:nvPr>
        </p:nvSpPr>
        <p:spPr>
          <a:xfrm>
            <a:off x="688817" y="4823034"/>
            <a:ext cx="5510530" cy="3946118"/>
          </a:xfrm>
          <a:prstGeom prst="rect">
            <a:avLst/>
          </a:prstGeom>
        </p:spPr>
        <p:txBody>
          <a:bodyPr vert="horz" lIns="96625" tIns="48312" rIns="96625" bIns="48312"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9519055"/>
            <a:ext cx="2984871" cy="502834"/>
          </a:xfrm>
          <a:prstGeom prst="rect">
            <a:avLst/>
          </a:prstGeom>
        </p:spPr>
        <p:txBody>
          <a:bodyPr vert="horz" lIns="96625" tIns="48312" rIns="96625" bIns="48312" rtlCol="0" anchor="b"/>
          <a:lstStyle>
            <a:lvl1pPr algn="l">
              <a:defRPr sz="1300"/>
            </a:lvl1pPr>
          </a:lstStyle>
          <a:p>
            <a:endParaRPr lang="en-GB"/>
          </a:p>
        </p:txBody>
      </p:sp>
      <p:sp>
        <p:nvSpPr>
          <p:cNvPr id="7" name="Slide Number Placeholder 6"/>
          <p:cNvSpPr>
            <a:spLocks noGrp="1"/>
          </p:cNvSpPr>
          <p:nvPr>
            <p:ph type="sldNum" sz="quarter" idx="5"/>
          </p:nvPr>
        </p:nvSpPr>
        <p:spPr>
          <a:xfrm>
            <a:off x="3901698" y="9519055"/>
            <a:ext cx="2984871" cy="502834"/>
          </a:xfrm>
          <a:prstGeom prst="rect">
            <a:avLst/>
          </a:prstGeom>
        </p:spPr>
        <p:txBody>
          <a:bodyPr vert="horz" lIns="96625" tIns="48312" rIns="96625" bIns="48312" rtlCol="0" anchor="b"/>
          <a:lstStyle>
            <a:lvl1pPr algn="r">
              <a:defRPr sz="1300"/>
            </a:lvl1pPr>
          </a:lstStyle>
          <a:p>
            <a:fld id="{00EDA26C-85E1-4D29-9B9B-1D0790290E75}" type="slidenum">
              <a:rPr lang="en-GB" smtClean="0"/>
              <a:t>‹#›</a:t>
            </a:fld>
            <a:endParaRPr lang="en-GB"/>
          </a:p>
        </p:txBody>
      </p:sp>
    </p:spTree>
    <p:extLst>
      <p:ext uri="{BB962C8B-B14F-4D97-AF65-F5344CB8AC3E}">
        <p14:creationId xmlns:p14="http://schemas.microsoft.com/office/powerpoint/2010/main" val="10707766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2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400" algn="l" defTabSz="914400" rtl="0" eaLnBrk="1" latinLnBrk="0" hangingPunct="1">
      <a:defRPr sz="12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600" algn="l" defTabSz="914400" rtl="0" eaLnBrk="1" latinLnBrk="0" hangingPunct="1">
      <a:defRPr sz="12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800" algn="l" defTabSz="914400" rtl="0" eaLnBrk="1" latinLnBrk="0" hangingPunct="1">
      <a:defRPr sz="12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sz="1000" b="1" noProof="0" dirty="0">
                <a:latin typeface="Verdana" panose="020B0604030504040204" pitchFamily="34" charset="0"/>
                <a:ea typeface="Verdana" panose="020B0604030504040204" pitchFamily="34" charset="0"/>
                <a:cs typeface="Verdana" panose="020B0604030504040204" pitchFamily="34" charset="0"/>
              </a:rPr>
              <a:t>Titelfolie </a:t>
            </a:r>
          </a:p>
          <a:p>
            <a:r>
              <a:rPr lang="de-DE" sz="1000" b="0" noProof="0" dirty="0">
                <a:latin typeface="Verdana" panose="020B0604030504040204" pitchFamily="34" charset="0"/>
                <a:ea typeface="Verdana" panose="020B0604030504040204" pitchFamily="34" charset="0"/>
                <a:cs typeface="Verdana" panose="020B0604030504040204" pitchFamily="34" charset="0"/>
              </a:rPr>
              <a:t>Verwenden</a:t>
            </a:r>
            <a:r>
              <a:rPr lang="de-DE" sz="1000" b="0" baseline="0" noProof="0" dirty="0">
                <a:latin typeface="Verdana" panose="020B0604030504040204" pitchFamily="34" charset="0"/>
                <a:ea typeface="Verdana" panose="020B0604030504040204" pitchFamily="34" charset="0"/>
                <a:cs typeface="Verdana" panose="020B0604030504040204" pitchFamily="34" charset="0"/>
              </a:rPr>
              <a:t> Sie die </a:t>
            </a:r>
            <a:r>
              <a:rPr lang="de-DE" sz="1000" noProof="0" dirty="0" err="1">
                <a:latin typeface="Verdana" panose="020B0604030504040204" pitchFamily="34" charset="0"/>
                <a:ea typeface="Verdana" panose="020B0604030504040204" pitchFamily="34" charset="0"/>
                <a:cs typeface="Verdana" panose="020B0604030504040204" pitchFamily="34" charset="0"/>
              </a:rPr>
              <a:t>Layoutoption</a:t>
            </a:r>
            <a:r>
              <a:rPr lang="de-DE" sz="1000" b="0" noProof="0" dirty="0">
                <a:latin typeface="Verdana" panose="020B0604030504040204" pitchFamily="34" charset="0"/>
                <a:ea typeface="Verdana" panose="020B0604030504040204" pitchFamily="34" charset="0"/>
                <a:cs typeface="Verdana" panose="020B0604030504040204" pitchFamily="34" charset="0"/>
              </a:rPr>
              <a:t> „Titelfolie“,</a:t>
            </a:r>
            <a:r>
              <a:rPr lang="de-DE" sz="1000" b="0" baseline="0" noProof="0" dirty="0">
                <a:latin typeface="Verdana" panose="020B0604030504040204" pitchFamily="34" charset="0"/>
                <a:ea typeface="Verdana" panose="020B0604030504040204" pitchFamily="34" charset="0"/>
                <a:cs typeface="Verdana" panose="020B0604030504040204" pitchFamily="34" charset="0"/>
              </a:rPr>
              <a:t> </a:t>
            </a:r>
            <a:r>
              <a:rPr lang="de-DE" sz="1000" b="0" noProof="0" dirty="0">
                <a:latin typeface="Verdana" panose="020B0604030504040204" pitchFamily="34" charset="0"/>
                <a:ea typeface="Verdana" panose="020B0604030504040204" pitchFamily="34" charset="0"/>
                <a:cs typeface="Verdana" panose="020B0604030504040204" pitchFamily="34" charset="0"/>
              </a:rPr>
              <a:t>wenn Sie eine neue Folie über</a:t>
            </a:r>
            <a:r>
              <a:rPr lang="de-DE" sz="1000" b="0" baseline="0" noProof="0" dirty="0">
                <a:latin typeface="Verdana" panose="020B0604030504040204" pitchFamily="34" charset="0"/>
                <a:ea typeface="Verdana" panose="020B0604030504040204" pitchFamily="34" charset="0"/>
                <a:cs typeface="Verdana" panose="020B0604030504040204" pitchFamily="34" charset="0"/>
              </a:rPr>
              <a:t> den</a:t>
            </a:r>
            <a:r>
              <a:rPr lang="de-DE" sz="1000" b="0" noProof="0" dirty="0">
                <a:latin typeface="Verdana" panose="020B0604030504040204" pitchFamily="34" charset="0"/>
                <a:ea typeface="Verdana" panose="020B0604030504040204" pitchFamily="34" charset="0"/>
                <a:cs typeface="Verdana" panose="020B0604030504040204" pitchFamily="34" charset="0"/>
              </a:rPr>
              <a:t> „Start‘“-Reiter erstellen.</a:t>
            </a:r>
          </a:p>
          <a:p>
            <a:r>
              <a:rPr lang="de-DE" sz="1000" b="0" noProof="0" dirty="0">
                <a:latin typeface="Verdana" panose="020B0604030504040204" pitchFamily="34" charset="0"/>
                <a:ea typeface="Verdana" panose="020B0604030504040204" pitchFamily="34" charset="0"/>
                <a:cs typeface="Verdana" panose="020B0604030504040204" pitchFamily="34" charset="0"/>
              </a:rPr>
              <a:t>Die Hintergrundfarbe, das Markenzeichen und die</a:t>
            </a:r>
            <a:r>
              <a:rPr lang="de-DE" sz="1000" b="0" baseline="0" noProof="0" dirty="0">
                <a:latin typeface="Verdana" panose="020B0604030504040204" pitchFamily="34" charset="0"/>
                <a:ea typeface="Verdana" panose="020B0604030504040204" pitchFamily="34" charset="0"/>
                <a:cs typeface="Verdana" panose="020B0604030504040204" pitchFamily="34" charset="0"/>
              </a:rPr>
              <a:t> Grafik sind </a:t>
            </a:r>
            <a:r>
              <a:rPr lang="de-DE" sz="1000" b="0" noProof="0" dirty="0">
                <a:latin typeface="Verdana" panose="020B0604030504040204" pitchFamily="34" charset="0"/>
                <a:ea typeface="Verdana" panose="020B0604030504040204" pitchFamily="34" charset="0"/>
                <a:cs typeface="Verdana" panose="020B0604030504040204" pitchFamily="34" charset="0"/>
              </a:rPr>
              <a:t>auf diesem Folienlayout voreingestellt und dürfen nicht verändert werden.</a:t>
            </a:r>
          </a:p>
          <a:p>
            <a:r>
              <a:rPr lang="de-DE" sz="1000" b="0" noProof="0" dirty="0">
                <a:latin typeface="Verdana" panose="020B0604030504040204" pitchFamily="34" charset="0"/>
                <a:ea typeface="Verdana" panose="020B0604030504040204" pitchFamily="34" charset="0"/>
                <a:cs typeface="Verdana" panose="020B0604030504040204" pitchFamily="34" charset="0"/>
              </a:rPr>
              <a:t>Die Infoebenen</a:t>
            </a:r>
            <a:r>
              <a:rPr lang="de-DE" sz="1000" b="0" baseline="0" noProof="0" dirty="0">
                <a:latin typeface="Verdana" panose="020B0604030504040204" pitchFamily="34" charset="0"/>
                <a:ea typeface="Verdana" panose="020B0604030504040204" pitchFamily="34" charset="0"/>
                <a:cs typeface="Verdana" panose="020B0604030504040204" pitchFamily="34" charset="0"/>
              </a:rPr>
              <a:t> „</a:t>
            </a:r>
            <a:r>
              <a:rPr lang="de-DE" sz="1000" b="0" noProof="0" dirty="0">
                <a:latin typeface="Verdana" panose="020B0604030504040204" pitchFamily="34" charset="0"/>
                <a:ea typeface="Verdana" panose="020B0604030504040204" pitchFamily="34" charset="0"/>
                <a:cs typeface="Verdana" panose="020B0604030504040204" pitchFamily="34" charset="0"/>
              </a:rPr>
              <a:t>Datum“</a:t>
            </a:r>
            <a:r>
              <a:rPr lang="de-DE" sz="1000" b="0" baseline="0" noProof="0" dirty="0">
                <a:latin typeface="Verdana" panose="020B0604030504040204" pitchFamily="34" charset="0"/>
                <a:ea typeface="Verdana" panose="020B0604030504040204" pitchFamily="34" charset="0"/>
                <a:cs typeface="Verdana" panose="020B0604030504040204" pitchFamily="34" charset="0"/>
              </a:rPr>
              <a:t> </a:t>
            </a:r>
            <a:r>
              <a:rPr lang="de-DE" sz="1000" b="0" noProof="0" dirty="0">
                <a:latin typeface="Verdana" panose="020B0604030504040204" pitchFamily="34" charset="0"/>
                <a:ea typeface="Verdana" panose="020B0604030504040204" pitchFamily="34" charset="0"/>
                <a:cs typeface="Verdana" panose="020B0604030504040204" pitchFamily="34" charset="0"/>
              </a:rPr>
              <a:t>und „Fußzeile“ können unter dem Reiter „Einfügen“ über die Auswahl</a:t>
            </a:r>
            <a:r>
              <a:rPr lang="de-DE" sz="1000" b="0" baseline="0" noProof="0" dirty="0">
                <a:latin typeface="Verdana" panose="020B0604030504040204" pitchFamily="34" charset="0"/>
                <a:ea typeface="Verdana" panose="020B0604030504040204" pitchFamily="34" charset="0"/>
                <a:cs typeface="Verdana" panose="020B0604030504040204" pitchFamily="34" charset="0"/>
              </a:rPr>
              <a:t> „</a:t>
            </a:r>
            <a:r>
              <a:rPr lang="de-DE" sz="1000" b="0" noProof="0" dirty="0">
                <a:latin typeface="Verdana" panose="020B0604030504040204" pitchFamily="34" charset="0"/>
                <a:ea typeface="Verdana" panose="020B0604030504040204" pitchFamily="34" charset="0"/>
                <a:cs typeface="Verdana" panose="020B0604030504040204" pitchFamily="34" charset="0"/>
              </a:rPr>
              <a:t>Kopf-</a:t>
            </a:r>
            <a:r>
              <a:rPr lang="de-DE" sz="1000" b="0" baseline="0" noProof="0" dirty="0">
                <a:latin typeface="Verdana" panose="020B0604030504040204" pitchFamily="34" charset="0"/>
                <a:ea typeface="Verdana" panose="020B0604030504040204" pitchFamily="34" charset="0"/>
                <a:cs typeface="Verdana" panose="020B0604030504040204" pitchFamily="34" charset="0"/>
              </a:rPr>
              <a:t> und Fußzeilen“ </a:t>
            </a:r>
            <a:r>
              <a:rPr lang="de-DE" sz="1000" b="0" noProof="0" dirty="0">
                <a:latin typeface="Verdana" panose="020B0604030504040204" pitchFamily="34" charset="0"/>
                <a:ea typeface="Verdana" panose="020B0604030504040204" pitchFamily="34" charset="0"/>
                <a:cs typeface="Verdana" panose="020B0604030504040204" pitchFamily="34" charset="0"/>
              </a:rPr>
              <a:t>für alle Folien </a:t>
            </a:r>
            <a:r>
              <a:rPr lang="de-DE" sz="1000" b="0" baseline="0" noProof="0" dirty="0">
                <a:latin typeface="Verdana" panose="020B0604030504040204" pitchFamily="34" charset="0"/>
                <a:ea typeface="Verdana" panose="020B0604030504040204" pitchFamily="34" charset="0"/>
                <a:cs typeface="Verdana" panose="020B0604030504040204" pitchFamily="34" charset="0"/>
              </a:rPr>
              <a:t>bearbeitet </a:t>
            </a:r>
            <a:r>
              <a:rPr lang="de-DE" sz="1000" b="0" noProof="0" dirty="0">
                <a:latin typeface="Verdana" panose="020B0604030504040204" pitchFamily="34" charset="0"/>
                <a:ea typeface="Verdana" panose="020B0604030504040204" pitchFamily="34" charset="0"/>
                <a:cs typeface="Verdana" panose="020B0604030504040204" pitchFamily="34" charset="0"/>
              </a:rPr>
              <a:t>werden.</a:t>
            </a:r>
            <a:r>
              <a:rPr lang="de-DE" sz="1000" b="0" baseline="0" noProof="0" dirty="0">
                <a:latin typeface="Verdana" panose="020B0604030504040204" pitchFamily="34" charset="0"/>
                <a:ea typeface="Verdana" panose="020B0604030504040204" pitchFamily="34" charset="0"/>
                <a:cs typeface="Verdana" panose="020B0604030504040204" pitchFamily="34" charset="0"/>
              </a:rPr>
              <a:t> Bitte bearbeiten Sie diese Ebenen nicht einzeln auf den Folien oder in der Folienmasteransicht. </a:t>
            </a:r>
            <a:r>
              <a:rPr lang="de-DE" sz="1000" b="0" noProof="0" dirty="0">
                <a:latin typeface="Verdana" panose="020B0604030504040204" pitchFamily="34" charset="0"/>
                <a:ea typeface="Verdana" panose="020B0604030504040204" pitchFamily="34" charset="0"/>
                <a:cs typeface="Verdana" panose="020B0604030504040204" pitchFamily="34" charset="0"/>
              </a:rPr>
              <a:t> </a:t>
            </a:r>
          </a:p>
        </p:txBody>
      </p:sp>
      <p:sp>
        <p:nvSpPr>
          <p:cNvPr id="4" name="Slide Number Placeholder 3"/>
          <p:cNvSpPr>
            <a:spLocks noGrp="1"/>
          </p:cNvSpPr>
          <p:nvPr>
            <p:ph type="sldNum" sz="quarter" idx="10"/>
          </p:nvPr>
        </p:nvSpPr>
        <p:spPr/>
        <p:txBody>
          <a:bodyPr/>
          <a:lstStyle/>
          <a:p>
            <a:fld id="{00EDA26C-85E1-4D29-9B9B-1D0790290E75}" type="slidenum">
              <a:rPr lang="en-GB" smtClean="0"/>
              <a:t>1</a:t>
            </a:fld>
            <a:endParaRPr lang="en-GB"/>
          </a:p>
        </p:txBody>
      </p:sp>
    </p:spTree>
    <p:extLst>
      <p:ext uri="{BB962C8B-B14F-4D97-AF65-F5344CB8AC3E}">
        <p14:creationId xmlns:p14="http://schemas.microsoft.com/office/powerpoint/2010/main" val="27579272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sz="1000" b="1" baseline="0" noProof="0" dirty="0"/>
              <a:t>Textfolie mit Bild </a:t>
            </a:r>
            <a:br>
              <a:rPr lang="de-DE" sz="1000" b="1" baseline="0" noProof="0" dirty="0"/>
            </a:br>
            <a:r>
              <a:rPr lang="de-DE" sz="1000" b="0" noProof="0" dirty="0">
                <a:latin typeface="Verdana" panose="020B0604030504040204" pitchFamily="34" charset="0"/>
                <a:cs typeface="Arial" panose="020B0604020202020204" pitchFamily="34" charset="0"/>
              </a:rPr>
              <a:t>Verwenden Sie</a:t>
            </a:r>
            <a:r>
              <a:rPr lang="de-DE" sz="1000" b="0" baseline="0" noProof="0" dirty="0">
                <a:latin typeface="Verdana" panose="020B0604030504040204" pitchFamily="34" charset="0"/>
                <a:cs typeface="Arial" panose="020B0604020202020204" pitchFamily="34" charset="0"/>
              </a:rPr>
              <a:t> die </a:t>
            </a:r>
            <a:r>
              <a:rPr lang="de-DE" sz="1000" noProof="0" dirty="0" err="1">
                <a:latin typeface="Verdana" panose="020B0604030504040204" pitchFamily="34" charset="0"/>
                <a:ea typeface="Verdana" panose="020B0604030504040204" pitchFamily="34" charset="0"/>
                <a:cs typeface="Verdana" panose="020B0604030504040204" pitchFamily="34" charset="0"/>
              </a:rPr>
              <a:t>Layoutoption</a:t>
            </a:r>
            <a:r>
              <a:rPr lang="de-DE" sz="1000" b="0" baseline="0" noProof="0" dirty="0">
                <a:latin typeface="Verdana" panose="020B0604030504040204" pitchFamily="34" charset="0"/>
                <a:cs typeface="Arial" panose="020B0604020202020204" pitchFamily="34" charset="0"/>
              </a:rPr>
              <a:t> „Titel, Bild links, Inhalt“, </a:t>
            </a:r>
            <a:r>
              <a:rPr lang="de-DE" sz="1000" b="0" noProof="0" dirty="0">
                <a:latin typeface="Verdana" panose="020B0604030504040204" pitchFamily="34" charset="0"/>
                <a:ea typeface="Verdana" panose="020B0604030504040204" pitchFamily="34" charset="0"/>
                <a:cs typeface="Verdana" panose="020B0604030504040204" pitchFamily="34" charset="0"/>
              </a:rPr>
              <a:t>wenn Sie eine neue Folie </a:t>
            </a:r>
            <a:r>
              <a:rPr lang="de-DE" sz="1000" b="0" noProof="0" dirty="0">
                <a:latin typeface="Verdana" panose="020B0604030504040204" pitchFamily="34" charset="0"/>
                <a:cs typeface="Arial" panose="020B0604020202020204" pitchFamily="34" charset="0"/>
              </a:rPr>
              <a:t>über den „Start“-Reiter</a:t>
            </a:r>
            <a:r>
              <a:rPr lang="de-DE" sz="1000" b="0" baseline="0" noProof="0" dirty="0">
                <a:latin typeface="Verdana" panose="020B0604030504040204" pitchFamily="34" charset="0"/>
                <a:cs typeface="Arial" panose="020B0604020202020204" pitchFamily="34" charset="0"/>
              </a:rPr>
              <a:t> erstellen wollen.</a:t>
            </a:r>
            <a:endParaRPr lang="de-DE" sz="1000" b="0" noProof="0" dirty="0">
              <a:latin typeface="Verdana" panose="020B0604030504040204" pitchFamily="34" charset="0"/>
              <a:cs typeface="Arial" panose="020B0604020202020204" pitchFamily="34" charset="0"/>
            </a:endParaRPr>
          </a:p>
          <a:p>
            <a:r>
              <a:rPr lang="de-DE" sz="1000" b="0" noProof="0" dirty="0"/>
              <a:t>Der Folientitel erscheint in </a:t>
            </a:r>
            <a:r>
              <a:rPr lang="de-DE" sz="1000" b="0" noProof="0" dirty="0" err="1"/>
              <a:t>Verdana</a:t>
            </a:r>
            <a:r>
              <a:rPr lang="de-DE" sz="1000" b="0" noProof="0" dirty="0"/>
              <a:t> fett 28 </a:t>
            </a:r>
            <a:r>
              <a:rPr lang="de-DE" sz="1000" b="0" noProof="0" dirty="0" err="1"/>
              <a:t>pt</a:t>
            </a:r>
            <a:r>
              <a:rPr lang="de-DE" sz="1000" b="0" noProof="0" dirty="0"/>
              <a:t> (METRO Blau) und in </a:t>
            </a:r>
            <a:r>
              <a:rPr lang="de-DE" sz="1000" b="0" noProof="0" dirty="0">
                <a:latin typeface="Verdana" panose="020B0604030504040204" pitchFamily="34" charset="0"/>
                <a:cs typeface="Arial" panose="020B0604020202020204" pitchFamily="34" charset="0"/>
              </a:rPr>
              <a:t>Versalien</a:t>
            </a:r>
            <a:r>
              <a:rPr lang="de-DE" sz="1000" b="0" noProof="0" dirty="0"/>
              <a:t>. Ist ein</a:t>
            </a:r>
            <a:r>
              <a:rPr lang="de-DE" sz="1000" b="0" baseline="0" noProof="0" dirty="0"/>
              <a:t> Untertitel </a:t>
            </a:r>
            <a:r>
              <a:rPr lang="de-DE" sz="1000" b="0" noProof="0" dirty="0"/>
              <a:t>erforderlich,</a:t>
            </a:r>
            <a:r>
              <a:rPr lang="de-DE" sz="1000" b="0" baseline="0" noProof="0" dirty="0"/>
              <a:t> </a:t>
            </a:r>
            <a:r>
              <a:rPr lang="de-DE" sz="1000" b="0" noProof="0" dirty="0"/>
              <a:t>sollte dieser</a:t>
            </a:r>
            <a:r>
              <a:rPr lang="de-DE" sz="1000" b="0" baseline="0" noProof="0" dirty="0"/>
              <a:t> </a:t>
            </a:r>
            <a:r>
              <a:rPr lang="de-DE" sz="1000" b="0" noProof="0" dirty="0"/>
              <a:t>manuell auf 20 </a:t>
            </a:r>
            <a:r>
              <a:rPr lang="de-DE" sz="1000" b="0" noProof="0" dirty="0" err="1"/>
              <a:t>pt</a:t>
            </a:r>
            <a:r>
              <a:rPr lang="de-DE" sz="1000" b="0" noProof="0" dirty="0"/>
              <a:t> eingestellt</a:t>
            </a:r>
            <a:r>
              <a:rPr lang="de-DE" sz="1000" b="0" baseline="0" noProof="0" dirty="0"/>
              <a:t> werden</a:t>
            </a:r>
            <a:r>
              <a:rPr lang="de-DE" sz="1000" b="0" noProof="0" dirty="0"/>
              <a:t> (in </a:t>
            </a:r>
            <a:r>
              <a:rPr lang="en-GB" sz="1000" kern="1200" cap="none" dirty="0" err="1">
                <a:solidFill>
                  <a:schemeClr val="tx1"/>
                </a:solidFill>
                <a:latin typeface="Verdana" panose="020B0604030504040204" pitchFamily="34" charset="0"/>
                <a:ea typeface="Verdana" panose="020B0604030504040204" pitchFamily="34" charset="0"/>
                <a:cs typeface="Verdana" panose="020B0604030504040204" pitchFamily="34" charset="0"/>
              </a:rPr>
              <a:t>Groß</a:t>
            </a:r>
            <a:r>
              <a:rPr lang="en-GB" sz="1000" kern="1200" cap="none" dirty="0">
                <a:solidFill>
                  <a:schemeClr val="tx1"/>
                </a:solidFill>
                <a:latin typeface="Verdana" panose="020B0604030504040204" pitchFamily="34" charset="0"/>
                <a:ea typeface="Verdana" panose="020B0604030504040204" pitchFamily="34" charset="0"/>
                <a:cs typeface="Verdana" panose="020B0604030504040204" pitchFamily="34" charset="0"/>
              </a:rPr>
              <a:t>-</a:t>
            </a:r>
            <a:r>
              <a:rPr lang="en-GB" sz="1000" kern="1200" cap="none" baseline="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GB" sz="1000" kern="1200" cap="none" dirty="0">
                <a:solidFill>
                  <a:schemeClr val="tx1"/>
                </a:solidFill>
                <a:latin typeface="Verdana" panose="020B0604030504040204" pitchFamily="34" charset="0"/>
                <a:ea typeface="Verdana" panose="020B0604030504040204" pitchFamily="34" charset="0"/>
                <a:cs typeface="Verdana" panose="020B0604030504040204" pitchFamily="34" charset="0"/>
              </a:rPr>
              <a:t>und </a:t>
            </a:r>
            <a:r>
              <a:rPr lang="en-GB" sz="1000" kern="1200" cap="none" dirty="0" err="1">
                <a:solidFill>
                  <a:schemeClr val="tx1"/>
                </a:solidFill>
                <a:latin typeface="Verdana" panose="020B0604030504040204" pitchFamily="34" charset="0"/>
                <a:ea typeface="Verdana" panose="020B0604030504040204" pitchFamily="34" charset="0"/>
                <a:cs typeface="Verdana" panose="020B0604030504040204" pitchFamily="34" charset="0"/>
              </a:rPr>
              <a:t>Kleinschreibung</a:t>
            </a:r>
            <a:r>
              <a:rPr lang="de-DE" sz="1000" b="0" noProof="0" dirty="0"/>
              <a:t>).</a:t>
            </a:r>
            <a:r>
              <a:rPr lang="de-DE" sz="1000" b="0" baseline="0" noProof="0" dirty="0"/>
              <a:t> </a:t>
            </a:r>
            <a:r>
              <a:rPr lang="de-DE" sz="1000" kern="1200" cap="none" dirty="0">
                <a:solidFill>
                  <a:schemeClr val="tx1"/>
                </a:solidFill>
                <a:latin typeface="Verdana" panose="020B0604030504040204" pitchFamily="34" charset="0"/>
                <a:ea typeface="Verdana" panose="020B0604030504040204" pitchFamily="34" charset="0"/>
                <a:cs typeface="Verdana" panose="020B0604030504040204" pitchFamily="34" charset="0"/>
              </a:rPr>
              <a:t>Wählen Sie hierfür über</a:t>
            </a:r>
            <a:r>
              <a:rPr lang="de-DE" sz="1000" kern="1200" cap="none" baseline="0" dirty="0">
                <a:solidFill>
                  <a:schemeClr val="tx1"/>
                </a:solidFill>
                <a:latin typeface="Verdana" panose="020B0604030504040204" pitchFamily="34" charset="0"/>
                <a:ea typeface="Verdana" panose="020B0604030504040204" pitchFamily="34" charset="0"/>
                <a:cs typeface="Verdana" panose="020B0604030504040204" pitchFamily="34" charset="0"/>
              </a:rPr>
              <a:t> den</a:t>
            </a:r>
            <a:r>
              <a:rPr lang="de-DE" sz="1000" kern="1200" cap="none" dirty="0">
                <a:solidFill>
                  <a:schemeClr val="tx1"/>
                </a:solidFill>
                <a:latin typeface="Verdana" panose="020B0604030504040204" pitchFamily="34" charset="0"/>
                <a:ea typeface="Verdana" panose="020B0604030504040204" pitchFamily="34" charset="0"/>
                <a:cs typeface="Verdana" panose="020B0604030504040204" pitchFamily="34" charset="0"/>
              </a:rPr>
              <a:t> „Start“-Reiter im Dialogfeld „Schriftart“ die Schriftgröße 20 aus und entfernen Sie den Haken bei Großbuchstaben. </a:t>
            </a:r>
            <a:endParaRPr lang="de-DE" sz="1000" b="0" baseline="0" noProof="0" dirty="0"/>
          </a:p>
          <a:p>
            <a:endParaRPr lang="de-DE" sz="1000" b="0" baseline="0" noProof="0" dirty="0"/>
          </a:p>
          <a:p>
            <a:r>
              <a:rPr lang="de-DE" sz="1000" b="0" noProof="0" dirty="0"/>
              <a:t>Wenn Ihr Textinhalt den Platz des Textfelds überschreitet, sollten Sie eine zusätzliche Folie erstellen. </a:t>
            </a:r>
          </a:p>
          <a:p>
            <a:endParaRPr lang="de-DE" sz="1000" b="0" baseline="0" noProof="0" dirty="0"/>
          </a:p>
          <a:p>
            <a:pPr marL="0" marR="0" indent="0" algn="l" defTabSz="914400" rtl="0" eaLnBrk="1" fontAlgn="auto" latinLnBrk="0" hangingPunct="1">
              <a:lnSpc>
                <a:spcPct val="100000"/>
              </a:lnSpc>
              <a:spcBef>
                <a:spcPts val="0"/>
              </a:spcBef>
              <a:spcAft>
                <a:spcPts val="0"/>
              </a:spcAft>
              <a:buClrTx/>
              <a:buSzTx/>
              <a:buFontTx/>
              <a:buNone/>
              <a:tabLst/>
              <a:defRPr/>
            </a:pPr>
            <a:r>
              <a:rPr lang="de-DE" sz="1000" b="0" baseline="0" noProof="0" dirty="0"/>
              <a:t>Ein Bildplatzhalter wurde in das Folienlayout mit einer Größe von 12,9 cm x 11 cm eingebaut – diese Werte sind festgeschrieben und dürfen nicht überschritten werden. Bilder mit verringerter Höhe dürfen nur dann verwendet werden, wenn das Format nicht an den Platzhalter angepasst werden kann. Alle Bilder müssen jedoch die gleiche Höhe haben. Zur Optimierung von Bildschirmauflösung und Ausdrucken von Bildschirminhalten wird empfohlen, dass alternative Bilder in diesen Größen mit 100 dpi abgespeichert werden. Unter dem Bild ist eine Bildunterschrift (in 11 </a:t>
            </a:r>
            <a:r>
              <a:rPr lang="de-DE" sz="1000" b="0" baseline="0" noProof="0" dirty="0" err="1"/>
              <a:t>pt</a:t>
            </a:r>
            <a:r>
              <a:rPr lang="de-DE" sz="1000" b="0" baseline="0" noProof="0" dirty="0"/>
              <a:t> </a:t>
            </a:r>
            <a:r>
              <a:rPr lang="de-DE" sz="1000" b="0" baseline="0" noProof="0" dirty="0" err="1"/>
              <a:t>Verdana</a:t>
            </a:r>
            <a:r>
              <a:rPr lang="de-DE" sz="1000" b="0" baseline="0" noProof="0" dirty="0"/>
              <a:t> Standard, METRO Blau).</a:t>
            </a:r>
          </a:p>
          <a:p>
            <a:pPr marL="0" marR="0" indent="0" algn="l" defTabSz="914400" rtl="0" eaLnBrk="1" fontAlgn="auto" latinLnBrk="0" hangingPunct="1">
              <a:lnSpc>
                <a:spcPct val="100000"/>
              </a:lnSpc>
              <a:spcBef>
                <a:spcPts val="0"/>
              </a:spcBef>
              <a:spcAft>
                <a:spcPts val="0"/>
              </a:spcAft>
              <a:buClrTx/>
              <a:buSzTx/>
              <a:buFontTx/>
              <a:buNone/>
              <a:tabLst/>
              <a:defRPr/>
            </a:pPr>
            <a:endParaRPr lang="de-DE" sz="1000" b="0" baseline="0" noProof="0" dirty="0"/>
          </a:p>
        </p:txBody>
      </p:sp>
      <p:sp>
        <p:nvSpPr>
          <p:cNvPr id="4" name="Slide Number Placeholder 3"/>
          <p:cNvSpPr>
            <a:spLocks noGrp="1"/>
          </p:cNvSpPr>
          <p:nvPr>
            <p:ph type="sldNum" sz="quarter" idx="10"/>
          </p:nvPr>
        </p:nvSpPr>
        <p:spPr/>
        <p:txBody>
          <a:bodyPr/>
          <a:lstStyle/>
          <a:p>
            <a:fld id="{00EDA26C-85E1-4D29-9B9B-1D0790290E75}" type="slidenum">
              <a:rPr lang="en-GB" smtClean="0"/>
              <a:t>3</a:t>
            </a:fld>
            <a:endParaRPr lang="en-GB"/>
          </a:p>
        </p:txBody>
      </p:sp>
    </p:spTree>
    <p:extLst>
      <p:ext uri="{BB962C8B-B14F-4D97-AF65-F5344CB8AC3E}">
        <p14:creationId xmlns:p14="http://schemas.microsoft.com/office/powerpoint/2010/main" val="42465746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sz="1000" b="1" baseline="0" noProof="0" dirty="0"/>
              <a:t>Textfolie mit Bild </a:t>
            </a:r>
            <a:br>
              <a:rPr lang="de-DE" sz="1000" b="1" baseline="0" noProof="0" dirty="0"/>
            </a:br>
            <a:r>
              <a:rPr lang="de-DE" sz="1000" b="0" noProof="0" dirty="0">
                <a:latin typeface="Verdana" panose="020B0604030504040204" pitchFamily="34" charset="0"/>
                <a:cs typeface="Arial" panose="020B0604020202020204" pitchFamily="34" charset="0"/>
              </a:rPr>
              <a:t>Verwenden Sie</a:t>
            </a:r>
            <a:r>
              <a:rPr lang="de-DE" sz="1000" b="0" baseline="0" noProof="0" dirty="0">
                <a:latin typeface="Verdana" panose="020B0604030504040204" pitchFamily="34" charset="0"/>
                <a:cs typeface="Arial" panose="020B0604020202020204" pitchFamily="34" charset="0"/>
              </a:rPr>
              <a:t> die </a:t>
            </a:r>
            <a:r>
              <a:rPr lang="de-DE" sz="1000" noProof="0" dirty="0" err="1">
                <a:latin typeface="Verdana" panose="020B0604030504040204" pitchFamily="34" charset="0"/>
                <a:ea typeface="Verdana" panose="020B0604030504040204" pitchFamily="34" charset="0"/>
                <a:cs typeface="Verdana" panose="020B0604030504040204" pitchFamily="34" charset="0"/>
              </a:rPr>
              <a:t>Layoutoption</a:t>
            </a:r>
            <a:r>
              <a:rPr lang="de-DE" sz="1000" b="0" baseline="0" noProof="0" dirty="0">
                <a:latin typeface="Verdana" panose="020B0604030504040204" pitchFamily="34" charset="0"/>
                <a:cs typeface="Arial" panose="020B0604020202020204" pitchFamily="34" charset="0"/>
              </a:rPr>
              <a:t> „Titel, Bild links, Inhalt“, </a:t>
            </a:r>
            <a:r>
              <a:rPr lang="de-DE" sz="1000" b="0" noProof="0" dirty="0">
                <a:latin typeface="Verdana" panose="020B0604030504040204" pitchFamily="34" charset="0"/>
                <a:ea typeface="Verdana" panose="020B0604030504040204" pitchFamily="34" charset="0"/>
                <a:cs typeface="Verdana" panose="020B0604030504040204" pitchFamily="34" charset="0"/>
              </a:rPr>
              <a:t>wenn Sie eine neue Folie </a:t>
            </a:r>
            <a:r>
              <a:rPr lang="de-DE" sz="1000" b="0" noProof="0" dirty="0">
                <a:latin typeface="Verdana" panose="020B0604030504040204" pitchFamily="34" charset="0"/>
                <a:cs typeface="Arial" panose="020B0604020202020204" pitchFamily="34" charset="0"/>
              </a:rPr>
              <a:t>über den „Start“-Reiter</a:t>
            </a:r>
            <a:r>
              <a:rPr lang="de-DE" sz="1000" b="0" baseline="0" noProof="0" dirty="0">
                <a:latin typeface="Verdana" panose="020B0604030504040204" pitchFamily="34" charset="0"/>
                <a:cs typeface="Arial" panose="020B0604020202020204" pitchFamily="34" charset="0"/>
              </a:rPr>
              <a:t> erstellen wollen.</a:t>
            </a:r>
            <a:endParaRPr lang="de-DE" sz="1000" b="0" noProof="0" dirty="0">
              <a:latin typeface="Verdana" panose="020B0604030504040204" pitchFamily="34" charset="0"/>
              <a:cs typeface="Arial" panose="020B0604020202020204" pitchFamily="34" charset="0"/>
            </a:endParaRPr>
          </a:p>
          <a:p>
            <a:r>
              <a:rPr lang="de-DE" sz="1000" b="0" noProof="0" dirty="0"/>
              <a:t>Der Folientitel erscheint in </a:t>
            </a:r>
            <a:r>
              <a:rPr lang="de-DE" sz="1000" b="0" noProof="0" dirty="0" err="1"/>
              <a:t>Verdana</a:t>
            </a:r>
            <a:r>
              <a:rPr lang="de-DE" sz="1000" b="0" noProof="0" dirty="0"/>
              <a:t> fett 28 </a:t>
            </a:r>
            <a:r>
              <a:rPr lang="de-DE" sz="1000" b="0" noProof="0" dirty="0" err="1"/>
              <a:t>pt</a:t>
            </a:r>
            <a:r>
              <a:rPr lang="de-DE" sz="1000" b="0" noProof="0" dirty="0"/>
              <a:t> (METRO Blau) und in </a:t>
            </a:r>
            <a:r>
              <a:rPr lang="de-DE" sz="1000" b="0" noProof="0" dirty="0">
                <a:latin typeface="Verdana" panose="020B0604030504040204" pitchFamily="34" charset="0"/>
                <a:cs typeface="Arial" panose="020B0604020202020204" pitchFamily="34" charset="0"/>
              </a:rPr>
              <a:t>Versalien</a:t>
            </a:r>
            <a:r>
              <a:rPr lang="de-DE" sz="1000" b="0" noProof="0" dirty="0"/>
              <a:t>. Ist ein</a:t>
            </a:r>
            <a:r>
              <a:rPr lang="de-DE" sz="1000" b="0" baseline="0" noProof="0" dirty="0"/>
              <a:t> Untertitel </a:t>
            </a:r>
            <a:r>
              <a:rPr lang="de-DE" sz="1000" b="0" noProof="0" dirty="0"/>
              <a:t>erforderlich,</a:t>
            </a:r>
            <a:r>
              <a:rPr lang="de-DE" sz="1000" b="0" baseline="0" noProof="0" dirty="0"/>
              <a:t> </a:t>
            </a:r>
            <a:r>
              <a:rPr lang="de-DE" sz="1000" b="0" noProof="0" dirty="0"/>
              <a:t>sollte dieser</a:t>
            </a:r>
            <a:r>
              <a:rPr lang="de-DE" sz="1000" b="0" baseline="0" noProof="0" dirty="0"/>
              <a:t> </a:t>
            </a:r>
            <a:r>
              <a:rPr lang="de-DE" sz="1000" b="0" noProof="0" dirty="0"/>
              <a:t>manuell auf 20 </a:t>
            </a:r>
            <a:r>
              <a:rPr lang="de-DE" sz="1000" b="0" noProof="0" dirty="0" err="1"/>
              <a:t>pt</a:t>
            </a:r>
            <a:r>
              <a:rPr lang="de-DE" sz="1000" b="0" noProof="0" dirty="0"/>
              <a:t> eingestellt</a:t>
            </a:r>
            <a:r>
              <a:rPr lang="de-DE" sz="1000" b="0" baseline="0" noProof="0" dirty="0"/>
              <a:t> werden</a:t>
            </a:r>
            <a:r>
              <a:rPr lang="de-DE" sz="1000" b="0" noProof="0" dirty="0"/>
              <a:t> (in </a:t>
            </a:r>
            <a:r>
              <a:rPr lang="en-GB" sz="1000" kern="1200" cap="none" dirty="0" err="1">
                <a:solidFill>
                  <a:schemeClr val="tx1"/>
                </a:solidFill>
                <a:latin typeface="Verdana" panose="020B0604030504040204" pitchFamily="34" charset="0"/>
                <a:ea typeface="Verdana" panose="020B0604030504040204" pitchFamily="34" charset="0"/>
                <a:cs typeface="Verdana" panose="020B0604030504040204" pitchFamily="34" charset="0"/>
              </a:rPr>
              <a:t>Groß</a:t>
            </a:r>
            <a:r>
              <a:rPr lang="en-GB" sz="1000" kern="1200" cap="none" dirty="0">
                <a:solidFill>
                  <a:schemeClr val="tx1"/>
                </a:solidFill>
                <a:latin typeface="Verdana" panose="020B0604030504040204" pitchFamily="34" charset="0"/>
                <a:ea typeface="Verdana" panose="020B0604030504040204" pitchFamily="34" charset="0"/>
                <a:cs typeface="Verdana" panose="020B0604030504040204" pitchFamily="34" charset="0"/>
              </a:rPr>
              <a:t>-</a:t>
            </a:r>
            <a:r>
              <a:rPr lang="en-GB" sz="1000" kern="1200" cap="none" baseline="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GB" sz="1000" kern="1200" cap="none" dirty="0">
                <a:solidFill>
                  <a:schemeClr val="tx1"/>
                </a:solidFill>
                <a:latin typeface="Verdana" panose="020B0604030504040204" pitchFamily="34" charset="0"/>
                <a:ea typeface="Verdana" panose="020B0604030504040204" pitchFamily="34" charset="0"/>
                <a:cs typeface="Verdana" panose="020B0604030504040204" pitchFamily="34" charset="0"/>
              </a:rPr>
              <a:t>und </a:t>
            </a:r>
            <a:r>
              <a:rPr lang="en-GB" sz="1000" kern="1200" cap="none" dirty="0" err="1">
                <a:solidFill>
                  <a:schemeClr val="tx1"/>
                </a:solidFill>
                <a:latin typeface="Verdana" panose="020B0604030504040204" pitchFamily="34" charset="0"/>
                <a:ea typeface="Verdana" panose="020B0604030504040204" pitchFamily="34" charset="0"/>
                <a:cs typeface="Verdana" panose="020B0604030504040204" pitchFamily="34" charset="0"/>
              </a:rPr>
              <a:t>Kleinschreibung</a:t>
            </a:r>
            <a:r>
              <a:rPr lang="de-DE" sz="1000" b="0" noProof="0" dirty="0"/>
              <a:t>).</a:t>
            </a:r>
            <a:r>
              <a:rPr lang="de-DE" sz="1000" b="0" baseline="0" noProof="0" dirty="0"/>
              <a:t> </a:t>
            </a:r>
            <a:r>
              <a:rPr lang="de-DE" sz="1000" kern="1200" cap="none" dirty="0">
                <a:solidFill>
                  <a:schemeClr val="tx1"/>
                </a:solidFill>
                <a:latin typeface="Verdana" panose="020B0604030504040204" pitchFamily="34" charset="0"/>
                <a:ea typeface="Verdana" panose="020B0604030504040204" pitchFamily="34" charset="0"/>
                <a:cs typeface="Verdana" panose="020B0604030504040204" pitchFamily="34" charset="0"/>
              </a:rPr>
              <a:t>Wählen Sie hierfür über</a:t>
            </a:r>
            <a:r>
              <a:rPr lang="de-DE" sz="1000" kern="1200" cap="none" baseline="0" dirty="0">
                <a:solidFill>
                  <a:schemeClr val="tx1"/>
                </a:solidFill>
                <a:latin typeface="Verdana" panose="020B0604030504040204" pitchFamily="34" charset="0"/>
                <a:ea typeface="Verdana" panose="020B0604030504040204" pitchFamily="34" charset="0"/>
                <a:cs typeface="Verdana" panose="020B0604030504040204" pitchFamily="34" charset="0"/>
              </a:rPr>
              <a:t> den</a:t>
            </a:r>
            <a:r>
              <a:rPr lang="de-DE" sz="1000" kern="1200" cap="none" dirty="0">
                <a:solidFill>
                  <a:schemeClr val="tx1"/>
                </a:solidFill>
                <a:latin typeface="Verdana" panose="020B0604030504040204" pitchFamily="34" charset="0"/>
                <a:ea typeface="Verdana" panose="020B0604030504040204" pitchFamily="34" charset="0"/>
                <a:cs typeface="Verdana" panose="020B0604030504040204" pitchFamily="34" charset="0"/>
              </a:rPr>
              <a:t> „Start“-Reiter im Dialogfeld „Schriftart“ die Schriftgröße 20 aus und entfernen Sie den Haken bei Großbuchstaben. </a:t>
            </a:r>
            <a:endParaRPr lang="de-DE" sz="1000" b="0" baseline="0" noProof="0" dirty="0"/>
          </a:p>
          <a:p>
            <a:endParaRPr lang="de-DE" sz="1000" b="0" baseline="0" noProof="0" dirty="0"/>
          </a:p>
          <a:p>
            <a:r>
              <a:rPr lang="de-DE" sz="1000" b="0" noProof="0" dirty="0"/>
              <a:t>Wenn Ihr Textinhalt den Platz des Textfelds überschreitet, sollten Sie eine zusätzliche Folie erstellen. </a:t>
            </a:r>
          </a:p>
          <a:p>
            <a:endParaRPr lang="de-DE" sz="1000" b="0" baseline="0" noProof="0" dirty="0"/>
          </a:p>
          <a:p>
            <a:pPr marL="0" marR="0" indent="0" algn="l" defTabSz="914400" rtl="0" eaLnBrk="1" fontAlgn="auto" latinLnBrk="0" hangingPunct="1">
              <a:lnSpc>
                <a:spcPct val="100000"/>
              </a:lnSpc>
              <a:spcBef>
                <a:spcPts val="0"/>
              </a:spcBef>
              <a:spcAft>
                <a:spcPts val="0"/>
              </a:spcAft>
              <a:buClrTx/>
              <a:buSzTx/>
              <a:buFontTx/>
              <a:buNone/>
              <a:tabLst/>
              <a:defRPr/>
            </a:pPr>
            <a:r>
              <a:rPr lang="de-DE" sz="1000" b="0" baseline="0" noProof="0" dirty="0"/>
              <a:t>Ein Bildplatzhalter wurde in das Folienlayout mit einer Größe von 12,9 cm x 11 cm eingebaut – diese Werte sind festgeschrieben und dürfen nicht überschritten werden. Bilder mit verringerter Höhe dürfen nur dann verwendet werden, wenn das Format nicht an den Platzhalter angepasst werden kann. Alle Bilder müssen jedoch die gleiche Höhe haben. Zur Optimierung von Bildschirmauflösung und Ausdrucken von Bildschirminhalten wird empfohlen, dass alternative Bilder in diesen Größen mit 100 dpi abgespeichert werden. Unter dem Bild ist eine Bildunterschrift (in 11 </a:t>
            </a:r>
            <a:r>
              <a:rPr lang="de-DE" sz="1000" b="0" baseline="0" noProof="0" dirty="0" err="1"/>
              <a:t>pt</a:t>
            </a:r>
            <a:r>
              <a:rPr lang="de-DE" sz="1000" b="0" baseline="0" noProof="0" dirty="0"/>
              <a:t> </a:t>
            </a:r>
            <a:r>
              <a:rPr lang="de-DE" sz="1000" b="0" baseline="0" noProof="0" dirty="0" err="1"/>
              <a:t>Verdana</a:t>
            </a:r>
            <a:r>
              <a:rPr lang="de-DE" sz="1000" b="0" baseline="0" noProof="0" dirty="0"/>
              <a:t> Standard, METRO Blau).</a:t>
            </a:r>
          </a:p>
          <a:p>
            <a:pPr marL="0" marR="0" indent="0" algn="l" defTabSz="914400" rtl="0" eaLnBrk="1" fontAlgn="auto" latinLnBrk="0" hangingPunct="1">
              <a:lnSpc>
                <a:spcPct val="100000"/>
              </a:lnSpc>
              <a:spcBef>
                <a:spcPts val="0"/>
              </a:spcBef>
              <a:spcAft>
                <a:spcPts val="0"/>
              </a:spcAft>
              <a:buClrTx/>
              <a:buSzTx/>
              <a:buFontTx/>
              <a:buNone/>
              <a:tabLst/>
              <a:defRPr/>
            </a:pPr>
            <a:endParaRPr lang="de-DE" sz="1000" b="0" baseline="0" noProof="0" dirty="0"/>
          </a:p>
        </p:txBody>
      </p:sp>
      <p:sp>
        <p:nvSpPr>
          <p:cNvPr id="4" name="Slide Number Placeholder 3"/>
          <p:cNvSpPr>
            <a:spLocks noGrp="1"/>
          </p:cNvSpPr>
          <p:nvPr>
            <p:ph type="sldNum" sz="quarter" idx="10"/>
          </p:nvPr>
        </p:nvSpPr>
        <p:spPr/>
        <p:txBody>
          <a:bodyPr/>
          <a:lstStyle/>
          <a:p>
            <a:fld id="{00EDA26C-85E1-4D29-9B9B-1D0790290E75}" type="slidenum">
              <a:rPr lang="en-GB" smtClean="0">
                <a:solidFill>
                  <a:prstClr val="black"/>
                </a:solidFill>
                <a:latin typeface="Calibri"/>
              </a:rPr>
              <a:pPr/>
              <a:t>15</a:t>
            </a:fld>
            <a:endParaRPr lang="en-GB">
              <a:solidFill>
                <a:prstClr val="black"/>
              </a:solidFill>
              <a:latin typeface="Calibri"/>
            </a:endParaRPr>
          </a:p>
        </p:txBody>
      </p:sp>
    </p:spTree>
    <p:extLst>
      <p:ext uri="{BB962C8B-B14F-4D97-AF65-F5344CB8AC3E}">
        <p14:creationId xmlns:p14="http://schemas.microsoft.com/office/powerpoint/2010/main" val="42465746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sz="1000" b="1" baseline="0" noProof="0" dirty="0"/>
              <a:t>Textfolie mit Bild </a:t>
            </a:r>
            <a:br>
              <a:rPr lang="de-DE" sz="1000" b="1" baseline="0" noProof="0" dirty="0"/>
            </a:br>
            <a:r>
              <a:rPr lang="de-DE" sz="1000" b="0" noProof="0" dirty="0">
                <a:latin typeface="Verdana" panose="020B0604030504040204" pitchFamily="34" charset="0"/>
                <a:cs typeface="Arial" panose="020B0604020202020204" pitchFamily="34" charset="0"/>
              </a:rPr>
              <a:t>Verwenden Sie</a:t>
            </a:r>
            <a:r>
              <a:rPr lang="de-DE" sz="1000" b="0" baseline="0" noProof="0" dirty="0">
                <a:latin typeface="Verdana" panose="020B0604030504040204" pitchFamily="34" charset="0"/>
                <a:cs typeface="Arial" panose="020B0604020202020204" pitchFamily="34" charset="0"/>
              </a:rPr>
              <a:t> die </a:t>
            </a:r>
            <a:r>
              <a:rPr lang="de-DE" sz="1000" noProof="0" dirty="0" err="1">
                <a:latin typeface="Verdana" panose="020B0604030504040204" pitchFamily="34" charset="0"/>
                <a:ea typeface="Verdana" panose="020B0604030504040204" pitchFamily="34" charset="0"/>
                <a:cs typeface="Verdana" panose="020B0604030504040204" pitchFamily="34" charset="0"/>
              </a:rPr>
              <a:t>Layoutoption</a:t>
            </a:r>
            <a:r>
              <a:rPr lang="de-DE" sz="1000" b="0" baseline="0" noProof="0" dirty="0">
                <a:latin typeface="Verdana" panose="020B0604030504040204" pitchFamily="34" charset="0"/>
                <a:cs typeface="Arial" panose="020B0604020202020204" pitchFamily="34" charset="0"/>
              </a:rPr>
              <a:t> „Titel, Bild links, Inhalt“, </a:t>
            </a:r>
            <a:r>
              <a:rPr lang="de-DE" sz="1000" b="0" noProof="0" dirty="0">
                <a:latin typeface="Verdana" panose="020B0604030504040204" pitchFamily="34" charset="0"/>
                <a:ea typeface="Verdana" panose="020B0604030504040204" pitchFamily="34" charset="0"/>
                <a:cs typeface="Verdana" panose="020B0604030504040204" pitchFamily="34" charset="0"/>
              </a:rPr>
              <a:t>wenn Sie eine neue Folie </a:t>
            </a:r>
            <a:r>
              <a:rPr lang="de-DE" sz="1000" b="0" noProof="0" dirty="0">
                <a:latin typeface="Verdana" panose="020B0604030504040204" pitchFamily="34" charset="0"/>
                <a:cs typeface="Arial" panose="020B0604020202020204" pitchFamily="34" charset="0"/>
              </a:rPr>
              <a:t>über den „Start“-Reiter</a:t>
            </a:r>
            <a:r>
              <a:rPr lang="de-DE" sz="1000" b="0" baseline="0" noProof="0" dirty="0">
                <a:latin typeface="Verdana" panose="020B0604030504040204" pitchFamily="34" charset="0"/>
                <a:cs typeface="Arial" panose="020B0604020202020204" pitchFamily="34" charset="0"/>
              </a:rPr>
              <a:t> erstellen wollen.</a:t>
            </a:r>
            <a:endParaRPr lang="de-DE" sz="1000" b="0" noProof="0" dirty="0">
              <a:latin typeface="Verdana" panose="020B0604030504040204" pitchFamily="34" charset="0"/>
              <a:cs typeface="Arial" panose="020B0604020202020204" pitchFamily="34" charset="0"/>
            </a:endParaRPr>
          </a:p>
          <a:p>
            <a:r>
              <a:rPr lang="de-DE" sz="1000" b="0" noProof="0" dirty="0"/>
              <a:t>Der Folientitel erscheint in </a:t>
            </a:r>
            <a:r>
              <a:rPr lang="de-DE" sz="1000" b="0" noProof="0" dirty="0" err="1"/>
              <a:t>Verdana</a:t>
            </a:r>
            <a:r>
              <a:rPr lang="de-DE" sz="1000" b="0" noProof="0" dirty="0"/>
              <a:t> fett 28 </a:t>
            </a:r>
            <a:r>
              <a:rPr lang="de-DE" sz="1000" b="0" noProof="0" dirty="0" err="1"/>
              <a:t>pt</a:t>
            </a:r>
            <a:r>
              <a:rPr lang="de-DE" sz="1000" b="0" noProof="0" dirty="0"/>
              <a:t> (METRO Blau) und in </a:t>
            </a:r>
            <a:r>
              <a:rPr lang="de-DE" sz="1000" b="0" noProof="0" dirty="0">
                <a:latin typeface="Verdana" panose="020B0604030504040204" pitchFamily="34" charset="0"/>
                <a:cs typeface="Arial" panose="020B0604020202020204" pitchFamily="34" charset="0"/>
              </a:rPr>
              <a:t>Versalien</a:t>
            </a:r>
            <a:r>
              <a:rPr lang="de-DE" sz="1000" b="0" noProof="0" dirty="0"/>
              <a:t>. Ist ein</a:t>
            </a:r>
            <a:r>
              <a:rPr lang="de-DE" sz="1000" b="0" baseline="0" noProof="0" dirty="0"/>
              <a:t> Untertitel </a:t>
            </a:r>
            <a:r>
              <a:rPr lang="de-DE" sz="1000" b="0" noProof="0" dirty="0"/>
              <a:t>erforderlich,</a:t>
            </a:r>
            <a:r>
              <a:rPr lang="de-DE" sz="1000" b="0" baseline="0" noProof="0" dirty="0"/>
              <a:t> </a:t>
            </a:r>
            <a:r>
              <a:rPr lang="de-DE" sz="1000" b="0" noProof="0" dirty="0"/>
              <a:t>sollte dieser</a:t>
            </a:r>
            <a:r>
              <a:rPr lang="de-DE" sz="1000" b="0" baseline="0" noProof="0" dirty="0"/>
              <a:t> </a:t>
            </a:r>
            <a:r>
              <a:rPr lang="de-DE" sz="1000" b="0" noProof="0" dirty="0"/>
              <a:t>manuell auf 20 </a:t>
            </a:r>
            <a:r>
              <a:rPr lang="de-DE" sz="1000" b="0" noProof="0" dirty="0" err="1"/>
              <a:t>pt</a:t>
            </a:r>
            <a:r>
              <a:rPr lang="de-DE" sz="1000" b="0" noProof="0" dirty="0"/>
              <a:t> eingestellt</a:t>
            </a:r>
            <a:r>
              <a:rPr lang="de-DE" sz="1000" b="0" baseline="0" noProof="0" dirty="0"/>
              <a:t> werden</a:t>
            </a:r>
            <a:r>
              <a:rPr lang="de-DE" sz="1000" b="0" noProof="0" dirty="0"/>
              <a:t> (in </a:t>
            </a:r>
            <a:r>
              <a:rPr lang="en-GB" sz="1000" kern="1200" cap="none" dirty="0" err="1">
                <a:solidFill>
                  <a:schemeClr val="tx1"/>
                </a:solidFill>
                <a:latin typeface="Verdana" panose="020B0604030504040204" pitchFamily="34" charset="0"/>
                <a:ea typeface="Verdana" panose="020B0604030504040204" pitchFamily="34" charset="0"/>
                <a:cs typeface="Verdana" panose="020B0604030504040204" pitchFamily="34" charset="0"/>
              </a:rPr>
              <a:t>Groß</a:t>
            </a:r>
            <a:r>
              <a:rPr lang="en-GB" sz="1000" kern="1200" cap="none" dirty="0">
                <a:solidFill>
                  <a:schemeClr val="tx1"/>
                </a:solidFill>
                <a:latin typeface="Verdana" panose="020B0604030504040204" pitchFamily="34" charset="0"/>
                <a:ea typeface="Verdana" panose="020B0604030504040204" pitchFamily="34" charset="0"/>
                <a:cs typeface="Verdana" panose="020B0604030504040204" pitchFamily="34" charset="0"/>
              </a:rPr>
              <a:t>-</a:t>
            </a:r>
            <a:r>
              <a:rPr lang="en-GB" sz="1000" kern="1200" cap="none" baseline="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GB" sz="1000" kern="1200" cap="none" dirty="0">
                <a:solidFill>
                  <a:schemeClr val="tx1"/>
                </a:solidFill>
                <a:latin typeface="Verdana" panose="020B0604030504040204" pitchFamily="34" charset="0"/>
                <a:ea typeface="Verdana" panose="020B0604030504040204" pitchFamily="34" charset="0"/>
                <a:cs typeface="Verdana" panose="020B0604030504040204" pitchFamily="34" charset="0"/>
              </a:rPr>
              <a:t>und </a:t>
            </a:r>
            <a:r>
              <a:rPr lang="en-GB" sz="1000" kern="1200" cap="none" dirty="0" err="1">
                <a:solidFill>
                  <a:schemeClr val="tx1"/>
                </a:solidFill>
                <a:latin typeface="Verdana" panose="020B0604030504040204" pitchFamily="34" charset="0"/>
                <a:ea typeface="Verdana" panose="020B0604030504040204" pitchFamily="34" charset="0"/>
                <a:cs typeface="Verdana" panose="020B0604030504040204" pitchFamily="34" charset="0"/>
              </a:rPr>
              <a:t>Kleinschreibung</a:t>
            </a:r>
            <a:r>
              <a:rPr lang="de-DE" sz="1000" b="0" noProof="0" dirty="0"/>
              <a:t>).</a:t>
            </a:r>
            <a:r>
              <a:rPr lang="de-DE" sz="1000" b="0" baseline="0" noProof="0" dirty="0"/>
              <a:t> </a:t>
            </a:r>
            <a:r>
              <a:rPr lang="de-DE" sz="1000" kern="1200" cap="none" dirty="0">
                <a:solidFill>
                  <a:schemeClr val="tx1"/>
                </a:solidFill>
                <a:latin typeface="Verdana" panose="020B0604030504040204" pitchFamily="34" charset="0"/>
                <a:ea typeface="Verdana" panose="020B0604030504040204" pitchFamily="34" charset="0"/>
                <a:cs typeface="Verdana" panose="020B0604030504040204" pitchFamily="34" charset="0"/>
              </a:rPr>
              <a:t>Wählen Sie hierfür über</a:t>
            </a:r>
            <a:r>
              <a:rPr lang="de-DE" sz="1000" kern="1200" cap="none" baseline="0" dirty="0">
                <a:solidFill>
                  <a:schemeClr val="tx1"/>
                </a:solidFill>
                <a:latin typeface="Verdana" panose="020B0604030504040204" pitchFamily="34" charset="0"/>
                <a:ea typeface="Verdana" panose="020B0604030504040204" pitchFamily="34" charset="0"/>
                <a:cs typeface="Verdana" panose="020B0604030504040204" pitchFamily="34" charset="0"/>
              </a:rPr>
              <a:t> den</a:t>
            </a:r>
            <a:r>
              <a:rPr lang="de-DE" sz="1000" kern="1200" cap="none" dirty="0">
                <a:solidFill>
                  <a:schemeClr val="tx1"/>
                </a:solidFill>
                <a:latin typeface="Verdana" panose="020B0604030504040204" pitchFamily="34" charset="0"/>
                <a:ea typeface="Verdana" panose="020B0604030504040204" pitchFamily="34" charset="0"/>
                <a:cs typeface="Verdana" panose="020B0604030504040204" pitchFamily="34" charset="0"/>
              </a:rPr>
              <a:t> „Start“-Reiter im Dialogfeld „Schriftart“ die Schriftgröße 20 aus und entfernen Sie den Haken bei Großbuchstaben. </a:t>
            </a:r>
            <a:endParaRPr lang="de-DE" sz="1000" b="0" baseline="0" noProof="0" dirty="0"/>
          </a:p>
          <a:p>
            <a:endParaRPr lang="de-DE" sz="1000" b="0" baseline="0" noProof="0" dirty="0"/>
          </a:p>
          <a:p>
            <a:r>
              <a:rPr lang="de-DE" sz="1000" b="0" noProof="0" dirty="0"/>
              <a:t>Wenn Ihr Textinhalt den Platz des Textfelds überschreitet, sollten Sie eine zusätzliche Folie erstellen. </a:t>
            </a:r>
          </a:p>
          <a:p>
            <a:endParaRPr lang="de-DE" sz="1000" b="0" baseline="0" noProof="0" dirty="0"/>
          </a:p>
          <a:p>
            <a:pPr marL="0" marR="0" indent="0" algn="l" defTabSz="914400" rtl="0" eaLnBrk="1" fontAlgn="auto" latinLnBrk="0" hangingPunct="1">
              <a:lnSpc>
                <a:spcPct val="100000"/>
              </a:lnSpc>
              <a:spcBef>
                <a:spcPts val="0"/>
              </a:spcBef>
              <a:spcAft>
                <a:spcPts val="0"/>
              </a:spcAft>
              <a:buClrTx/>
              <a:buSzTx/>
              <a:buFontTx/>
              <a:buNone/>
              <a:tabLst/>
              <a:defRPr/>
            </a:pPr>
            <a:r>
              <a:rPr lang="de-DE" sz="1000" b="0" baseline="0" noProof="0" dirty="0"/>
              <a:t>Ein Bildplatzhalter wurde in das Folienlayout mit einer Größe von 12,9 cm x 11 cm eingebaut – diese Werte sind festgeschrieben und dürfen nicht überschritten werden. Bilder mit verringerter Höhe dürfen nur dann verwendet werden, wenn das Format nicht an den Platzhalter angepasst werden kann. Alle Bilder müssen jedoch die gleiche Höhe haben. Zur Optimierung von Bildschirmauflösung und Ausdrucken von Bildschirminhalten wird empfohlen, dass alternative Bilder in diesen Größen mit 100 dpi abgespeichert werden. Unter dem Bild ist eine Bildunterschrift (in 11 </a:t>
            </a:r>
            <a:r>
              <a:rPr lang="de-DE" sz="1000" b="0" baseline="0" noProof="0" dirty="0" err="1"/>
              <a:t>pt</a:t>
            </a:r>
            <a:r>
              <a:rPr lang="de-DE" sz="1000" b="0" baseline="0" noProof="0" dirty="0"/>
              <a:t> </a:t>
            </a:r>
            <a:r>
              <a:rPr lang="de-DE" sz="1000" b="0" baseline="0" noProof="0" dirty="0" err="1"/>
              <a:t>Verdana</a:t>
            </a:r>
            <a:r>
              <a:rPr lang="de-DE" sz="1000" b="0" baseline="0" noProof="0" dirty="0"/>
              <a:t> Standard, METRO Blau).</a:t>
            </a:r>
          </a:p>
          <a:p>
            <a:pPr marL="0" marR="0" indent="0" algn="l" defTabSz="914400" rtl="0" eaLnBrk="1" fontAlgn="auto" latinLnBrk="0" hangingPunct="1">
              <a:lnSpc>
                <a:spcPct val="100000"/>
              </a:lnSpc>
              <a:spcBef>
                <a:spcPts val="0"/>
              </a:spcBef>
              <a:spcAft>
                <a:spcPts val="0"/>
              </a:spcAft>
              <a:buClrTx/>
              <a:buSzTx/>
              <a:buFontTx/>
              <a:buNone/>
              <a:tabLst/>
              <a:defRPr/>
            </a:pPr>
            <a:endParaRPr lang="de-DE" sz="1000" b="0" baseline="0" noProof="0" dirty="0"/>
          </a:p>
        </p:txBody>
      </p:sp>
      <p:sp>
        <p:nvSpPr>
          <p:cNvPr id="4" name="Slide Number Placeholder 3"/>
          <p:cNvSpPr>
            <a:spLocks noGrp="1"/>
          </p:cNvSpPr>
          <p:nvPr>
            <p:ph type="sldNum" sz="quarter" idx="10"/>
          </p:nvPr>
        </p:nvSpPr>
        <p:spPr/>
        <p:txBody>
          <a:bodyPr/>
          <a:lstStyle/>
          <a:p>
            <a:fld id="{00EDA26C-85E1-4D29-9B9B-1D0790290E75}" type="slidenum">
              <a:rPr lang="en-GB" smtClean="0"/>
              <a:t>19</a:t>
            </a:fld>
            <a:endParaRPr lang="en-GB"/>
          </a:p>
        </p:txBody>
      </p:sp>
    </p:spTree>
    <p:extLst>
      <p:ext uri="{BB962C8B-B14F-4D97-AF65-F5344CB8AC3E}">
        <p14:creationId xmlns:p14="http://schemas.microsoft.com/office/powerpoint/2010/main" val="42465746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sz="1000" b="1" baseline="0" noProof="0" dirty="0"/>
              <a:t>Textfolie mit Bild </a:t>
            </a:r>
            <a:br>
              <a:rPr lang="de-DE" sz="1000" b="1" baseline="0" noProof="0" dirty="0"/>
            </a:br>
            <a:r>
              <a:rPr lang="de-DE" sz="1000" b="0" noProof="0" dirty="0">
                <a:latin typeface="Verdana" panose="020B0604030504040204" pitchFamily="34" charset="0"/>
                <a:cs typeface="Arial" panose="020B0604020202020204" pitchFamily="34" charset="0"/>
              </a:rPr>
              <a:t>Verwenden Sie</a:t>
            </a:r>
            <a:r>
              <a:rPr lang="de-DE" sz="1000" b="0" baseline="0" noProof="0" dirty="0">
                <a:latin typeface="Verdana" panose="020B0604030504040204" pitchFamily="34" charset="0"/>
                <a:cs typeface="Arial" panose="020B0604020202020204" pitchFamily="34" charset="0"/>
              </a:rPr>
              <a:t> die </a:t>
            </a:r>
            <a:r>
              <a:rPr lang="de-DE" sz="1000" noProof="0" dirty="0" err="1">
                <a:latin typeface="Verdana" panose="020B0604030504040204" pitchFamily="34" charset="0"/>
                <a:ea typeface="Verdana" panose="020B0604030504040204" pitchFamily="34" charset="0"/>
                <a:cs typeface="Verdana" panose="020B0604030504040204" pitchFamily="34" charset="0"/>
              </a:rPr>
              <a:t>Layoutoption</a:t>
            </a:r>
            <a:r>
              <a:rPr lang="de-DE" sz="1000" b="0" baseline="0" noProof="0" dirty="0">
                <a:latin typeface="Verdana" panose="020B0604030504040204" pitchFamily="34" charset="0"/>
                <a:cs typeface="Arial" panose="020B0604020202020204" pitchFamily="34" charset="0"/>
              </a:rPr>
              <a:t> „Titel, Bild links, Inhalt“, </a:t>
            </a:r>
            <a:r>
              <a:rPr lang="de-DE" sz="1000" b="0" noProof="0" dirty="0">
                <a:latin typeface="Verdana" panose="020B0604030504040204" pitchFamily="34" charset="0"/>
                <a:ea typeface="Verdana" panose="020B0604030504040204" pitchFamily="34" charset="0"/>
                <a:cs typeface="Verdana" panose="020B0604030504040204" pitchFamily="34" charset="0"/>
              </a:rPr>
              <a:t>wenn Sie eine neue Folie </a:t>
            </a:r>
            <a:r>
              <a:rPr lang="de-DE" sz="1000" b="0" noProof="0" dirty="0">
                <a:latin typeface="Verdana" panose="020B0604030504040204" pitchFamily="34" charset="0"/>
                <a:cs typeface="Arial" panose="020B0604020202020204" pitchFamily="34" charset="0"/>
              </a:rPr>
              <a:t>über den „Start“-Reiter</a:t>
            </a:r>
            <a:r>
              <a:rPr lang="de-DE" sz="1000" b="0" baseline="0" noProof="0" dirty="0">
                <a:latin typeface="Verdana" panose="020B0604030504040204" pitchFamily="34" charset="0"/>
                <a:cs typeface="Arial" panose="020B0604020202020204" pitchFamily="34" charset="0"/>
              </a:rPr>
              <a:t> erstellen wollen.</a:t>
            </a:r>
            <a:endParaRPr lang="de-DE" sz="1000" b="0" noProof="0" dirty="0">
              <a:latin typeface="Verdana" panose="020B0604030504040204" pitchFamily="34" charset="0"/>
              <a:cs typeface="Arial" panose="020B0604020202020204" pitchFamily="34" charset="0"/>
            </a:endParaRPr>
          </a:p>
          <a:p>
            <a:r>
              <a:rPr lang="de-DE" sz="1000" b="0" noProof="0" dirty="0"/>
              <a:t>Der Folientitel erscheint in </a:t>
            </a:r>
            <a:r>
              <a:rPr lang="de-DE" sz="1000" b="0" noProof="0" dirty="0" err="1"/>
              <a:t>Verdana</a:t>
            </a:r>
            <a:r>
              <a:rPr lang="de-DE" sz="1000" b="0" noProof="0" dirty="0"/>
              <a:t> fett 28 </a:t>
            </a:r>
            <a:r>
              <a:rPr lang="de-DE" sz="1000" b="0" noProof="0" dirty="0" err="1"/>
              <a:t>pt</a:t>
            </a:r>
            <a:r>
              <a:rPr lang="de-DE" sz="1000" b="0" noProof="0" dirty="0"/>
              <a:t> (METRO Blau) und in </a:t>
            </a:r>
            <a:r>
              <a:rPr lang="de-DE" sz="1000" b="0" noProof="0" dirty="0">
                <a:latin typeface="Verdana" panose="020B0604030504040204" pitchFamily="34" charset="0"/>
                <a:cs typeface="Arial" panose="020B0604020202020204" pitchFamily="34" charset="0"/>
              </a:rPr>
              <a:t>Versalien</a:t>
            </a:r>
            <a:r>
              <a:rPr lang="de-DE" sz="1000" b="0" noProof="0" dirty="0"/>
              <a:t>. Ist ein</a:t>
            </a:r>
            <a:r>
              <a:rPr lang="de-DE" sz="1000" b="0" baseline="0" noProof="0" dirty="0"/>
              <a:t> Untertitel </a:t>
            </a:r>
            <a:r>
              <a:rPr lang="de-DE" sz="1000" b="0" noProof="0" dirty="0"/>
              <a:t>erforderlich,</a:t>
            </a:r>
            <a:r>
              <a:rPr lang="de-DE" sz="1000" b="0" baseline="0" noProof="0" dirty="0"/>
              <a:t> </a:t>
            </a:r>
            <a:r>
              <a:rPr lang="de-DE" sz="1000" b="0" noProof="0" dirty="0"/>
              <a:t>sollte dieser</a:t>
            </a:r>
            <a:r>
              <a:rPr lang="de-DE" sz="1000" b="0" baseline="0" noProof="0" dirty="0"/>
              <a:t> </a:t>
            </a:r>
            <a:r>
              <a:rPr lang="de-DE" sz="1000" b="0" noProof="0" dirty="0"/>
              <a:t>manuell auf 20 </a:t>
            </a:r>
            <a:r>
              <a:rPr lang="de-DE" sz="1000" b="0" noProof="0" dirty="0" err="1"/>
              <a:t>pt</a:t>
            </a:r>
            <a:r>
              <a:rPr lang="de-DE" sz="1000" b="0" noProof="0" dirty="0"/>
              <a:t> eingestellt</a:t>
            </a:r>
            <a:r>
              <a:rPr lang="de-DE" sz="1000" b="0" baseline="0" noProof="0" dirty="0"/>
              <a:t> werden</a:t>
            </a:r>
            <a:r>
              <a:rPr lang="de-DE" sz="1000" b="0" noProof="0" dirty="0"/>
              <a:t> (in </a:t>
            </a:r>
            <a:r>
              <a:rPr lang="en-GB" sz="1000" kern="1200" cap="none" dirty="0" err="1">
                <a:solidFill>
                  <a:schemeClr val="tx1"/>
                </a:solidFill>
                <a:latin typeface="Verdana" panose="020B0604030504040204" pitchFamily="34" charset="0"/>
                <a:ea typeface="Verdana" panose="020B0604030504040204" pitchFamily="34" charset="0"/>
                <a:cs typeface="Verdana" panose="020B0604030504040204" pitchFamily="34" charset="0"/>
              </a:rPr>
              <a:t>Groß</a:t>
            </a:r>
            <a:r>
              <a:rPr lang="en-GB" sz="1000" kern="1200" cap="none" dirty="0">
                <a:solidFill>
                  <a:schemeClr val="tx1"/>
                </a:solidFill>
                <a:latin typeface="Verdana" panose="020B0604030504040204" pitchFamily="34" charset="0"/>
                <a:ea typeface="Verdana" panose="020B0604030504040204" pitchFamily="34" charset="0"/>
                <a:cs typeface="Verdana" panose="020B0604030504040204" pitchFamily="34" charset="0"/>
              </a:rPr>
              <a:t>-</a:t>
            </a:r>
            <a:r>
              <a:rPr lang="en-GB" sz="1000" kern="1200" cap="none" baseline="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GB" sz="1000" kern="1200" cap="none" dirty="0">
                <a:solidFill>
                  <a:schemeClr val="tx1"/>
                </a:solidFill>
                <a:latin typeface="Verdana" panose="020B0604030504040204" pitchFamily="34" charset="0"/>
                <a:ea typeface="Verdana" panose="020B0604030504040204" pitchFamily="34" charset="0"/>
                <a:cs typeface="Verdana" panose="020B0604030504040204" pitchFamily="34" charset="0"/>
              </a:rPr>
              <a:t>und </a:t>
            </a:r>
            <a:r>
              <a:rPr lang="en-GB" sz="1000" kern="1200" cap="none" dirty="0" err="1">
                <a:solidFill>
                  <a:schemeClr val="tx1"/>
                </a:solidFill>
                <a:latin typeface="Verdana" panose="020B0604030504040204" pitchFamily="34" charset="0"/>
                <a:ea typeface="Verdana" panose="020B0604030504040204" pitchFamily="34" charset="0"/>
                <a:cs typeface="Verdana" panose="020B0604030504040204" pitchFamily="34" charset="0"/>
              </a:rPr>
              <a:t>Kleinschreibung</a:t>
            </a:r>
            <a:r>
              <a:rPr lang="de-DE" sz="1000" b="0" noProof="0" dirty="0"/>
              <a:t>).</a:t>
            </a:r>
            <a:r>
              <a:rPr lang="de-DE" sz="1000" b="0" baseline="0" noProof="0" dirty="0"/>
              <a:t> </a:t>
            </a:r>
            <a:r>
              <a:rPr lang="de-DE" sz="1000" kern="1200" cap="none" dirty="0">
                <a:solidFill>
                  <a:schemeClr val="tx1"/>
                </a:solidFill>
                <a:latin typeface="Verdana" panose="020B0604030504040204" pitchFamily="34" charset="0"/>
                <a:ea typeface="Verdana" panose="020B0604030504040204" pitchFamily="34" charset="0"/>
                <a:cs typeface="Verdana" panose="020B0604030504040204" pitchFamily="34" charset="0"/>
              </a:rPr>
              <a:t>Wählen Sie hierfür über</a:t>
            </a:r>
            <a:r>
              <a:rPr lang="de-DE" sz="1000" kern="1200" cap="none" baseline="0" dirty="0">
                <a:solidFill>
                  <a:schemeClr val="tx1"/>
                </a:solidFill>
                <a:latin typeface="Verdana" panose="020B0604030504040204" pitchFamily="34" charset="0"/>
                <a:ea typeface="Verdana" panose="020B0604030504040204" pitchFamily="34" charset="0"/>
                <a:cs typeface="Verdana" panose="020B0604030504040204" pitchFamily="34" charset="0"/>
              </a:rPr>
              <a:t> den</a:t>
            </a:r>
            <a:r>
              <a:rPr lang="de-DE" sz="1000" kern="1200" cap="none" dirty="0">
                <a:solidFill>
                  <a:schemeClr val="tx1"/>
                </a:solidFill>
                <a:latin typeface="Verdana" panose="020B0604030504040204" pitchFamily="34" charset="0"/>
                <a:ea typeface="Verdana" panose="020B0604030504040204" pitchFamily="34" charset="0"/>
                <a:cs typeface="Verdana" panose="020B0604030504040204" pitchFamily="34" charset="0"/>
              </a:rPr>
              <a:t> „Start“-Reiter im Dialogfeld „Schriftart“ die Schriftgröße 20 aus und entfernen Sie den Haken bei Großbuchstaben. </a:t>
            </a:r>
            <a:endParaRPr lang="de-DE" sz="1000" b="0" baseline="0" noProof="0" dirty="0"/>
          </a:p>
          <a:p>
            <a:endParaRPr lang="de-DE" sz="1000" b="0" baseline="0" noProof="0" dirty="0"/>
          </a:p>
          <a:p>
            <a:r>
              <a:rPr lang="de-DE" sz="1000" b="0" noProof="0" dirty="0"/>
              <a:t>Wenn Ihr Textinhalt den Platz des Textfelds überschreitet, sollten Sie eine zusätzliche Folie erstellen. </a:t>
            </a:r>
          </a:p>
          <a:p>
            <a:endParaRPr lang="de-DE" sz="1000" b="0" baseline="0" noProof="0" dirty="0"/>
          </a:p>
          <a:p>
            <a:pPr marL="0" marR="0" indent="0" algn="l" defTabSz="914400" rtl="0" eaLnBrk="1" fontAlgn="auto" latinLnBrk="0" hangingPunct="1">
              <a:lnSpc>
                <a:spcPct val="100000"/>
              </a:lnSpc>
              <a:spcBef>
                <a:spcPts val="0"/>
              </a:spcBef>
              <a:spcAft>
                <a:spcPts val="0"/>
              </a:spcAft>
              <a:buClrTx/>
              <a:buSzTx/>
              <a:buFontTx/>
              <a:buNone/>
              <a:tabLst/>
              <a:defRPr/>
            </a:pPr>
            <a:r>
              <a:rPr lang="de-DE" sz="1000" b="0" baseline="0" noProof="0" dirty="0"/>
              <a:t>Ein Bildplatzhalter wurde in das Folienlayout mit einer Größe von 12,9 cm x 11 cm eingebaut – diese Werte sind festgeschrieben und dürfen nicht überschritten werden. Bilder mit verringerter Höhe dürfen nur dann verwendet werden, wenn das Format nicht an den Platzhalter angepasst werden kann. Alle Bilder müssen jedoch die gleiche Höhe haben. Zur Optimierung von Bildschirmauflösung und Ausdrucken von Bildschirminhalten wird empfohlen, dass alternative Bilder in diesen Größen mit 100 dpi abgespeichert werden. Unter dem Bild ist eine Bildunterschrift (in 11 </a:t>
            </a:r>
            <a:r>
              <a:rPr lang="de-DE" sz="1000" b="0" baseline="0" noProof="0" dirty="0" err="1"/>
              <a:t>pt</a:t>
            </a:r>
            <a:r>
              <a:rPr lang="de-DE" sz="1000" b="0" baseline="0" noProof="0" dirty="0"/>
              <a:t> </a:t>
            </a:r>
            <a:r>
              <a:rPr lang="de-DE" sz="1000" b="0" baseline="0" noProof="0" dirty="0" err="1"/>
              <a:t>Verdana</a:t>
            </a:r>
            <a:r>
              <a:rPr lang="de-DE" sz="1000" b="0" baseline="0" noProof="0" dirty="0"/>
              <a:t> Standard, METRO Blau).</a:t>
            </a:r>
          </a:p>
          <a:p>
            <a:pPr marL="0" marR="0" indent="0" algn="l" defTabSz="914400" rtl="0" eaLnBrk="1" fontAlgn="auto" latinLnBrk="0" hangingPunct="1">
              <a:lnSpc>
                <a:spcPct val="100000"/>
              </a:lnSpc>
              <a:spcBef>
                <a:spcPts val="0"/>
              </a:spcBef>
              <a:spcAft>
                <a:spcPts val="0"/>
              </a:spcAft>
              <a:buClrTx/>
              <a:buSzTx/>
              <a:buFontTx/>
              <a:buNone/>
              <a:tabLst/>
              <a:defRPr/>
            </a:pPr>
            <a:endParaRPr lang="de-DE" sz="1000" b="0" baseline="0" noProof="0" dirty="0"/>
          </a:p>
        </p:txBody>
      </p:sp>
      <p:sp>
        <p:nvSpPr>
          <p:cNvPr id="4" name="Slide Number Placeholder 3"/>
          <p:cNvSpPr>
            <a:spLocks noGrp="1"/>
          </p:cNvSpPr>
          <p:nvPr>
            <p:ph type="sldNum" sz="quarter" idx="10"/>
          </p:nvPr>
        </p:nvSpPr>
        <p:spPr/>
        <p:txBody>
          <a:bodyPr/>
          <a:lstStyle/>
          <a:p>
            <a:fld id="{00EDA26C-85E1-4D29-9B9B-1D0790290E75}" type="slidenum">
              <a:rPr lang="en-GB" smtClean="0"/>
              <a:t>28</a:t>
            </a:fld>
            <a:endParaRPr lang="en-GB"/>
          </a:p>
        </p:txBody>
      </p:sp>
    </p:spTree>
    <p:extLst>
      <p:ext uri="{BB962C8B-B14F-4D97-AF65-F5344CB8AC3E}">
        <p14:creationId xmlns:p14="http://schemas.microsoft.com/office/powerpoint/2010/main" val="42465746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sz="1000" b="1" dirty="0"/>
              <a:t>Kontaktfolie</a:t>
            </a:r>
            <a:br>
              <a:rPr lang="de-DE" sz="1000" b="1" dirty="0"/>
            </a:br>
            <a:r>
              <a:rPr lang="de-CH" sz="1000" b="0" noProof="0" dirty="0"/>
              <a:t>Verwenden</a:t>
            </a:r>
            <a:r>
              <a:rPr lang="de-CH" sz="1000" b="0" baseline="0" noProof="0" dirty="0"/>
              <a:t> Sie die </a:t>
            </a:r>
            <a:r>
              <a:rPr lang="de-DE" sz="1000" noProof="0" dirty="0" err="1">
                <a:latin typeface="Verdana" panose="020B0604030504040204" pitchFamily="34" charset="0"/>
                <a:ea typeface="Verdana" panose="020B0604030504040204" pitchFamily="34" charset="0"/>
                <a:cs typeface="Verdana" panose="020B0604030504040204" pitchFamily="34" charset="0"/>
              </a:rPr>
              <a:t>Layoutoption</a:t>
            </a:r>
            <a:r>
              <a:rPr lang="de-CH" sz="1000" b="0" noProof="0" dirty="0"/>
              <a:t> „Kontakt</a:t>
            </a:r>
            <a:r>
              <a:rPr lang="de-CH" sz="1000" b="0" baseline="0" noProof="0" dirty="0"/>
              <a:t>“, </a:t>
            </a:r>
            <a:r>
              <a:rPr lang="de-CH" sz="1000" b="0" noProof="0" dirty="0"/>
              <a:t>wenn Sie eine neue Folie </a:t>
            </a:r>
            <a:r>
              <a:rPr lang="de-DE" sz="1000" b="0" noProof="0" dirty="0">
                <a:latin typeface="Verdana" panose="020B0604030504040204" pitchFamily="34" charset="0"/>
                <a:cs typeface="Arial" panose="020B0604020202020204" pitchFamily="34" charset="0"/>
              </a:rPr>
              <a:t>über den „Start“-Reiter</a:t>
            </a:r>
            <a:r>
              <a:rPr lang="de-DE" sz="1000" b="0" baseline="0" noProof="0" dirty="0">
                <a:latin typeface="Verdana" panose="020B0604030504040204" pitchFamily="34" charset="0"/>
                <a:cs typeface="Arial" panose="020B0604020202020204" pitchFamily="34" charset="0"/>
              </a:rPr>
              <a:t> erstellen wollen.</a:t>
            </a:r>
          </a:p>
          <a:p>
            <a:r>
              <a:rPr lang="de-DE" sz="1000" b="0" noProof="0" dirty="0">
                <a:latin typeface="Verdana" panose="020B0604030504040204" pitchFamily="34" charset="0"/>
                <a:ea typeface="Verdana" panose="020B0604030504040204" pitchFamily="34" charset="0"/>
                <a:cs typeface="Verdana" panose="020B0604030504040204" pitchFamily="34" charset="0"/>
              </a:rPr>
              <a:t>Die Hintergrundfarbe, das Markenzeichen und die</a:t>
            </a:r>
            <a:r>
              <a:rPr lang="de-DE" sz="1000" b="0" baseline="0" noProof="0" dirty="0">
                <a:latin typeface="Verdana" panose="020B0604030504040204" pitchFamily="34" charset="0"/>
                <a:ea typeface="Verdana" panose="020B0604030504040204" pitchFamily="34" charset="0"/>
                <a:cs typeface="Verdana" panose="020B0604030504040204" pitchFamily="34" charset="0"/>
              </a:rPr>
              <a:t> Grafik sind </a:t>
            </a:r>
            <a:r>
              <a:rPr lang="de-DE" sz="1000" b="0" noProof="0" dirty="0">
                <a:latin typeface="Verdana" panose="020B0604030504040204" pitchFamily="34" charset="0"/>
                <a:ea typeface="Verdana" panose="020B0604030504040204" pitchFamily="34" charset="0"/>
                <a:cs typeface="Verdana" panose="020B0604030504040204" pitchFamily="34" charset="0"/>
              </a:rPr>
              <a:t>auf diesem Folienlayout voreingestellt und dürfen nicht verändert werden.</a:t>
            </a:r>
          </a:p>
          <a:p>
            <a:endParaRPr lang="de-DE" sz="1000" b="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de-DE" sz="1000" b="0" noProof="0" dirty="0"/>
              <a:t>Der</a:t>
            </a:r>
            <a:r>
              <a:rPr lang="de-DE" sz="1000" b="0" baseline="0" noProof="0" dirty="0"/>
              <a:t> Titel </a:t>
            </a:r>
            <a:r>
              <a:rPr lang="de-DE" sz="1000" b="0" noProof="0" dirty="0"/>
              <a:t>erscheint in </a:t>
            </a:r>
            <a:r>
              <a:rPr lang="de-DE" sz="1000" b="0" noProof="0" dirty="0" err="1"/>
              <a:t>Verdana</a:t>
            </a:r>
            <a:r>
              <a:rPr lang="de-DE" sz="1000" b="0" noProof="0" dirty="0"/>
              <a:t> fett</a:t>
            </a:r>
            <a:r>
              <a:rPr lang="de-DE" sz="1000" b="0" baseline="0" noProof="0" dirty="0"/>
              <a:t> 36 </a:t>
            </a:r>
            <a:r>
              <a:rPr lang="de-DE" sz="1000" b="0" baseline="0" noProof="0" dirty="0" err="1"/>
              <a:t>pt</a:t>
            </a:r>
            <a:r>
              <a:rPr lang="de-DE" sz="1000" b="0" baseline="0" noProof="0" dirty="0"/>
              <a:t> </a:t>
            </a:r>
            <a:r>
              <a:rPr lang="de-DE" sz="1000" b="0" noProof="0" dirty="0"/>
              <a:t>und in weißen </a:t>
            </a:r>
            <a:r>
              <a:rPr lang="de-DE" sz="1000" b="0" noProof="0" dirty="0">
                <a:latin typeface="Verdana" panose="020B0604030504040204" pitchFamily="34" charset="0"/>
                <a:cs typeface="Arial" panose="020B0604020202020204" pitchFamily="34" charset="0"/>
              </a:rPr>
              <a:t>Versalien</a:t>
            </a:r>
            <a:r>
              <a:rPr lang="de-DE" sz="1000" b="0" noProof="0" dirty="0"/>
              <a:t>. Weitere</a:t>
            </a:r>
            <a:r>
              <a:rPr lang="de-DE" sz="1000" b="0" baseline="0" noProof="0" dirty="0"/>
              <a:t> Kontaktdaten sollten in </a:t>
            </a:r>
            <a:r>
              <a:rPr lang="de-DE" sz="1000" b="0" baseline="0" noProof="0" dirty="0" err="1"/>
              <a:t>Verdana</a:t>
            </a:r>
            <a:r>
              <a:rPr lang="de-DE" sz="1000" b="0" baseline="0" noProof="0" dirty="0"/>
              <a:t> Standard 15 </a:t>
            </a:r>
            <a:r>
              <a:rPr lang="de-DE" sz="1000" b="0" baseline="0" noProof="0" dirty="0" err="1"/>
              <a:t>pt</a:t>
            </a:r>
            <a:r>
              <a:rPr lang="de-DE" sz="1000" b="0" baseline="0" noProof="0" dirty="0"/>
              <a:t> (weiß) wie in diesem Beispiel erscheinen.</a:t>
            </a:r>
            <a:endParaRPr lang="de-DE" sz="1000" b="0" noProof="0" dirty="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0" dirty="0"/>
          </a:p>
          <a:p>
            <a:endParaRPr lang="en-GB" sz="1000" dirty="0"/>
          </a:p>
        </p:txBody>
      </p:sp>
      <p:sp>
        <p:nvSpPr>
          <p:cNvPr id="4" name="Slide Number Placeholder 3"/>
          <p:cNvSpPr>
            <a:spLocks noGrp="1"/>
          </p:cNvSpPr>
          <p:nvPr>
            <p:ph type="sldNum" sz="quarter" idx="10"/>
          </p:nvPr>
        </p:nvSpPr>
        <p:spPr/>
        <p:txBody>
          <a:bodyPr/>
          <a:lstStyle/>
          <a:p>
            <a:fld id="{00EDA26C-85E1-4D29-9B9B-1D0790290E75}" type="slidenum">
              <a:rPr lang="en-GB" smtClean="0"/>
              <a:t>32</a:t>
            </a:fld>
            <a:endParaRPr lang="en-GB" dirty="0"/>
          </a:p>
        </p:txBody>
      </p:sp>
    </p:spTree>
    <p:extLst>
      <p:ext uri="{BB962C8B-B14F-4D97-AF65-F5344CB8AC3E}">
        <p14:creationId xmlns:p14="http://schemas.microsoft.com/office/powerpoint/2010/main" val="3500802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bg>
      <p:bgPr>
        <a:solidFill>
          <a:schemeClr val="tx2"/>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stretch>
            <a:fillRect/>
          </a:stretch>
        </p:blipFill>
        <p:spPr bwMode="ltGray">
          <a:xfrm>
            <a:off x="545454" y="1793875"/>
            <a:ext cx="1964798" cy="4313436"/>
          </a:xfrm>
          <a:prstGeom prst="rect">
            <a:avLst/>
          </a:prstGeom>
        </p:spPr>
      </p:pic>
      <p:sp>
        <p:nvSpPr>
          <p:cNvPr id="2" name="Title 1"/>
          <p:cNvSpPr>
            <a:spLocks noGrp="1"/>
          </p:cNvSpPr>
          <p:nvPr>
            <p:ph type="ctrTitle"/>
          </p:nvPr>
        </p:nvSpPr>
        <p:spPr>
          <a:xfrm>
            <a:off x="1524000" y="2309446"/>
            <a:ext cx="8401050" cy="1141902"/>
          </a:xfrm>
        </p:spPr>
        <p:txBody>
          <a:bodyPr anchor="b"/>
          <a:lstStyle>
            <a:lvl1pPr algn="l">
              <a:defRPr sz="3600">
                <a:solidFill>
                  <a:schemeClr val="bg2"/>
                </a:solidFill>
              </a:defRPr>
            </a:lvl1pPr>
          </a:lstStyle>
          <a:p>
            <a:r>
              <a:rPr lang="de-DE"/>
              <a:t>Titelmasterformat durch Klicken bearbeiten</a:t>
            </a:r>
            <a:endParaRPr lang="en-GB" noProof="0" dirty="0"/>
          </a:p>
        </p:txBody>
      </p:sp>
      <p:sp>
        <p:nvSpPr>
          <p:cNvPr id="3" name="Subtitle 2"/>
          <p:cNvSpPr>
            <a:spLocks noGrp="1"/>
          </p:cNvSpPr>
          <p:nvPr>
            <p:ph type="subTitle" idx="1"/>
          </p:nvPr>
        </p:nvSpPr>
        <p:spPr>
          <a:xfrm>
            <a:off x="1524000" y="3692768"/>
            <a:ext cx="8401050" cy="2098431"/>
          </a:xfrm>
        </p:spPr>
        <p:txBody>
          <a:bodyPr/>
          <a:lstStyle>
            <a:lvl1pPr marL="0" indent="0" algn="l">
              <a:lnSpc>
                <a:spcPct val="100000"/>
              </a:lnSpc>
              <a:spcBef>
                <a:spcPts val="0"/>
              </a:spcBef>
              <a:buNone/>
              <a:defRPr sz="1500" b="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en-GB" dirty="0"/>
          </a:p>
        </p:txBody>
      </p:sp>
      <p:sp>
        <p:nvSpPr>
          <p:cNvPr id="4" name="Date Placeholder 3"/>
          <p:cNvSpPr>
            <a:spLocks noGrp="1"/>
          </p:cNvSpPr>
          <p:nvPr>
            <p:ph type="dt" sz="half" idx="10"/>
          </p:nvPr>
        </p:nvSpPr>
        <p:spPr/>
        <p:txBody>
          <a:bodyPr/>
          <a:lstStyle>
            <a:lvl1pPr>
              <a:defRPr>
                <a:solidFill>
                  <a:schemeClr val="bg2"/>
                </a:solidFill>
              </a:defRPr>
            </a:lvl1pPr>
          </a:lstStyle>
          <a:p>
            <a:r>
              <a:rPr lang="de-DE">
                <a:solidFill>
                  <a:srgbClr val="FFFFFF"/>
                </a:solidFill>
              </a:rPr>
              <a:t>09.05.2017</a:t>
            </a:r>
            <a:endParaRPr lang="en-GB" dirty="0">
              <a:solidFill>
                <a:srgbClr val="FFFFFF"/>
              </a:solidFill>
            </a:endParaRPr>
          </a:p>
        </p:txBody>
      </p:sp>
      <p:sp>
        <p:nvSpPr>
          <p:cNvPr id="5" name="Footer Placeholder 4"/>
          <p:cNvSpPr>
            <a:spLocks noGrp="1"/>
          </p:cNvSpPr>
          <p:nvPr>
            <p:ph type="ftr" sz="quarter" idx="11"/>
          </p:nvPr>
        </p:nvSpPr>
        <p:spPr/>
        <p:txBody>
          <a:bodyPr/>
          <a:lstStyle>
            <a:lvl1pPr>
              <a:defRPr>
                <a:solidFill>
                  <a:schemeClr val="bg2"/>
                </a:solidFill>
              </a:defRPr>
            </a:lvl1pPr>
          </a:lstStyle>
          <a:p>
            <a:r>
              <a:rPr lang="de-DE" dirty="0">
                <a:solidFill>
                  <a:srgbClr val="FFFFFF"/>
                </a:solidFill>
              </a:rPr>
              <a:t>© METRO SYSTEMS GmbH.   Titel der Präsentation.   Einstufung: streng vertraulich, vertraulich, nur zum internen Gebrauch, öffentlich, </a:t>
            </a:r>
            <a:r>
              <a:rPr lang="de-DE" dirty="0" err="1">
                <a:solidFill>
                  <a:srgbClr val="FFFFFF"/>
                </a:solidFill>
              </a:rPr>
              <a:t>Verdana</a:t>
            </a:r>
            <a:r>
              <a:rPr lang="de-DE" dirty="0">
                <a:solidFill>
                  <a:srgbClr val="FFFFFF"/>
                </a:solidFill>
              </a:rPr>
              <a:t> 7.5 </a:t>
            </a:r>
            <a:r>
              <a:rPr lang="de-DE" dirty="0" err="1">
                <a:solidFill>
                  <a:srgbClr val="FFFFFF"/>
                </a:solidFill>
              </a:rPr>
              <a:t>pt</a:t>
            </a:r>
            <a:endParaRPr lang="de-DE" dirty="0">
              <a:solidFill>
                <a:srgbClr val="FFFFFF"/>
              </a:solidFill>
            </a:endParaRPr>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BD5CE54B-C29A-4A25-9174-59FEA10EAC97}" type="slidenum">
              <a:rPr lang="en-GB" smtClean="0">
                <a:solidFill>
                  <a:srgbClr val="FFFFFF"/>
                </a:solidFill>
              </a:rPr>
              <a:pPr/>
              <a:t>‹#›</a:t>
            </a:fld>
            <a:endParaRPr lang="en-GB" dirty="0">
              <a:solidFill>
                <a:srgbClr val="FFFFFF"/>
              </a:solidFill>
            </a:endParaRPr>
          </a:p>
        </p:txBody>
      </p:sp>
      <p:pic>
        <p:nvPicPr>
          <p:cNvPr id="8" name="Picture 7"/>
          <p:cNvPicPr>
            <a:picLocks noChangeAspect="1"/>
          </p:cNvPicPr>
          <p:nvPr userDrawn="1"/>
        </p:nvPicPr>
        <p:blipFill>
          <a:blip r:embed="rId3"/>
          <a:stretch>
            <a:fillRect/>
          </a:stretch>
        </p:blipFill>
        <p:spPr bwMode="black">
          <a:xfrm>
            <a:off x="542276" y="521426"/>
            <a:ext cx="2723400" cy="460800"/>
          </a:xfrm>
          <a:prstGeom prst="rect">
            <a:avLst/>
          </a:prstGeom>
        </p:spPr>
      </p:pic>
    </p:spTree>
    <p:extLst>
      <p:ext uri="{BB962C8B-B14F-4D97-AF65-F5344CB8AC3E}">
        <p14:creationId xmlns:p14="http://schemas.microsoft.com/office/powerpoint/2010/main" val="12240343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ussage 4, Weiß 36 pt">
    <p:spTree>
      <p:nvGrpSpPr>
        <p:cNvPr id="1" name=""/>
        <p:cNvGrpSpPr/>
        <p:nvPr/>
      </p:nvGrpSpPr>
      <p:grpSpPr>
        <a:xfrm>
          <a:off x="0" y="0"/>
          <a:ext cx="0" cy="0"/>
          <a:chOff x="0" y="0"/>
          <a:chExt cx="0" cy="0"/>
        </a:xfrm>
      </p:grpSpPr>
      <p:sp>
        <p:nvSpPr>
          <p:cNvPr id="8" name="Rectangle 7"/>
          <p:cNvSpPr/>
          <p:nvPr userDrawn="1"/>
        </p:nvSpPr>
        <p:spPr bwMode="hidden">
          <a:xfrm>
            <a:off x="0" y="0"/>
            <a:ext cx="12191181" cy="6096000"/>
          </a:xfrm>
          <a:prstGeom prst="rect">
            <a:avLst/>
          </a:prstGeom>
          <a:solidFill>
            <a:srgbClr val="0089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pic>
        <p:nvPicPr>
          <p:cNvPr id="10" name="Picture 9"/>
          <p:cNvPicPr>
            <a:picLocks noChangeAspect="1"/>
          </p:cNvPicPr>
          <p:nvPr userDrawn="1"/>
        </p:nvPicPr>
        <p:blipFill rotWithShape="1">
          <a:blip r:embed="rId2"/>
          <a:srcRect t="11843" b="12033"/>
          <a:stretch/>
        </p:blipFill>
        <p:spPr bwMode="hidden">
          <a:xfrm>
            <a:off x="2438400" y="-15241"/>
            <a:ext cx="4191000" cy="6111241"/>
          </a:xfrm>
          <a:prstGeom prst="rect">
            <a:avLst/>
          </a:prstGeom>
        </p:spPr>
      </p:pic>
      <p:sp>
        <p:nvSpPr>
          <p:cNvPr id="2" name="Title 1"/>
          <p:cNvSpPr>
            <a:spLocks noGrp="1"/>
          </p:cNvSpPr>
          <p:nvPr>
            <p:ph type="title"/>
          </p:nvPr>
        </p:nvSpPr>
        <p:spPr>
          <a:xfrm>
            <a:off x="540000" y="1747894"/>
            <a:ext cx="9385050" cy="3727939"/>
          </a:xfrm>
        </p:spPr>
        <p:txBody>
          <a:bodyPr/>
          <a:lstStyle>
            <a:lvl1pPr marL="282575" indent="-282575">
              <a:defRPr sz="3600" baseline="0">
                <a:solidFill>
                  <a:schemeClr val="bg1"/>
                </a:solidFill>
              </a:defRPr>
            </a:lvl1pPr>
          </a:lstStyle>
          <a:p>
            <a:r>
              <a:rPr lang="de-DE"/>
              <a:t>Titelmasterformat durch Klicken bearbeiten</a:t>
            </a:r>
            <a:endParaRPr lang="en-GB" dirty="0"/>
          </a:p>
        </p:txBody>
      </p:sp>
      <p:sp>
        <p:nvSpPr>
          <p:cNvPr id="4" name="Date Placeholder 3"/>
          <p:cNvSpPr>
            <a:spLocks noGrp="1"/>
          </p:cNvSpPr>
          <p:nvPr>
            <p:ph type="dt" sz="half" idx="10"/>
          </p:nvPr>
        </p:nvSpPr>
        <p:spPr/>
        <p:txBody>
          <a:bodyPr/>
          <a:lstStyle/>
          <a:p>
            <a:r>
              <a:rPr lang="de-DE">
                <a:solidFill>
                  <a:srgbClr val="003B7E"/>
                </a:solidFill>
              </a:rPr>
              <a:t>09.05.2017</a:t>
            </a:r>
            <a:endParaRPr lang="en-GB" dirty="0">
              <a:solidFill>
                <a:srgbClr val="003B7E"/>
              </a:solidFill>
            </a:endParaRPr>
          </a:p>
        </p:txBody>
      </p:sp>
      <p:sp>
        <p:nvSpPr>
          <p:cNvPr id="5" name="Footer Placeholder 4"/>
          <p:cNvSpPr>
            <a:spLocks noGrp="1"/>
          </p:cNvSpPr>
          <p:nvPr>
            <p:ph type="ftr" sz="quarter" idx="11"/>
          </p:nvPr>
        </p:nvSpPr>
        <p:spPr/>
        <p:txBody>
          <a:bodyPr/>
          <a:lstStyle/>
          <a:p>
            <a:r>
              <a:rPr lang="de-DE" dirty="0">
                <a:solidFill>
                  <a:srgbClr val="003B7E"/>
                </a:solidFill>
              </a:rPr>
              <a:t>© METRO SYSTEMS GmbH.   Titel der Präsentation.   Einstufung: streng vertraulich, vertraulich, nur zum internen Gebrauch, öffentlich, </a:t>
            </a:r>
            <a:r>
              <a:rPr lang="de-DE" dirty="0" err="1">
                <a:solidFill>
                  <a:srgbClr val="003B7E"/>
                </a:solidFill>
              </a:rPr>
              <a:t>Verdana</a:t>
            </a:r>
            <a:r>
              <a:rPr lang="de-DE" dirty="0">
                <a:solidFill>
                  <a:srgbClr val="003B7E"/>
                </a:solidFill>
              </a:rPr>
              <a:t> 7.5 </a:t>
            </a:r>
            <a:r>
              <a:rPr lang="de-DE" dirty="0" err="1">
                <a:solidFill>
                  <a:srgbClr val="003B7E"/>
                </a:solidFill>
              </a:rPr>
              <a:t>pt</a:t>
            </a:r>
            <a:endParaRPr lang="de-DE" dirty="0">
              <a:solidFill>
                <a:srgbClr val="003B7E"/>
              </a:solidFill>
            </a:endParaRPr>
          </a:p>
        </p:txBody>
      </p:sp>
      <p:sp>
        <p:nvSpPr>
          <p:cNvPr id="6" name="Slide Number Placeholder 5"/>
          <p:cNvSpPr>
            <a:spLocks noGrp="1"/>
          </p:cNvSpPr>
          <p:nvPr>
            <p:ph type="sldNum" sz="quarter" idx="12"/>
          </p:nvPr>
        </p:nvSpPr>
        <p:spPr/>
        <p:txBody>
          <a:bodyPr/>
          <a:lstStyle/>
          <a:p>
            <a:fld id="{BD5CE54B-C29A-4A25-9174-59FEA10EAC97}" type="slidenum">
              <a:rPr lang="en-GB" smtClean="0">
                <a:solidFill>
                  <a:srgbClr val="003B7E"/>
                </a:solidFill>
              </a:rPr>
              <a:pPr/>
              <a:t>‹#›</a:t>
            </a:fld>
            <a:endParaRPr lang="en-GB" dirty="0">
              <a:solidFill>
                <a:srgbClr val="003B7E"/>
              </a:solidFill>
            </a:endParaRPr>
          </a:p>
        </p:txBody>
      </p:sp>
    </p:spTree>
    <p:extLst>
      <p:ext uri="{BB962C8B-B14F-4D97-AF65-F5344CB8AC3E}">
        <p14:creationId xmlns:p14="http://schemas.microsoft.com/office/powerpoint/2010/main" val="138689423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1_Fazit, Weiß">
    <p:spTree>
      <p:nvGrpSpPr>
        <p:cNvPr id="1" name=""/>
        <p:cNvGrpSpPr/>
        <p:nvPr/>
      </p:nvGrpSpPr>
      <p:grpSpPr>
        <a:xfrm>
          <a:off x="0" y="0"/>
          <a:ext cx="0" cy="0"/>
          <a:chOff x="0" y="0"/>
          <a:chExt cx="0" cy="0"/>
        </a:xfrm>
      </p:grpSpPr>
      <p:sp>
        <p:nvSpPr>
          <p:cNvPr id="7" name="Rectangle 7"/>
          <p:cNvSpPr/>
          <p:nvPr userDrawn="1"/>
        </p:nvSpPr>
        <p:spPr bwMode="hidden">
          <a:xfrm>
            <a:off x="0" y="0"/>
            <a:ext cx="12191181" cy="609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p:txBody>
          <a:bodyPr/>
          <a:lstStyle>
            <a:lvl1pPr>
              <a:defRPr>
                <a:solidFill>
                  <a:schemeClr val="bg1"/>
                </a:solidFill>
              </a:defRPr>
            </a:lvl1pPr>
          </a:lstStyle>
          <a:p>
            <a:r>
              <a:rPr lang="de-DE"/>
              <a:t>Titelmasterformat durch Klicken bearbeiten</a:t>
            </a:r>
            <a:endParaRPr lang="en-GB" dirty="0"/>
          </a:p>
        </p:txBody>
      </p:sp>
      <p:sp>
        <p:nvSpPr>
          <p:cNvPr id="3" name="Date Placeholder 2"/>
          <p:cNvSpPr>
            <a:spLocks noGrp="1"/>
          </p:cNvSpPr>
          <p:nvPr>
            <p:ph type="dt" sz="half" idx="10"/>
          </p:nvPr>
        </p:nvSpPr>
        <p:spPr/>
        <p:txBody>
          <a:bodyPr/>
          <a:lstStyle/>
          <a:p>
            <a:r>
              <a:rPr lang="de-DE"/>
              <a:t>09.05.2017</a:t>
            </a:r>
            <a:endParaRPr lang="en-GB" dirty="0"/>
          </a:p>
        </p:txBody>
      </p:sp>
      <p:sp>
        <p:nvSpPr>
          <p:cNvPr id="4" name="Footer Placeholder 3"/>
          <p:cNvSpPr>
            <a:spLocks noGrp="1"/>
          </p:cNvSpPr>
          <p:nvPr>
            <p:ph type="ftr" sz="quarter" idx="11"/>
          </p:nvPr>
        </p:nvSpPr>
        <p:spPr/>
        <p:txBody>
          <a:bodyPr/>
          <a:lstStyle/>
          <a:p>
            <a:r>
              <a:rPr lang="de-DE" dirty="0"/>
              <a:t>© METRO SYSTEMS GmbH. Titel der Präsentation.   Einstufung: streng vertraulich, vertraulich, nur zum internen Gebrauch, öffentlich, </a:t>
            </a:r>
            <a:r>
              <a:rPr lang="de-DE" dirty="0" err="1"/>
              <a:t>Verdana</a:t>
            </a:r>
            <a:r>
              <a:rPr lang="de-DE" dirty="0"/>
              <a:t> 7.5 </a:t>
            </a:r>
            <a:r>
              <a:rPr lang="de-DE" dirty="0" err="1"/>
              <a:t>pt</a:t>
            </a:r>
            <a:endParaRPr lang="de-DE" dirty="0"/>
          </a:p>
        </p:txBody>
      </p:sp>
      <p:sp>
        <p:nvSpPr>
          <p:cNvPr id="5" name="Slide Number Placeholder 4"/>
          <p:cNvSpPr>
            <a:spLocks noGrp="1"/>
          </p:cNvSpPr>
          <p:nvPr>
            <p:ph type="sldNum" sz="quarter" idx="12"/>
          </p:nvPr>
        </p:nvSpPr>
        <p:spPr/>
        <p:txBody>
          <a:bodyPr/>
          <a:lstStyle/>
          <a:p>
            <a:fld id="{BD5CE54B-C29A-4A25-9174-59FEA10EAC97}" type="slidenum">
              <a:rPr lang="en-GB" smtClean="0"/>
              <a:t>‹#›</a:t>
            </a:fld>
            <a:endParaRPr lang="en-GB" dirty="0"/>
          </a:p>
        </p:txBody>
      </p:sp>
      <p:sp>
        <p:nvSpPr>
          <p:cNvPr id="9" name="Textplatzhalter 8"/>
          <p:cNvSpPr>
            <a:spLocks noGrp="1"/>
          </p:cNvSpPr>
          <p:nvPr>
            <p:ph type="body" sz="quarter" idx="13"/>
          </p:nvPr>
        </p:nvSpPr>
        <p:spPr>
          <a:xfrm>
            <a:off x="538163" y="1795638"/>
            <a:ext cx="11275200" cy="4140000"/>
          </a:xfrm>
        </p:spPr>
        <p:txBody>
          <a:bodyPr/>
          <a:lstStyle>
            <a:lvl1pPr>
              <a:defRPr sz="3600">
                <a:solidFill>
                  <a:schemeClr val="bg1"/>
                </a:solidFill>
              </a:defRPr>
            </a:lvl1pPr>
            <a:lvl2pPr marL="67825" indent="0">
              <a:buNone/>
              <a:defRPr>
                <a:solidFill>
                  <a:schemeClr val="bg1"/>
                </a:solidFill>
              </a:defRPr>
            </a:lvl2pPr>
            <a:lvl3pPr marL="189913" indent="0">
              <a:buNone/>
              <a:defRPr>
                <a:solidFill>
                  <a:schemeClr val="bg1"/>
                </a:solidFill>
              </a:defRPr>
            </a:lvl3pPr>
            <a:lvl4pPr marL="307388" indent="0">
              <a:buNone/>
              <a:defRPr>
                <a:solidFill>
                  <a:schemeClr val="bg1"/>
                </a:solidFill>
              </a:defRPr>
            </a:lvl4pPr>
            <a:lvl5pPr marL="435975" indent="0">
              <a:buNone/>
              <a:defRPr>
                <a:solidFill>
                  <a:schemeClr val="bg1"/>
                </a:solidFill>
              </a:defRPr>
            </a:lvl5pPr>
          </a:lstStyle>
          <a:p>
            <a:pPr lvl="0"/>
            <a:r>
              <a:rPr lang="de-DE"/>
              <a:t>Textmasterformat bearbeiten</a:t>
            </a: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1_Fazit, Gelb">
    <p:spTree>
      <p:nvGrpSpPr>
        <p:cNvPr id="1" name=""/>
        <p:cNvGrpSpPr/>
        <p:nvPr/>
      </p:nvGrpSpPr>
      <p:grpSpPr>
        <a:xfrm>
          <a:off x="0" y="0"/>
          <a:ext cx="0" cy="0"/>
          <a:chOff x="0" y="0"/>
          <a:chExt cx="0" cy="0"/>
        </a:xfrm>
      </p:grpSpPr>
      <p:sp>
        <p:nvSpPr>
          <p:cNvPr id="7" name="Rectangle 7"/>
          <p:cNvSpPr/>
          <p:nvPr userDrawn="1"/>
        </p:nvSpPr>
        <p:spPr bwMode="hidden">
          <a:xfrm>
            <a:off x="0" y="0"/>
            <a:ext cx="12191181" cy="609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p:txBody>
          <a:bodyPr/>
          <a:lstStyle>
            <a:lvl1pPr>
              <a:defRPr>
                <a:solidFill>
                  <a:schemeClr val="accent2"/>
                </a:solidFill>
              </a:defRPr>
            </a:lvl1pPr>
          </a:lstStyle>
          <a:p>
            <a:r>
              <a:rPr lang="de-DE"/>
              <a:t>Titelmasterformat durch Klicken bearbeiten</a:t>
            </a:r>
            <a:endParaRPr lang="en-GB" dirty="0"/>
          </a:p>
        </p:txBody>
      </p:sp>
      <p:sp>
        <p:nvSpPr>
          <p:cNvPr id="3" name="Date Placeholder 2"/>
          <p:cNvSpPr>
            <a:spLocks noGrp="1"/>
          </p:cNvSpPr>
          <p:nvPr>
            <p:ph type="dt" sz="half" idx="10"/>
          </p:nvPr>
        </p:nvSpPr>
        <p:spPr/>
        <p:txBody>
          <a:bodyPr/>
          <a:lstStyle/>
          <a:p>
            <a:r>
              <a:rPr lang="de-DE"/>
              <a:t>09.05.2017</a:t>
            </a:r>
            <a:endParaRPr lang="en-GB" dirty="0"/>
          </a:p>
        </p:txBody>
      </p:sp>
      <p:sp>
        <p:nvSpPr>
          <p:cNvPr id="4" name="Footer Placeholder 3"/>
          <p:cNvSpPr>
            <a:spLocks noGrp="1"/>
          </p:cNvSpPr>
          <p:nvPr>
            <p:ph type="ftr" sz="quarter" idx="11"/>
          </p:nvPr>
        </p:nvSpPr>
        <p:spPr/>
        <p:txBody>
          <a:bodyPr/>
          <a:lstStyle/>
          <a:p>
            <a:r>
              <a:rPr lang="de-DE" dirty="0"/>
              <a:t>© METRO SYSTEMS GmbH. Titel der Präsentation.   Einstufung: streng vertraulich, vertraulich, nur zum internen Gebrauch, öffentlich, </a:t>
            </a:r>
            <a:r>
              <a:rPr lang="de-DE" dirty="0" err="1"/>
              <a:t>Verdana</a:t>
            </a:r>
            <a:r>
              <a:rPr lang="de-DE" dirty="0"/>
              <a:t> 7.5 </a:t>
            </a:r>
            <a:r>
              <a:rPr lang="de-DE" dirty="0" err="1"/>
              <a:t>pt</a:t>
            </a:r>
            <a:endParaRPr lang="de-DE" dirty="0"/>
          </a:p>
        </p:txBody>
      </p:sp>
      <p:sp>
        <p:nvSpPr>
          <p:cNvPr id="5" name="Slide Number Placeholder 4"/>
          <p:cNvSpPr>
            <a:spLocks noGrp="1"/>
          </p:cNvSpPr>
          <p:nvPr>
            <p:ph type="sldNum" sz="quarter" idx="12"/>
          </p:nvPr>
        </p:nvSpPr>
        <p:spPr/>
        <p:txBody>
          <a:bodyPr/>
          <a:lstStyle/>
          <a:p>
            <a:fld id="{BD5CE54B-C29A-4A25-9174-59FEA10EAC97}" type="slidenum">
              <a:rPr lang="en-GB" smtClean="0"/>
              <a:t>‹#›</a:t>
            </a:fld>
            <a:endParaRPr lang="en-GB" dirty="0"/>
          </a:p>
        </p:txBody>
      </p:sp>
      <p:sp>
        <p:nvSpPr>
          <p:cNvPr id="9" name="Textplatzhalter 8"/>
          <p:cNvSpPr>
            <a:spLocks noGrp="1"/>
          </p:cNvSpPr>
          <p:nvPr>
            <p:ph type="body" sz="quarter" idx="13"/>
          </p:nvPr>
        </p:nvSpPr>
        <p:spPr>
          <a:xfrm>
            <a:off x="538163" y="1795638"/>
            <a:ext cx="11275200" cy="4140000"/>
          </a:xfrm>
        </p:spPr>
        <p:txBody>
          <a:bodyPr/>
          <a:lstStyle>
            <a:lvl1pPr>
              <a:defRPr sz="3600">
                <a:solidFill>
                  <a:schemeClr val="accent2"/>
                </a:solidFill>
              </a:defRPr>
            </a:lvl1pPr>
            <a:lvl2pPr marL="67825" indent="0">
              <a:buNone/>
              <a:defRPr>
                <a:solidFill>
                  <a:schemeClr val="bg1"/>
                </a:solidFill>
              </a:defRPr>
            </a:lvl2pPr>
            <a:lvl3pPr marL="189913" indent="0">
              <a:buNone/>
              <a:defRPr>
                <a:solidFill>
                  <a:schemeClr val="bg1"/>
                </a:solidFill>
              </a:defRPr>
            </a:lvl3pPr>
            <a:lvl4pPr marL="307388" indent="0">
              <a:buNone/>
              <a:defRPr>
                <a:solidFill>
                  <a:schemeClr val="bg1"/>
                </a:solidFill>
              </a:defRPr>
            </a:lvl4pPr>
            <a:lvl5pPr marL="435975" indent="0">
              <a:buNone/>
              <a:defRPr>
                <a:solidFill>
                  <a:schemeClr val="bg1"/>
                </a:solidFill>
              </a:defRPr>
            </a:lvl5pPr>
          </a:lstStyle>
          <a:p>
            <a:pPr lvl="0"/>
            <a:r>
              <a:rPr lang="de-DE"/>
              <a:t>Textmasterformat bearbeiten</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ussage 5, Weiß 60 pt">
    <p:spTree>
      <p:nvGrpSpPr>
        <p:cNvPr id="1" name=""/>
        <p:cNvGrpSpPr/>
        <p:nvPr/>
      </p:nvGrpSpPr>
      <p:grpSpPr>
        <a:xfrm>
          <a:off x="0" y="0"/>
          <a:ext cx="0" cy="0"/>
          <a:chOff x="0" y="0"/>
          <a:chExt cx="0" cy="0"/>
        </a:xfrm>
      </p:grpSpPr>
      <p:sp>
        <p:nvSpPr>
          <p:cNvPr id="8" name="Rectangle 7"/>
          <p:cNvSpPr/>
          <p:nvPr userDrawn="1"/>
        </p:nvSpPr>
        <p:spPr bwMode="hidden">
          <a:xfrm>
            <a:off x="0" y="0"/>
            <a:ext cx="12191181" cy="6096000"/>
          </a:xfrm>
          <a:prstGeom prst="rect">
            <a:avLst/>
          </a:prstGeom>
          <a:solidFill>
            <a:srgbClr val="0089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pic>
        <p:nvPicPr>
          <p:cNvPr id="10" name="Picture 9"/>
          <p:cNvPicPr>
            <a:picLocks noChangeAspect="1"/>
          </p:cNvPicPr>
          <p:nvPr userDrawn="1"/>
        </p:nvPicPr>
        <p:blipFill rotWithShape="1">
          <a:blip r:embed="rId2"/>
          <a:srcRect l="6683" t="13151" r="6607"/>
          <a:stretch/>
        </p:blipFill>
        <p:spPr bwMode="hidden">
          <a:xfrm>
            <a:off x="0" y="0"/>
            <a:ext cx="12192000" cy="5616213"/>
          </a:xfrm>
          <a:prstGeom prst="rect">
            <a:avLst/>
          </a:prstGeom>
        </p:spPr>
      </p:pic>
      <p:sp>
        <p:nvSpPr>
          <p:cNvPr id="2" name="Title 1"/>
          <p:cNvSpPr>
            <a:spLocks noGrp="1"/>
          </p:cNvSpPr>
          <p:nvPr>
            <p:ph type="title"/>
          </p:nvPr>
        </p:nvSpPr>
        <p:spPr>
          <a:xfrm>
            <a:off x="540000" y="1695222"/>
            <a:ext cx="10332788" cy="3727939"/>
          </a:xfrm>
        </p:spPr>
        <p:txBody>
          <a:bodyPr/>
          <a:lstStyle>
            <a:lvl1pPr marL="463550" indent="-463550">
              <a:defRPr sz="6000" baseline="0">
                <a:solidFill>
                  <a:schemeClr val="bg1"/>
                </a:solidFill>
              </a:defRPr>
            </a:lvl1pPr>
          </a:lstStyle>
          <a:p>
            <a:r>
              <a:rPr lang="de-DE"/>
              <a:t>Titelmasterformat durch Klicken bearbeiten</a:t>
            </a:r>
            <a:endParaRPr lang="en-GB" dirty="0"/>
          </a:p>
        </p:txBody>
      </p:sp>
      <p:sp>
        <p:nvSpPr>
          <p:cNvPr id="4" name="Date Placeholder 3"/>
          <p:cNvSpPr>
            <a:spLocks noGrp="1"/>
          </p:cNvSpPr>
          <p:nvPr>
            <p:ph type="dt" sz="half" idx="10"/>
          </p:nvPr>
        </p:nvSpPr>
        <p:spPr/>
        <p:txBody>
          <a:bodyPr/>
          <a:lstStyle/>
          <a:p>
            <a:r>
              <a:rPr lang="de-DE">
                <a:solidFill>
                  <a:srgbClr val="003B7E"/>
                </a:solidFill>
              </a:rPr>
              <a:t>09.05.2017</a:t>
            </a:r>
            <a:endParaRPr lang="en-GB" dirty="0">
              <a:solidFill>
                <a:srgbClr val="003B7E"/>
              </a:solidFill>
            </a:endParaRPr>
          </a:p>
        </p:txBody>
      </p:sp>
      <p:sp>
        <p:nvSpPr>
          <p:cNvPr id="5" name="Footer Placeholder 4"/>
          <p:cNvSpPr>
            <a:spLocks noGrp="1"/>
          </p:cNvSpPr>
          <p:nvPr>
            <p:ph type="ftr" sz="quarter" idx="11"/>
          </p:nvPr>
        </p:nvSpPr>
        <p:spPr/>
        <p:txBody>
          <a:bodyPr/>
          <a:lstStyle/>
          <a:p>
            <a:r>
              <a:rPr lang="de-DE" dirty="0">
                <a:solidFill>
                  <a:srgbClr val="003B7E"/>
                </a:solidFill>
              </a:rPr>
              <a:t>© METRO SYSTEMS GmbH.   Titel der Präsentation.   Einstufung: streng vertraulich, vertraulich, nur zum internen Gebrauch, öffentlich, </a:t>
            </a:r>
            <a:r>
              <a:rPr lang="de-DE" dirty="0" err="1">
                <a:solidFill>
                  <a:srgbClr val="003B7E"/>
                </a:solidFill>
              </a:rPr>
              <a:t>Verdana</a:t>
            </a:r>
            <a:r>
              <a:rPr lang="de-DE" dirty="0">
                <a:solidFill>
                  <a:srgbClr val="003B7E"/>
                </a:solidFill>
              </a:rPr>
              <a:t> 7.5 </a:t>
            </a:r>
            <a:r>
              <a:rPr lang="de-DE" dirty="0" err="1">
                <a:solidFill>
                  <a:srgbClr val="003B7E"/>
                </a:solidFill>
              </a:rPr>
              <a:t>pt</a:t>
            </a:r>
            <a:endParaRPr lang="de-DE" dirty="0">
              <a:solidFill>
                <a:srgbClr val="003B7E"/>
              </a:solidFill>
            </a:endParaRPr>
          </a:p>
        </p:txBody>
      </p:sp>
      <p:sp>
        <p:nvSpPr>
          <p:cNvPr id="6" name="Slide Number Placeholder 5"/>
          <p:cNvSpPr>
            <a:spLocks noGrp="1"/>
          </p:cNvSpPr>
          <p:nvPr>
            <p:ph type="sldNum" sz="quarter" idx="12"/>
          </p:nvPr>
        </p:nvSpPr>
        <p:spPr/>
        <p:txBody>
          <a:bodyPr/>
          <a:lstStyle/>
          <a:p>
            <a:fld id="{BD5CE54B-C29A-4A25-9174-59FEA10EAC97}" type="slidenum">
              <a:rPr lang="en-GB" smtClean="0">
                <a:solidFill>
                  <a:srgbClr val="003B7E"/>
                </a:solidFill>
              </a:rPr>
              <a:pPr/>
              <a:t>‹#›</a:t>
            </a:fld>
            <a:endParaRPr lang="en-GB" dirty="0">
              <a:solidFill>
                <a:srgbClr val="003B7E"/>
              </a:solidFill>
            </a:endParaRPr>
          </a:p>
        </p:txBody>
      </p:sp>
    </p:spTree>
    <p:extLst>
      <p:ext uri="{BB962C8B-B14F-4D97-AF65-F5344CB8AC3E}">
        <p14:creationId xmlns:p14="http://schemas.microsoft.com/office/powerpoint/2010/main" val="33200018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ussage 5, Weiß 36 pt">
    <p:spTree>
      <p:nvGrpSpPr>
        <p:cNvPr id="1" name=""/>
        <p:cNvGrpSpPr/>
        <p:nvPr/>
      </p:nvGrpSpPr>
      <p:grpSpPr>
        <a:xfrm>
          <a:off x="0" y="0"/>
          <a:ext cx="0" cy="0"/>
          <a:chOff x="0" y="0"/>
          <a:chExt cx="0" cy="0"/>
        </a:xfrm>
      </p:grpSpPr>
      <p:sp>
        <p:nvSpPr>
          <p:cNvPr id="8" name="Rectangle 7"/>
          <p:cNvSpPr/>
          <p:nvPr userDrawn="1"/>
        </p:nvSpPr>
        <p:spPr bwMode="hidden">
          <a:xfrm>
            <a:off x="0" y="0"/>
            <a:ext cx="12191181" cy="6096000"/>
          </a:xfrm>
          <a:prstGeom prst="rect">
            <a:avLst/>
          </a:prstGeom>
          <a:solidFill>
            <a:srgbClr val="0089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pic>
        <p:nvPicPr>
          <p:cNvPr id="10" name="Picture 9"/>
          <p:cNvPicPr>
            <a:picLocks noChangeAspect="1"/>
          </p:cNvPicPr>
          <p:nvPr userDrawn="1"/>
        </p:nvPicPr>
        <p:blipFill rotWithShape="1">
          <a:blip r:embed="rId2"/>
          <a:srcRect l="6683" t="13151" r="6607"/>
          <a:stretch/>
        </p:blipFill>
        <p:spPr bwMode="hidden">
          <a:xfrm>
            <a:off x="0" y="0"/>
            <a:ext cx="12192000" cy="5616213"/>
          </a:xfrm>
          <a:prstGeom prst="rect">
            <a:avLst/>
          </a:prstGeom>
        </p:spPr>
      </p:pic>
      <p:sp>
        <p:nvSpPr>
          <p:cNvPr id="2" name="Title 1"/>
          <p:cNvSpPr>
            <a:spLocks noGrp="1"/>
          </p:cNvSpPr>
          <p:nvPr>
            <p:ph type="title"/>
          </p:nvPr>
        </p:nvSpPr>
        <p:spPr>
          <a:xfrm>
            <a:off x="540000" y="1747894"/>
            <a:ext cx="9385050" cy="3727939"/>
          </a:xfrm>
        </p:spPr>
        <p:txBody>
          <a:bodyPr/>
          <a:lstStyle>
            <a:lvl1pPr marL="282575" indent="-282575">
              <a:defRPr sz="3600" baseline="0">
                <a:solidFill>
                  <a:schemeClr val="bg1"/>
                </a:solidFill>
              </a:defRPr>
            </a:lvl1pPr>
          </a:lstStyle>
          <a:p>
            <a:r>
              <a:rPr lang="de-DE"/>
              <a:t>Titelmasterformat durch Klicken bearbeiten</a:t>
            </a:r>
            <a:endParaRPr lang="en-GB" dirty="0"/>
          </a:p>
        </p:txBody>
      </p:sp>
      <p:sp>
        <p:nvSpPr>
          <p:cNvPr id="4" name="Date Placeholder 3"/>
          <p:cNvSpPr>
            <a:spLocks noGrp="1"/>
          </p:cNvSpPr>
          <p:nvPr>
            <p:ph type="dt" sz="half" idx="10"/>
          </p:nvPr>
        </p:nvSpPr>
        <p:spPr/>
        <p:txBody>
          <a:bodyPr/>
          <a:lstStyle/>
          <a:p>
            <a:r>
              <a:rPr lang="de-DE">
                <a:solidFill>
                  <a:srgbClr val="003B7E"/>
                </a:solidFill>
              </a:rPr>
              <a:t>09.05.2017</a:t>
            </a:r>
            <a:endParaRPr lang="en-GB" dirty="0">
              <a:solidFill>
                <a:srgbClr val="003B7E"/>
              </a:solidFill>
            </a:endParaRPr>
          </a:p>
        </p:txBody>
      </p:sp>
      <p:sp>
        <p:nvSpPr>
          <p:cNvPr id="5" name="Footer Placeholder 4"/>
          <p:cNvSpPr>
            <a:spLocks noGrp="1"/>
          </p:cNvSpPr>
          <p:nvPr>
            <p:ph type="ftr" sz="quarter" idx="11"/>
          </p:nvPr>
        </p:nvSpPr>
        <p:spPr/>
        <p:txBody>
          <a:bodyPr/>
          <a:lstStyle/>
          <a:p>
            <a:r>
              <a:rPr lang="de-DE" dirty="0">
                <a:solidFill>
                  <a:srgbClr val="003B7E"/>
                </a:solidFill>
              </a:rPr>
              <a:t>© METRO SYSTEMS GmbH.   Titel der Präsentation.   Einstufung: streng vertraulich, vertraulich, nur zum internen Gebrauch, öffentlich, </a:t>
            </a:r>
            <a:r>
              <a:rPr lang="de-DE" dirty="0" err="1">
                <a:solidFill>
                  <a:srgbClr val="003B7E"/>
                </a:solidFill>
              </a:rPr>
              <a:t>Verdana</a:t>
            </a:r>
            <a:r>
              <a:rPr lang="de-DE" dirty="0">
                <a:solidFill>
                  <a:srgbClr val="003B7E"/>
                </a:solidFill>
              </a:rPr>
              <a:t> 7.5 </a:t>
            </a:r>
            <a:r>
              <a:rPr lang="de-DE" dirty="0" err="1">
                <a:solidFill>
                  <a:srgbClr val="003B7E"/>
                </a:solidFill>
              </a:rPr>
              <a:t>pt</a:t>
            </a:r>
            <a:endParaRPr lang="de-DE" dirty="0">
              <a:solidFill>
                <a:srgbClr val="003B7E"/>
              </a:solidFill>
            </a:endParaRPr>
          </a:p>
        </p:txBody>
      </p:sp>
      <p:sp>
        <p:nvSpPr>
          <p:cNvPr id="6" name="Slide Number Placeholder 5"/>
          <p:cNvSpPr>
            <a:spLocks noGrp="1"/>
          </p:cNvSpPr>
          <p:nvPr>
            <p:ph type="sldNum" sz="quarter" idx="12"/>
          </p:nvPr>
        </p:nvSpPr>
        <p:spPr/>
        <p:txBody>
          <a:bodyPr/>
          <a:lstStyle/>
          <a:p>
            <a:fld id="{BD5CE54B-C29A-4A25-9174-59FEA10EAC97}" type="slidenum">
              <a:rPr lang="en-GB" smtClean="0">
                <a:solidFill>
                  <a:srgbClr val="003B7E"/>
                </a:solidFill>
              </a:rPr>
              <a:pPr/>
              <a:t>‹#›</a:t>
            </a:fld>
            <a:endParaRPr lang="en-GB" dirty="0">
              <a:solidFill>
                <a:srgbClr val="003B7E"/>
              </a:solidFill>
            </a:endParaRPr>
          </a:p>
        </p:txBody>
      </p:sp>
    </p:spTree>
    <p:extLst>
      <p:ext uri="{BB962C8B-B14F-4D97-AF65-F5344CB8AC3E}">
        <p14:creationId xmlns:p14="http://schemas.microsoft.com/office/powerpoint/2010/main" val="12305209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ussage 1, Gelb 60 pt">
    <p:spTree>
      <p:nvGrpSpPr>
        <p:cNvPr id="1" name=""/>
        <p:cNvGrpSpPr/>
        <p:nvPr/>
      </p:nvGrpSpPr>
      <p:grpSpPr>
        <a:xfrm>
          <a:off x="0" y="0"/>
          <a:ext cx="0" cy="0"/>
          <a:chOff x="0" y="0"/>
          <a:chExt cx="0" cy="0"/>
        </a:xfrm>
      </p:grpSpPr>
      <p:sp>
        <p:nvSpPr>
          <p:cNvPr id="8" name="Rectangle 7"/>
          <p:cNvSpPr/>
          <p:nvPr userDrawn="1"/>
        </p:nvSpPr>
        <p:spPr bwMode="hidden">
          <a:xfrm>
            <a:off x="0" y="0"/>
            <a:ext cx="12191181" cy="6096000"/>
          </a:xfrm>
          <a:prstGeom prst="rect">
            <a:avLst/>
          </a:prstGeom>
          <a:solidFill>
            <a:srgbClr val="196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pic>
        <p:nvPicPr>
          <p:cNvPr id="9" name="Picture 8"/>
          <p:cNvPicPr>
            <a:picLocks noChangeAspect="1"/>
          </p:cNvPicPr>
          <p:nvPr userDrawn="1"/>
        </p:nvPicPr>
        <p:blipFill rotWithShape="1">
          <a:blip r:embed="rId2"/>
          <a:srcRect t="6697" r="606" b="7381"/>
          <a:stretch/>
        </p:blipFill>
        <p:spPr bwMode="hidden">
          <a:xfrm>
            <a:off x="4766445" y="1"/>
            <a:ext cx="7424736" cy="6096000"/>
          </a:xfrm>
          <a:prstGeom prst="rect">
            <a:avLst/>
          </a:prstGeom>
        </p:spPr>
      </p:pic>
      <p:sp>
        <p:nvSpPr>
          <p:cNvPr id="2" name="Title 1"/>
          <p:cNvSpPr>
            <a:spLocks noGrp="1"/>
          </p:cNvSpPr>
          <p:nvPr>
            <p:ph type="title"/>
          </p:nvPr>
        </p:nvSpPr>
        <p:spPr>
          <a:xfrm>
            <a:off x="540000" y="1695222"/>
            <a:ext cx="10332788" cy="3727939"/>
          </a:xfrm>
        </p:spPr>
        <p:txBody>
          <a:bodyPr/>
          <a:lstStyle>
            <a:lvl1pPr marL="463550" indent="-463550">
              <a:defRPr sz="6000" baseline="0">
                <a:solidFill>
                  <a:schemeClr val="accent2"/>
                </a:solidFill>
              </a:defRPr>
            </a:lvl1pPr>
          </a:lstStyle>
          <a:p>
            <a:r>
              <a:rPr lang="de-DE"/>
              <a:t>Titelmasterformat durch Klicken bearbeiten</a:t>
            </a:r>
            <a:endParaRPr lang="en-GB" dirty="0"/>
          </a:p>
        </p:txBody>
      </p:sp>
      <p:sp>
        <p:nvSpPr>
          <p:cNvPr id="4" name="Date Placeholder 3"/>
          <p:cNvSpPr>
            <a:spLocks noGrp="1"/>
          </p:cNvSpPr>
          <p:nvPr>
            <p:ph type="dt" sz="half" idx="10"/>
          </p:nvPr>
        </p:nvSpPr>
        <p:spPr/>
        <p:txBody>
          <a:bodyPr/>
          <a:lstStyle/>
          <a:p>
            <a:r>
              <a:rPr lang="de-DE">
                <a:solidFill>
                  <a:srgbClr val="003B7E"/>
                </a:solidFill>
              </a:rPr>
              <a:t>09.05.2017</a:t>
            </a:r>
            <a:endParaRPr lang="en-GB" dirty="0">
              <a:solidFill>
                <a:srgbClr val="003B7E"/>
              </a:solidFill>
            </a:endParaRPr>
          </a:p>
        </p:txBody>
      </p:sp>
      <p:sp>
        <p:nvSpPr>
          <p:cNvPr id="5" name="Footer Placeholder 4"/>
          <p:cNvSpPr>
            <a:spLocks noGrp="1"/>
          </p:cNvSpPr>
          <p:nvPr>
            <p:ph type="ftr" sz="quarter" idx="11"/>
          </p:nvPr>
        </p:nvSpPr>
        <p:spPr/>
        <p:txBody>
          <a:bodyPr/>
          <a:lstStyle/>
          <a:p>
            <a:r>
              <a:rPr lang="de-DE" dirty="0">
                <a:solidFill>
                  <a:srgbClr val="003B7E"/>
                </a:solidFill>
              </a:rPr>
              <a:t>© METRO SYSTEMS GmbH.   Titel der Präsentation.   Einstufung: streng vertraulich, vertraulich, nur zum internen Gebrauch, öffentlich, </a:t>
            </a:r>
            <a:r>
              <a:rPr lang="de-DE" dirty="0" err="1">
                <a:solidFill>
                  <a:srgbClr val="003B7E"/>
                </a:solidFill>
              </a:rPr>
              <a:t>Verdana</a:t>
            </a:r>
            <a:r>
              <a:rPr lang="de-DE" dirty="0">
                <a:solidFill>
                  <a:srgbClr val="003B7E"/>
                </a:solidFill>
              </a:rPr>
              <a:t> 7.5 </a:t>
            </a:r>
            <a:r>
              <a:rPr lang="de-DE" dirty="0" err="1">
                <a:solidFill>
                  <a:srgbClr val="003B7E"/>
                </a:solidFill>
              </a:rPr>
              <a:t>pt</a:t>
            </a:r>
            <a:endParaRPr lang="de-DE" dirty="0">
              <a:solidFill>
                <a:srgbClr val="003B7E"/>
              </a:solidFill>
            </a:endParaRPr>
          </a:p>
        </p:txBody>
      </p:sp>
      <p:sp>
        <p:nvSpPr>
          <p:cNvPr id="6" name="Slide Number Placeholder 5"/>
          <p:cNvSpPr>
            <a:spLocks noGrp="1"/>
          </p:cNvSpPr>
          <p:nvPr>
            <p:ph type="sldNum" sz="quarter" idx="12"/>
          </p:nvPr>
        </p:nvSpPr>
        <p:spPr/>
        <p:txBody>
          <a:bodyPr/>
          <a:lstStyle/>
          <a:p>
            <a:fld id="{BD5CE54B-C29A-4A25-9174-59FEA10EAC97}" type="slidenum">
              <a:rPr lang="en-GB" smtClean="0">
                <a:solidFill>
                  <a:srgbClr val="003B7E"/>
                </a:solidFill>
              </a:rPr>
              <a:pPr/>
              <a:t>‹#›</a:t>
            </a:fld>
            <a:endParaRPr lang="en-GB" dirty="0">
              <a:solidFill>
                <a:srgbClr val="003B7E"/>
              </a:solidFill>
            </a:endParaRPr>
          </a:p>
        </p:txBody>
      </p:sp>
    </p:spTree>
    <p:extLst>
      <p:ext uri="{BB962C8B-B14F-4D97-AF65-F5344CB8AC3E}">
        <p14:creationId xmlns:p14="http://schemas.microsoft.com/office/powerpoint/2010/main" val="40947361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ussage 1, Gelb 36 pt">
    <p:spTree>
      <p:nvGrpSpPr>
        <p:cNvPr id="1" name=""/>
        <p:cNvGrpSpPr/>
        <p:nvPr/>
      </p:nvGrpSpPr>
      <p:grpSpPr>
        <a:xfrm>
          <a:off x="0" y="0"/>
          <a:ext cx="0" cy="0"/>
          <a:chOff x="0" y="0"/>
          <a:chExt cx="0" cy="0"/>
        </a:xfrm>
      </p:grpSpPr>
      <p:sp>
        <p:nvSpPr>
          <p:cNvPr id="8" name="Rectangle 7"/>
          <p:cNvSpPr/>
          <p:nvPr userDrawn="1"/>
        </p:nvSpPr>
        <p:spPr bwMode="hidden">
          <a:xfrm>
            <a:off x="0" y="0"/>
            <a:ext cx="12191181" cy="6096000"/>
          </a:xfrm>
          <a:prstGeom prst="rect">
            <a:avLst/>
          </a:prstGeom>
          <a:solidFill>
            <a:srgbClr val="196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pic>
        <p:nvPicPr>
          <p:cNvPr id="9" name="Picture 8"/>
          <p:cNvPicPr>
            <a:picLocks noChangeAspect="1"/>
          </p:cNvPicPr>
          <p:nvPr userDrawn="1"/>
        </p:nvPicPr>
        <p:blipFill rotWithShape="1">
          <a:blip r:embed="rId2"/>
          <a:srcRect t="6697" r="606" b="7381"/>
          <a:stretch/>
        </p:blipFill>
        <p:spPr bwMode="hidden">
          <a:xfrm>
            <a:off x="4766445" y="1"/>
            <a:ext cx="7424736" cy="6096000"/>
          </a:xfrm>
          <a:prstGeom prst="rect">
            <a:avLst/>
          </a:prstGeom>
        </p:spPr>
      </p:pic>
      <p:sp>
        <p:nvSpPr>
          <p:cNvPr id="2" name="Title 1"/>
          <p:cNvSpPr>
            <a:spLocks noGrp="1"/>
          </p:cNvSpPr>
          <p:nvPr>
            <p:ph type="title"/>
          </p:nvPr>
        </p:nvSpPr>
        <p:spPr>
          <a:xfrm>
            <a:off x="540000" y="1747894"/>
            <a:ext cx="9385050" cy="3727939"/>
          </a:xfrm>
        </p:spPr>
        <p:txBody>
          <a:bodyPr/>
          <a:lstStyle>
            <a:lvl1pPr marL="282575" indent="-282575">
              <a:defRPr sz="3600" baseline="0">
                <a:solidFill>
                  <a:schemeClr val="accent2"/>
                </a:solidFill>
              </a:defRPr>
            </a:lvl1pPr>
          </a:lstStyle>
          <a:p>
            <a:r>
              <a:rPr lang="de-DE"/>
              <a:t>Titelmasterformat durch Klicken bearbeiten</a:t>
            </a:r>
            <a:endParaRPr lang="en-GB" dirty="0"/>
          </a:p>
        </p:txBody>
      </p:sp>
      <p:sp>
        <p:nvSpPr>
          <p:cNvPr id="4" name="Date Placeholder 3"/>
          <p:cNvSpPr>
            <a:spLocks noGrp="1"/>
          </p:cNvSpPr>
          <p:nvPr>
            <p:ph type="dt" sz="half" idx="10"/>
          </p:nvPr>
        </p:nvSpPr>
        <p:spPr/>
        <p:txBody>
          <a:bodyPr/>
          <a:lstStyle/>
          <a:p>
            <a:r>
              <a:rPr lang="de-DE">
                <a:solidFill>
                  <a:srgbClr val="003B7E"/>
                </a:solidFill>
              </a:rPr>
              <a:t>09.05.2017</a:t>
            </a:r>
            <a:endParaRPr lang="en-GB" dirty="0">
              <a:solidFill>
                <a:srgbClr val="003B7E"/>
              </a:solidFill>
            </a:endParaRPr>
          </a:p>
        </p:txBody>
      </p:sp>
      <p:sp>
        <p:nvSpPr>
          <p:cNvPr id="5" name="Footer Placeholder 4"/>
          <p:cNvSpPr>
            <a:spLocks noGrp="1"/>
          </p:cNvSpPr>
          <p:nvPr>
            <p:ph type="ftr" sz="quarter" idx="11"/>
          </p:nvPr>
        </p:nvSpPr>
        <p:spPr/>
        <p:txBody>
          <a:bodyPr/>
          <a:lstStyle/>
          <a:p>
            <a:r>
              <a:rPr lang="de-DE" dirty="0">
                <a:solidFill>
                  <a:srgbClr val="003B7E"/>
                </a:solidFill>
              </a:rPr>
              <a:t>© METRO SYSTEMS GmbH.   Titel der Präsentation.   Einstufung: streng vertraulich, vertraulich, nur zum internen Gebrauch, öffentlich, </a:t>
            </a:r>
            <a:r>
              <a:rPr lang="de-DE" dirty="0" err="1">
                <a:solidFill>
                  <a:srgbClr val="003B7E"/>
                </a:solidFill>
              </a:rPr>
              <a:t>Verdana</a:t>
            </a:r>
            <a:r>
              <a:rPr lang="de-DE" dirty="0">
                <a:solidFill>
                  <a:srgbClr val="003B7E"/>
                </a:solidFill>
              </a:rPr>
              <a:t> 7.5 </a:t>
            </a:r>
            <a:r>
              <a:rPr lang="de-DE" dirty="0" err="1">
                <a:solidFill>
                  <a:srgbClr val="003B7E"/>
                </a:solidFill>
              </a:rPr>
              <a:t>pt</a:t>
            </a:r>
            <a:endParaRPr lang="de-DE" dirty="0">
              <a:solidFill>
                <a:srgbClr val="003B7E"/>
              </a:solidFill>
            </a:endParaRPr>
          </a:p>
        </p:txBody>
      </p:sp>
      <p:sp>
        <p:nvSpPr>
          <p:cNvPr id="6" name="Slide Number Placeholder 5"/>
          <p:cNvSpPr>
            <a:spLocks noGrp="1"/>
          </p:cNvSpPr>
          <p:nvPr>
            <p:ph type="sldNum" sz="quarter" idx="12"/>
          </p:nvPr>
        </p:nvSpPr>
        <p:spPr/>
        <p:txBody>
          <a:bodyPr/>
          <a:lstStyle/>
          <a:p>
            <a:fld id="{BD5CE54B-C29A-4A25-9174-59FEA10EAC97}" type="slidenum">
              <a:rPr lang="en-GB" smtClean="0">
                <a:solidFill>
                  <a:srgbClr val="003B7E"/>
                </a:solidFill>
              </a:rPr>
              <a:pPr/>
              <a:t>‹#›</a:t>
            </a:fld>
            <a:endParaRPr lang="en-GB" dirty="0">
              <a:solidFill>
                <a:srgbClr val="003B7E"/>
              </a:solidFill>
            </a:endParaRPr>
          </a:p>
        </p:txBody>
      </p:sp>
    </p:spTree>
    <p:extLst>
      <p:ext uri="{BB962C8B-B14F-4D97-AF65-F5344CB8AC3E}">
        <p14:creationId xmlns:p14="http://schemas.microsoft.com/office/powerpoint/2010/main" val="6233166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ussage 2, Gelb 60 pt">
    <p:spTree>
      <p:nvGrpSpPr>
        <p:cNvPr id="1" name=""/>
        <p:cNvGrpSpPr/>
        <p:nvPr/>
      </p:nvGrpSpPr>
      <p:grpSpPr>
        <a:xfrm>
          <a:off x="0" y="0"/>
          <a:ext cx="0" cy="0"/>
          <a:chOff x="0" y="0"/>
          <a:chExt cx="0" cy="0"/>
        </a:xfrm>
      </p:grpSpPr>
      <p:sp>
        <p:nvSpPr>
          <p:cNvPr id="8" name="Rectangle 7"/>
          <p:cNvSpPr/>
          <p:nvPr userDrawn="1"/>
        </p:nvSpPr>
        <p:spPr bwMode="hidden">
          <a:xfrm>
            <a:off x="0" y="0"/>
            <a:ext cx="12191181" cy="6096000"/>
          </a:xfrm>
          <a:prstGeom prst="rect">
            <a:avLst/>
          </a:prstGeom>
          <a:solidFill>
            <a:srgbClr val="196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pic>
        <p:nvPicPr>
          <p:cNvPr id="10" name="Picture 9"/>
          <p:cNvPicPr>
            <a:picLocks noChangeAspect="1"/>
          </p:cNvPicPr>
          <p:nvPr userDrawn="1"/>
        </p:nvPicPr>
        <p:blipFill>
          <a:blip r:embed="rId2"/>
          <a:stretch>
            <a:fillRect/>
          </a:stretch>
        </p:blipFill>
        <p:spPr bwMode="hidden">
          <a:xfrm>
            <a:off x="1497035" y="0"/>
            <a:ext cx="4958782" cy="6105600"/>
          </a:xfrm>
          <a:prstGeom prst="rect">
            <a:avLst/>
          </a:prstGeom>
        </p:spPr>
      </p:pic>
      <p:sp>
        <p:nvSpPr>
          <p:cNvPr id="2" name="Title 1"/>
          <p:cNvSpPr>
            <a:spLocks noGrp="1"/>
          </p:cNvSpPr>
          <p:nvPr>
            <p:ph type="title"/>
          </p:nvPr>
        </p:nvSpPr>
        <p:spPr>
          <a:xfrm>
            <a:off x="540000" y="1695222"/>
            <a:ext cx="10332788" cy="3727939"/>
          </a:xfrm>
        </p:spPr>
        <p:txBody>
          <a:bodyPr/>
          <a:lstStyle>
            <a:lvl1pPr marL="463550" indent="-463550">
              <a:defRPr sz="6000" baseline="0">
                <a:solidFill>
                  <a:schemeClr val="accent2"/>
                </a:solidFill>
              </a:defRPr>
            </a:lvl1pPr>
          </a:lstStyle>
          <a:p>
            <a:r>
              <a:rPr lang="de-DE"/>
              <a:t>Titelmasterformat durch Klicken bearbeiten</a:t>
            </a:r>
            <a:endParaRPr lang="en-GB" dirty="0"/>
          </a:p>
        </p:txBody>
      </p:sp>
      <p:sp>
        <p:nvSpPr>
          <p:cNvPr id="4" name="Date Placeholder 3"/>
          <p:cNvSpPr>
            <a:spLocks noGrp="1"/>
          </p:cNvSpPr>
          <p:nvPr>
            <p:ph type="dt" sz="half" idx="10"/>
          </p:nvPr>
        </p:nvSpPr>
        <p:spPr/>
        <p:txBody>
          <a:bodyPr/>
          <a:lstStyle/>
          <a:p>
            <a:r>
              <a:rPr lang="de-DE">
                <a:solidFill>
                  <a:srgbClr val="003B7E"/>
                </a:solidFill>
              </a:rPr>
              <a:t>09.05.2017</a:t>
            </a:r>
            <a:endParaRPr lang="en-GB" dirty="0">
              <a:solidFill>
                <a:srgbClr val="003B7E"/>
              </a:solidFill>
            </a:endParaRPr>
          </a:p>
        </p:txBody>
      </p:sp>
      <p:sp>
        <p:nvSpPr>
          <p:cNvPr id="5" name="Footer Placeholder 4"/>
          <p:cNvSpPr>
            <a:spLocks noGrp="1"/>
          </p:cNvSpPr>
          <p:nvPr>
            <p:ph type="ftr" sz="quarter" idx="11"/>
          </p:nvPr>
        </p:nvSpPr>
        <p:spPr/>
        <p:txBody>
          <a:bodyPr/>
          <a:lstStyle/>
          <a:p>
            <a:r>
              <a:rPr lang="de-DE" dirty="0">
                <a:solidFill>
                  <a:srgbClr val="003B7E"/>
                </a:solidFill>
              </a:rPr>
              <a:t>© METRO SYSTEMS GmbH. Titel der Präsentation.   Einstufung: streng vertraulich, vertraulich, nur zum internen Gebrauch, öffentlich, </a:t>
            </a:r>
            <a:r>
              <a:rPr lang="de-DE" dirty="0" err="1">
                <a:solidFill>
                  <a:srgbClr val="003B7E"/>
                </a:solidFill>
              </a:rPr>
              <a:t>Verdana</a:t>
            </a:r>
            <a:r>
              <a:rPr lang="de-DE" dirty="0">
                <a:solidFill>
                  <a:srgbClr val="003B7E"/>
                </a:solidFill>
              </a:rPr>
              <a:t> 7.5 </a:t>
            </a:r>
            <a:r>
              <a:rPr lang="de-DE" dirty="0" err="1">
                <a:solidFill>
                  <a:srgbClr val="003B7E"/>
                </a:solidFill>
              </a:rPr>
              <a:t>pt</a:t>
            </a:r>
            <a:endParaRPr lang="de-DE" dirty="0">
              <a:solidFill>
                <a:srgbClr val="003B7E"/>
              </a:solidFill>
            </a:endParaRPr>
          </a:p>
        </p:txBody>
      </p:sp>
      <p:sp>
        <p:nvSpPr>
          <p:cNvPr id="6" name="Slide Number Placeholder 5"/>
          <p:cNvSpPr>
            <a:spLocks noGrp="1"/>
          </p:cNvSpPr>
          <p:nvPr>
            <p:ph type="sldNum" sz="quarter" idx="12"/>
          </p:nvPr>
        </p:nvSpPr>
        <p:spPr/>
        <p:txBody>
          <a:bodyPr/>
          <a:lstStyle/>
          <a:p>
            <a:fld id="{BD5CE54B-C29A-4A25-9174-59FEA10EAC97}" type="slidenum">
              <a:rPr lang="en-GB" smtClean="0">
                <a:solidFill>
                  <a:srgbClr val="003B7E"/>
                </a:solidFill>
              </a:rPr>
              <a:pPr/>
              <a:t>‹#›</a:t>
            </a:fld>
            <a:endParaRPr lang="en-GB" dirty="0">
              <a:solidFill>
                <a:srgbClr val="003B7E"/>
              </a:solidFill>
            </a:endParaRPr>
          </a:p>
        </p:txBody>
      </p:sp>
    </p:spTree>
    <p:extLst>
      <p:ext uri="{BB962C8B-B14F-4D97-AF65-F5344CB8AC3E}">
        <p14:creationId xmlns:p14="http://schemas.microsoft.com/office/powerpoint/2010/main" val="37203039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ussage 2, Gelb 36 pt">
    <p:spTree>
      <p:nvGrpSpPr>
        <p:cNvPr id="1" name=""/>
        <p:cNvGrpSpPr/>
        <p:nvPr/>
      </p:nvGrpSpPr>
      <p:grpSpPr>
        <a:xfrm>
          <a:off x="0" y="0"/>
          <a:ext cx="0" cy="0"/>
          <a:chOff x="0" y="0"/>
          <a:chExt cx="0" cy="0"/>
        </a:xfrm>
      </p:grpSpPr>
      <p:sp>
        <p:nvSpPr>
          <p:cNvPr id="8" name="Rectangle 7"/>
          <p:cNvSpPr/>
          <p:nvPr userDrawn="1"/>
        </p:nvSpPr>
        <p:spPr bwMode="hidden">
          <a:xfrm>
            <a:off x="0" y="0"/>
            <a:ext cx="12191181" cy="6096000"/>
          </a:xfrm>
          <a:prstGeom prst="rect">
            <a:avLst/>
          </a:prstGeom>
          <a:solidFill>
            <a:srgbClr val="196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pic>
        <p:nvPicPr>
          <p:cNvPr id="10" name="Picture 9"/>
          <p:cNvPicPr>
            <a:picLocks noChangeAspect="1"/>
          </p:cNvPicPr>
          <p:nvPr userDrawn="1"/>
        </p:nvPicPr>
        <p:blipFill>
          <a:blip r:embed="rId2"/>
          <a:stretch>
            <a:fillRect/>
          </a:stretch>
        </p:blipFill>
        <p:spPr bwMode="hidden">
          <a:xfrm>
            <a:off x="1497035" y="0"/>
            <a:ext cx="4958782" cy="6105600"/>
          </a:xfrm>
          <a:prstGeom prst="rect">
            <a:avLst/>
          </a:prstGeom>
        </p:spPr>
      </p:pic>
      <p:sp>
        <p:nvSpPr>
          <p:cNvPr id="2" name="Title 1"/>
          <p:cNvSpPr>
            <a:spLocks noGrp="1"/>
          </p:cNvSpPr>
          <p:nvPr>
            <p:ph type="title"/>
          </p:nvPr>
        </p:nvSpPr>
        <p:spPr>
          <a:xfrm>
            <a:off x="540000" y="1747894"/>
            <a:ext cx="9385050" cy="3727939"/>
          </a:xfrm>
        </p:spPr>
        <p:txBody>
          <a:bodyPr/>
          <a:lstStyle>
            <a:lvl1pPr marL="282575" indent="-282575">
              <a:defRPr sz="3600" baseline="0">
                <a:solidFill>
                  <a:schemeClr val="accent2"/>
                </a:solidFill>
              </a:defRPr>
            </a:lvl1pPr>
          </a:lstStyle>
          <a:p>
            <a:r>
              <a:rPr lang="de-DE"/>
              <a:t>Titelmasterformat durch Klicken bearbeiten</a:t>
            </a:r>
            <a:endParaRPr lang="en-GB" dirty="0"/>
          </a:p>
        </p:txBody>
      </p:sp>
      <p:sp>
        <p:nvSpPr>
          <p:cNvPr id="4" name="Date Placeholder 3"/>
          <p:cNvSpPr>
            <a:spLocks noGrp="1"/>
          </p:cNvSpPr>
          <p:nvPr>
            <p:ph type="dt" sz="half" idx="10"/>
          </p:nvPr>
        </p:nvSpPr>
        <p:spPr/>
        <p:txBody>
          <a:bodyPr/>
          <a:lstStyle/>
          <a:p>
            <a:r>
              <a:rPr lang="de-DE">
                <a:solidFill>
                  <a:srgbClr val="003B7E"/>
                </a:solidFill>
              </a:rPr>
              <a:t>09.05.2017</a:t>
            </a:r>
            <a:endParaRPr lang="en-GB" dirty="0">
              <a:solidFill>
                <a:srgbClr val="003B7E"/>
              </a:solidFill>
            </a:endParaRPr>
          </a:p>
        </p:txBody>
      </p:sp>
      <p:sp>
        <p:nvSpPr>
          <p:cNvPr id="5" name="Footer Placeholder 4"/>
          <p:cNvSpPr>
            <a:spLocks noGrp="1"/>
          </p:cNvSpPr>
          <p:nvPr>
            <p:ph type="ftr" sz="quarter" idx="11"/>
          </p:nvPr>
        </p:nvSpPr>
        <p:spPr/>
        <p:txBody>
          <a:bodyPr/>
          <a:lstStyle/>
          <a:p>
            <a:r>
              <a:rPr lang="de-DE" dirty="0">
                <a:solidFill>
                  <a:srgbClr val="003B7E"/>
                </a:solidFill>
              </a:rPr>
              <a:t>© METRO SYSTEMS GmbH.   Titel der Präsentation.   Einstufung: streng vertraulich, vertraulich, nur zum internen Gebrauch, öffentlich, </a:t>
            </a:r>
            <a:r>
              <a:rPr lang="de-DE" dirty="0" err="1">
                <a:solidFill>
                  <a:srgbClr val="003B7E"/>
                </a:solidFill>
              </a:rPr>
              <a:t>Verdana</a:t>
            </a:r>
            <a:r>
              <a:rPr lang="de-DE" dirty="0">
                <a:solidFill>
                  <a:srgbClr val="003B7E"/>
                </a:solidFill>
              </a:rPr>
              <a:t> 7.5 </a:t>
            </a:r>
            <a:r>
              <a:rPr lang="de-DE" dirty="0" err="1">
                <a:solidFill>
                  <a:srgbClr val="003B7E"/>
                </a:solidFill>
              </a:rPr>
              <a:t>pt</a:t>
            </a:r>
            <a:endParaRPr lang="de-DE" dirty="0">
              <a:solidFill>
                <a:srgbClr val="003B7E"/>
              </a:solidFill>
            </a:endParaRPr>
          </a:p>
        </p:txBody>
      </p:sp>
      <p:sp>
        <p:nvSpPr>
          <p:cNvPr id="6" name="Slide Number Placeholder 5"/>
          <p:cNvSpPr>
            <a:spLocks noGrp="1"/>
          </p:cNvSpPr>
          <p:nvPr>
            <p:ph type="sldNum" sz="quarter" idx="12"/>
          </p:nvPr>
        </p:nvSpPr>
        <p:spPr/>
        <p:txBody>
          <a:bodyPr/>
          <a:lstStyle/>
          <a:p>
            <a:fld id="{BD5CE54B-C29A-4A25-9174-59FEA10EAC97}" type="slidenum">
              <a:rPr lang="en-GB" smtClean="0">
                <a:solidFill>
                  <a:srgbClr val="003B7E"/>
                </a:solidFill>
              </a:rPr>
              <a:pPr/>
              <a:t>‹#›</a:t>
            </a:fld>
            <a:endParaRPr lang="en-GB" dirty="0">
              <a:solidFill>
                <a:srgbClr val="003B7E"/>
              </a:solidFill>
            </a:endParaRPr>
          </a:p>
        </p:txBody>
      </p:sp>
    </p:spTree>
    <p:extLst>
      <p:ext uri="{BB962C8B-B14F-4D97-AF65-F5344CB8AC3E}">
        <p14:creationId xmlns:p14="http://schemas.microsoft.com/office/powerpoint/2010/main" val="20244368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ussage 3, Gelb 60 pt">
    <p:spTree>
      <p:nvGrpSpPr>
        <p:cNvPr id="1" name=""/>
        <p:cNvGrpSpPr/>
        <p:nvPr/>
      </p:nvGrpSpPr>
      <p:grpSpPr>
        <a:xfrm>
          <a:off x="0" y="0"/>
          <a:ext cx="0" cy="0"/>
          <a:chOff x="0" y="0"/>
          <a:chExt cx="0" cy="0"/>
        </a:xfrm>
      </p:grpSpPr>
      <p:sp>
        <p:nvSpPr>
          <p:cNvPr id="8" name="Rectangle 7"/>
          <p:cNvSpPr/>
          <p:nvPr userDrawn="1"/>
        </p:nvSpPr>
        <p:spPr bwMode="hidden">
          <a:xfrm>
            <a:off x="0" y="0"/>
            <a:ext cx="12191181" cy="6096000"/>
          </a:xfrm>
          <a:prstGeom prst="rect">
            <a:avLst/>
          </a:prstGeom>
          <a:solidFill>
            <a:srgbClr val="196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10" name="Rectangle 9"/>
          <p:cNvSpPr/>
          <p:nvPr userDrawn="1"/>
        </p:nvSpPr>
        <p:spPr bwMode="hidden">
          <a:xfrm>
            <a:off x="0" y="1172308"/>
            <a:ext cx="12191181" cy="378655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2" name="Title 1"/>
          <p:cNvSpPr>
            <a:spLocks noGrp="1"/>
          </p:cNvSpPr>
          <p:nvPr>
            <p:ph type="title"/>
          </p:nvPr>
        </p:nvSpPr>
        <p:spPr>
          <a:xfrm>
            <a:off x="540000" y="1695222"/>
            <a:ext cx="10332788" cy="3727939"/>
          </a:xfrm>
        </p:spPr>
        <p:txBody>
          <a:bodyPr/>
          <a:lstStyle>
            <a:lvl1pPr marL="463550" indent="-463550">
              <a:defRPr sz="6000" baseline="0">
                <a:solidFill>
                  <a:schemeClr val="accent2"/>
                </a:solidFill>
              </a:defRPr>
            </a:lvl1pPr>
          </a:lstStyle>
          <a:p>
            <a:r>
              <a:rPr lang="de-DE"/>
              <a:t>Titelmasterformat durch Klicken bearbeiten</a:t>
            </a:r>
            <a:endParaRPr lang="en-GB" dirty="0"/>
          </a:p>
        </p:txBody>
      </p:sp>
      <p:sp>
        <p:nvSpPr>
          <p:cNvPr id="4" name="Date Placeholder 3"/>
          <p:cNvSpPr>
            <a:spLocks noGrp="1"/>
          </p:cNvSpPr>
          <p:nvPr>
            <p:ph type="dt" sz="half" idx="10"/>
          </p:nvPr>
        </p:nvSpPr>
        <p:spPr/>
        <p:txBody>
          <a:bodyPr/>
          <a:lstStyle/>
          <a:p>
            <a:r>
              <a:rPr lang="de-DE">
                <a:solidFill>
                  <a:srgbClr val="003B7E"/>
                </a:solidFill>
              </a:rPr>
              <a:t>09.05.2017</a:t>
            </a:r>
            <a:endParaRPr lang="en-GB" dirty="0">
              <a:solidFill>
                <a:srgbClr val="003B7E"/>
              </a:solidFill>
            </a:endParaRPr>
          </a:p>
        </p:txBody>
      </p:sp>
      <p:sp>
        <p:nvSpPr>
          <p:cNvPr id="5" name="Footer Placeholder 4"/>
          <p:cNvSpPr>
            <a:spLocks noGrp="1"/>
          </p:cNvSpPr>
          <p:nvPr>
            <p:ph type="ftr" sz="quarter" idx="11"/>
          </p:nvPr>
        </p:nvSpPr>
        <p:spPr/>
        <p:txBody>
          <a:bodyPr/>
          <a:lstStyle/>
          <a:p>
            <a:r>
              <a:rPr lang="de-DE" dirty="0">
                <a:solidFill>
                  <a:srgbClr val="003B7E"/>
                </a:solidFill>
              </a:rPr>
              <a:t>© METRO SYSTEMS GmbH.   Titel der Präsentation.   Einstufung: streng vertraulich, vertraulich, nur zum internen Gebrauch, öffentlich, </a:t>
            </a:r>
            <a:r>
              <a:rPr lang="de-DE" dirty="0" err="1">
                <a:solidFill>
                  <a:srgbClr val="003B7E"/>
                </a:solidFill>
              </a:rPr>
              <a:t>Verdana</a:t>
            </a:r>
            <a:r>
              <a:rPr lang="de-DE" dirty="0">
                <a:solidFill>
                  <a:srgbClr val="003B7E"/>
                </a:solidFill>
              </a:rPr>
              <a:t> 7.5 </a:t>
            </a:r>
            <a:r>
              <a:rPr lang="de-DE" dirty="0" err="1">
                <a:solidFill>
                  <a:srgbClr val="003B7E"/>
                </a:solidFill>
              </a:rPr>
              <a:t>pt</a:t>
            </a:r>
            <a:endParaRPr lang="de-DE" dirty="0">
              <a:solidFill>
                <a:srgbClr val="003B7E"/>
              </a:solidFill>
            </a:endParaRPr>
          </a:p>
        </p:txBody>
      </p:sp>
      <p:sp>
        <p:nvSpPr>
          <p:cNvPr id="6" name="Slide Number Placeholder 5"/>
          <p:cNvSpPr>
            <a:spLocks noGrp="1"/>
          </p:cNvSpPr>
          <p:nvPr>
            <p:ph type="sldNum" sz="quarter" idx="12"/>
          </p:nvPr>
        </p:nvSpPr>
        <p:spPr/>
        <p:txBody>
          <a:bodyPr/>
          <a:lstStyle/>
          <a:p>
            <a:fld id="{BD5CE54B-C29A-4A25-9174-59FEA10EAC97}" type="slidenum">
              <a:rPr lang="en-GB" smtClean="0">
                <a:solidFill>
                  <a:srgbClr val="003B7E"/>
                </a:solidFill>
              </a:rPr>
              <a:pPr/>
              <a:t>‹#›</a:t>
            </a:fld>
            <a:endParaRPr lang="en-GB" dirty="0">
              <a:solidFill>
                <a:srgbClr val="003B7E"/>
              </a:solidFill>
            </a:endParaRPr>
          </a:p>
        </p:txBody>
      </p:sp>
    </p:spTree>
    <p:extLst>
      <p:ext uri="{BB962C8B-B14F-4D97-AF65-F5344CB8AC3E}">
        <p14:creationId xmlns:p14="http://schemas.microsoft.com/office/powerpoint/2010/main" val="33750424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ussage 3, Gelb 36 pt">
    <p:spTree>
      <p:nvGrpSpPr>
        <p:cNvPr id="1" name=""/>
        <p:cNvGrpSpPr/>
        <p:nvPr/>
      </p:nvGrpSpPr>
      <p:grpSpPr>
        <a:xfrm>
          <a:off x="0" y="0"/>
          <a:ext cx="0" cy="0"/>
          <a:chOff x="0" y="0"/>
          <a:chExt cx="0" cy="0"/>
        </a:xfrm>
      </p:grpSpPr>
      <p:sp>
        <p:nvSpPr>
          <p:cNvPr id="8" name="Rectangle 7"/>
          <p:cNvSpPr/>
          <p:nvPr userDrawn="1"/>
        </p:nvSpPr>
        <p:spPr bwMode="hidden">
          <a:xfrm>
            <a:off x="0" y="0"/>
            <a:ext cx="12191181" cy="6096000"/>
          </a:xfrm>
          <a:prstGeom prst="rect">
            <a:avLst/>
          </a:prstGeom>
          <a:solidFill>
            <a:srgbClr val="196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10" name="Rectangle 9"/>
          <p:cNvSpPr/>
          <p:nvPr userDrawn="1"/>
        </p:nvSpPr>
        <p:spPr bwMode="hidden">
          <a:xfrm>
            <a:off x="0" y="1172308"/>
            <a:ext cx="12191181" cy="378655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2" name="Title 1"/>
          <p:cNvSpPr>
            <a:spLocks noGrp="1"/>
          </p:cNvSpPr>
          <p:nvPr>
            <p:ph type="title"/>
          </p:nvPr>
        </p:nvSpPr>
        <p:spPr>
          <a:xfrm>
            <a:off x="540000" y="1747894"/>
            <a:ext cx="9385050" cy="3727939"/>
          </a:xfrm>
        </p:spPr>
        <p:txBody>
          <a:bodyPr/>
          <a:lstStyle>
            <a:lvl1pPr marL="282575" indent="-282575">
              <a:defRPr sz="3600" baseline="0">
                <a:solidFill>
                  <a:schemeClr val="accent2"/>
                </a:solidFill>
              </a:defRPr>
            </a:lvl1pPr>
          </a:lstStyle>
          <a:p>
            <a:r>
              <a:rPr lang="de-DE"/>
              <a:t>Titelmasterformat durch Klicken bearbeiten</a:t>
            </a:r>
            <a:endParaRPr lang="en-GB" dirty="0"/>
          </a:p>
        </p:txBody>
      </p:sp>
      <p:sp>
        <p:nvSpPr>
          <p:cNvPr id="4" name="Date Placeholder 3"/>
          <p:cNvSpPr>
            <a:spLocks noGrp="1"/>
          </p:cNvSpPr>
          <p:nvPr>
            <p:ph type="dt" sz="half" idx="10"/>
          </p:nvPr>
        </p:nvSpPr>
        <p:spPr/>
        <p:txBody>
          <a:bodyPr/>
          <a:lstStyle/>
          <a:p>
            <a:r>
              <a:rPr lang="de-DE">
                <a:solidFill>
                  <a:srgbClr val="003B7E"/>
                </a:solidFill>
              </a:rPr>
              <a:t>09.05.2017</a:t>
            </a:r>
            <a:endParaRPr lang="en-GB" dirty="0">
              <a:solidFill>
                <a:srgbClr val="003B7E"/>
              </a:solidFill>
            </a:endParaRPr>
          </a:p>
        </p:txBody>
      </p:sp>
      <p:sp>
        <p:nvSpPr>
          <p:cNvPr id="5" name="Footer Placeholder 4"/>
          <p:cNvSpPr>
            <a:spLocks noGrp="1"/>
          </p:cNvSpPr>
          <p:nvPr>
            <p:ph type="ftr" sz="quarter" idx="11"/>
          </p:nvPr>
        </p:nvSpPr>
        <p:spPr/>
        <p:txBody>
          <a:bodyPr/>
          <a:lstStyle/>
          <a:p>
            <a:r>
              <a:rPr lang="de-DE" dirty="0">
                <a:solidFill>
                  <a:srgbClr val="003B7E"/>
                </a:solidFill>
              </a:rPr>
              <a:t>© METRO SYSTEMS GmbH. Titel der Präsentation.   Einstufung: streng vertraulich, vertraulich, nur zum internen Gebrauch, öffentlich, </a:t>
            </a:r>
            <a:r>
              <a:rPr lang="de-DE" dirty="0" err="1">
                <a:solidFill>
                  <a:srgbClr val="003B7E"/>
                </a:solidFill>
              </a:rPr>
              <a:t>Verdana</a:t>
            </a:r>
            <a:r>
              <a:rPr lang="de-DE" dirty="0">
                <a:solidFill>
                  <a:srgbClr val="003B7E"/>
                </a:solidFill>
              </a:rPr>
              <a:t> 7.5 </a:t>
            </a:r>
            <a:r>
              <a:rPr lang="de-DE" dirty="0" err="1">
                <a:solidFill>
                  <a:srgbClr val="003B7E"/>
                </a:solidFill>
              </a:rPr>
              <a:t>pt</a:t>
            </a:r>
            <a:endParaRPr lang="de-DE" dirty="0">
              <a:solidFill>
                <a:srgbClr val="003B7E"/>
              </a:solidFill>
            </a:endParaRPr>
          </a:p>
        </p:txBody>
      </p:sp>
      <p:sp>
        <p:nvSpPr>
          <p:cNvPr id="6" name="Slide Number Placeholder 5"/>
          <p:cNvSpPr>
            <a:spLocks noGrp="1"/>
          </p:cNvSpPr>
          <p:nvPr>
            <p:ph type="sldNum" sz="quarter" idx="12"/>
          </p:nvPr>
        </p:nvSpPr>
        <p:spPr/>
        <p:txBody>
          <a:bodyPr/>
          <a:lstStyle/>
          <a:p>
            <a:fld id="{BD5CE54B-C29A-4A25-9174-59FEA10EAC97}" type="slidenum">
              <a:rPr lang="en-GB" smtClean="0">
                <a:solidFill>
                  <a:srgbClr val="003B7E"/>
                </a:solidFill>
              </a:rPr>
              <a:pPr/>
              <a:t>‹#›</a:t>
            </a:fld>
            <a:endParaRPr lang="en-GB" dirty="0">
              <a:solidFill>
                <a:srgbClr val="003B7E"/>
              </a:solidFill>
            </a:endParaRPr>
          </a:p>
        </p:txBody>
      </p:sp>
    </p:spTree>
    <p:extLst>
      <p:ext uri="{BB962C8B-B14F-4D97-AF65-F5344CB8AC3E}">
        <p14:creationId xmlns:p14="http://schemas.microsoft.com/office/powerpoint/2010/main" val="11583411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ussage 4, Gelb 60 pt">
    <p:spTree>
      <p:nvGrpSpPr>
        <p:cNvPr id="1" name=""/>
        <p:cNvGrpSpPr/>
        <p:nvPr/>
      </p:nvGrpSpPr>
      <p:grpSpPr>
        <a:xfrm>
          <a:off x="0" y="0"/>
          <a:ext cx="0" cy="0"/>
          <a:chOff x="0" y="0"/>
          <a:chExt cx="0" cy="0"/>
        </a:xfrm>
      </p:grpSpPr>
      <p:sp>
        <p:nvSpPr>
          <p:cNvPr id="8" name="Rectangle 7"/>
          <p:cNvSpPr/>
          <p:nvPr userDrawn="1"/>
        </p:nvSpPr>
        <p:spPr bwMode="hidden">
          <a:xfrm>
            <a:off x="0" y="0"/>
            <a:ext cx="12191181" cy="6096000"/>
          </a:xfrm>
          <a:prstGeom prst="rect">
            <a:avLst/>
          </a:prstGeom>
          <a:solidFill>
            <a:srgbClr val="196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pic>
        <p:nvPicPr>
          <p:cNvPr id="7" name="Picture 6"/>
          <p:cNvPicPr>
            <a:picLocks noChangeAspect="1"/>
          </p:cNvPicPr>
          <p:nvPr userDrawn="1"/>
        </p:nvPicPr>
        <p:blipFill rotWithShape="1">
          <a:blip r:embed="rId2"/>
          <a:srcRect t="11843" b="12033"/>
          <a:stretch/>
        </p:blipFill>
        <p:spPr bwMode="hidden">
          <a:xfrm>
            <a:off x="2438400" y="-15241"/>
            <a:ext cx="4191000" cy="6111241"/>
          </a:xfrm>
          <a:prstGeom prst="rect">
            <a:avLst/>
          </a:prstGeom>
        </p:spPr>
      </p:pic>
      <p:sp>
        <p:nvSpPr>
          <p:cNvPr id="2" name="Title 1"/>
          <p:cNvSpPr>
            <a:spLocks noGrp="1"/>
          </p:cNvSpPr>
          <p:nvPr>
            <p:ph type="title"/>
          </p:nvPr>
        </p:nvSpPr>
        <p:spPr>
          <a:xfrm>
            <a:off x="540000" y="1695222"/>
            <a:ext cx="10332788" cy="3727939"/>
          </a:xfrm>
        </p:spPr>
        <p:txBody>
          <a:bodyPr/>
          <a:lstStyle>
            <a:lvl1pPr marL="463550" indent="-463550">
              <a:defRPr sz="6000" baseline="0">
                <a:solidFill>
                  <a:schemeClr val="accent2"/>
                </a:solidFill>
              </a:defRPr>
            </a:lvl1pPr>
          </a:lstStyle>
          <a:p>
            <a:r>
              <a:rPr lang="de-DE"/>
              <a:t>Titelmasterformat durch Klicken bearbeiten</a:t>
            </a:r>
            <a:endParaRPr lang="en-GB" dirty="0"/>
          </a:p>
        </p:txBody>
      </p:sp>
      <p:sp>
        <p:nvSpPr>
          <p:cNvPr id="4" name="Date Placeholder 3"/>
          <p:cNvSpPr>
            <a:spLocks noGrp="1"/>
          </p:cNvSpPr>
          <p:nvPr>
            <p:ph type="dt" sz="half" idx="10"/>
          </p:nvPr>
        </p:nvSpPr>
        <p:spPr/>
        <p:txBody>
          <a:bodyPr/>
          <a:lstStyle/>
          <a:p>
            <a:r>
              <a:rPr lang="de-DE">
                <a:solidFill>
                  <a:srgbClr val="003B7E"/>
                </a:solidFill>
              </a:rPr>
              <a:t>09.05.2017</a:t>
            </a:r>
            <a:endParaRPr lang="en-GB" dirty="0">
              <a:solidFill>
                <a:srgbClr val="003B7E"/>
              </a:solidFill>
            </a:endParaRPr>
          </a:p>
        </p:txBody>
      </p:sp>
      <p:sp>
        <p:nvSpPr>
          <p:cNvPr id="5" name="Footer Placeholder 4"/>
          <p:cNvSpPr>
            <a:spLocks noGrp="1"/>
          </p:cNvSpPr>
          <p:nvPr>
            <p:ph type="ftr" sz="quarter" idx="11"/>
          </p:nvPr>
        </p:nvSpPr>
        <p:spPr/>
        <p:txBody>
          <a:bodyPr/>
          <a:lstStyle/>
          <a:p>
            <a:r>
              <a:rPr lang="de-DE" dirty="0">
                <a:solidFill>
                  <a:srgbClr val="003B7E"/>
                </a:solidFill>
              </a:rPr>
              <a:t>© METRO SYSTEMS GmbH.   Titel der Präsentation.   Einstufung: streng vertraulich, vertraulich, nur zum internen Gebrauch, öffentlich, </a:t>
            </a:r>
            <a:r>
              <a:rPr lang="de-DE" dirty="0" err="1">
                <a:solidFill>
                  <a:srgbClr val="003B7E"/>
                </a:solidFill>
              </a:rPr>
              <a:t>Verdana</a:t>
            </a:r>
            <a:r>
              <a:rPr lang="de-DE" dirty="0">
                <a:solidFill>
                  <a:srgbClr val="003B7E"/>
                </a:solidFill>
              </a:rPr>
              <a:t> 7.5 </a:t>
            </a:r>
            <a:r>
              <a:rPr lang="de-DE" dirty="0" err="1">
                <a:solidFill>
                  <a:srgbClr val="003B7E"/>
                </a:solidFill>
              </a:rPr>
              <a:t>pt</a:t>
            </a:r>
            <a:endParaRPr lang="de-DE" dirty="0">
              <a:solidFill>
                <a:srgbClr val="003B7E"/>
              </a:solidFill>
            </a:endParaRPr>
          </a:p>
        </p:txBody>
      </p:sp>
      <p:sp>
        <p:nvSpPr>
          <p:cNvPr id="6" name="Slide Number Placeholder 5"/>
          <p:cNvSpPr>
            <a:spLocks noGrp="1"/>
          </p:cNvSpPr>
          <p:nvPr>
            <p:ph type="sldNum" sz="quarter" idx="12"/>
          </p:nvPr>
        </p:nvSpPr>
        <p:spPr/>
        <p:txBody>
          <a:bodyPr/>
          <a:lstStyle/>
          <a:p>
            <a:fld id="{BD5CE54B-C29A-4A25-9174-59FEA10EAC97}" type="slidenum">
              <a:rPr lang="en-GB" smtClean="0">
                <a:solidFill>
                  <a:srgbClr val="003B7E"/>
                </a:solidFill>
              </a:rPr>
              <a:pPr/>
              <a:t>‹#›</a:t>
            </a:fld>
            <a:endParaRPr lang="en-GB" dirty="0">
              <a:solidFill>
                <a:srgbClr val="003B7E"/>
              </a:solidFill>
            </a:endParaRPr>
          </a:p>
        </p:txBody>
      </p:sp>
    </p:spTree>
    <p:extLst>
      <p:ext uri="{BB962C8B-B14F-4D97-AF65-F5344CB8AC3E}">
        <p14:creationId xmlns:p14="http://schemas.microsoft.com/office/powerpoint/2010/main" val="22337439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haltsverzeichnis">
    <p:spTree>
      <p:nvGrpSpPr>
        <p:cNvPr id="1" name=""/>
        <p:cNvGrpSpPr/>
        <p:nvPr/>
      </p:nvGrpSpPr>
      <p:grpSpPr>
        <a:xfrm>
          <a:off x="0" y="0"/>
          <a:ext cx="0" cy="0"/>
          <a:chOff x="0" y="0"/>
          <a:chExt cx="0" cy="0"/>
        </a:xfrm>
      </p:grpSpPr>
      <p:sp>
        <p:nvSpPr>
          <p:cNvPr id="8" name="Rectangle 7"/>
          <p:cNvSpPr/>
          <p:nvPr userDrawn="1"/>
        </p:nvSpPr>
        <p:spPr bwMode="hidden">
          <a:xfrm>
            <a:off x="0" y="0"/>
            <a:ext cx="12191181" cy="609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2" name="Title 1"/>
          <p:cNvSpPr>
            <a:spLocks noGrp="1"/>
          </p:cNvSpPr>
          <p:nvPr>
            <p:ph type="title"/>
          </p:nvPr>
        </p:nvSpPr>
        <p:spPr/>
        <p:txBody>
          <a:bodyPr/>
          <a:lstStyle>
            <a:lvl1pPr>
              <a:defRPr baseline="0">
                <a:solidFill>
                  <a:schemeClr val="accent2"/>
                </a:solidFill>
              </a:defRPr>
            </a:lvl1pPr>
          </a:lstStyle>
          <a:p>
            <a:r>
              <a:rPr lang="de-DE"/>
              <a:t>Titelmasterformat durch Klicken bearbeiten</a:t>
            </a:r>
            <a:endParaRPr lang="en-GB" dirty="0"/>
          </a:p>
        </p:txBody>
      </p:sp>
      <p:sp>
        <p:nvSpPr>
          <p:cNvPr id="3" name="Content Placeholder 2"/>
          <p:cNvSpPr>
            <a:spLocks noGrp="1"/>
          </p:cNvSpPr>
          <p:nvPr>
            <p:ph idx="1"/>
          </p:nvPr>
        </p:nvSpPr>
        <p:spPr>
          <a:xfrm>
            <a:off x="997527" y="1770185"/>
            <a:ext cx="7975023" cy="4067907"/>
          </a:xfrm>
        </p:spPr>
        <p:txBody>
          <a:bodyPr/>
          <a:lstStyle>
            <a:lvl1pPr marL="0" indent="0">
              <a:buClr>
                <a:schemeClr val="accent2"/>
              </a:buClr>
              <a:buFontTx/>
              <a:buNone/>
              <a:defRPr sz="1800">
                <a:solidFill>
                  <a:schemeClr val="bg2"/>
                </a:solidFill>
              </a:defRPr>
            </a:lvl1pPr>
            <a:lvl2pPr marL="352425" indent="11113">
              <a:buFontTx/>
              <a:buNone/>
              <a:defRPr>
                <a:solidFill>
                  <a:schemeClr val="bg2"/>
                </a:solidFill>
              </a:defRPr>
            </a:lvl2pPr>
            <a:lvl3pPr marL="352425" indent="11113">
              <a:buFontTx/>
              <a:buNone/>
              <a:defRPr>
                <a:solidFill>
                  <a:schemeClr val="bg2"/>
                </a:solidFill>
              </a:defRPr>
            </a:lvl3pPr>
            <a:lvl4pPr marL="352425" indent="11113">
              <a:buFontTx/>
              <a:buNone/>
              <a:defRPr>
                <a:solidFill>
                  <a:schemeClr val="bg2"/>
                </a:solidFill>
              </a:defRPr>
            </a:lvl4pPr>
            <a:lvl5pPr marL="352425" indent="11113">
              <a:buFontTx/>
              <a:buNone/>
              <a:defRPr>
                <a:solidFill>
                  <a:schemeClr val="bg2"/>
                </a:solidFill>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GB" dirty="0"/>
          </a:p>
        </p:txBody>
      </p:sp>
      <p:sp>
        <p:nvSpPr>
          <p:cNvPr id="4" name="Date Placeholder 3"/>
          <p:cNvSpPr>
            <a:spLocks noGrp="1"/>
          </p:cNvSpPr>
          <p:nvPr>
            <p:ph type="dt" sz="half" idx="10"/>
          </p:nvPr>
        </p:nvSpPr>
        <p:spPr/>
        <p:txBody>
          <a:bodyPr/>
          <a:lstStyle/>
          <a:p>
            <a:r>
              <a:rPr lang="de-DE">
                <a:solidFill>
                  <a:srgbClr val="003B7E"/>
                </a:solidFill>
              </a:rPr>
              <a:t>09.05.2017</a:t>
            </a:r>
            <a:endParaRPr lang="en-GB" dirty="0">
              <a:solidFill>
                <a:srgbClr val="003B7E"/>
              </a:solidFill>
            </a:endParaRPr>
          </a:p>
        </p:txBody>
      </p:sp>
      <p:sp>
        <p:nvSpPr>
          <p:cNvPr id="5" name="Footer Placeholder 4"/>
          <p:cNvSpPr>
            <a:spLocks noGrp="1"/>
          </p:cNvSpPr>
          <p:nvPr>
            <p:ph type="ftr" sz="quarter" idx="11"/>
          </p:nvPr>
        </p:nvSpPr>
        <p:spPr/>
        <p:txBody>
          <a:bodyPr/>
          <a:lstStyle/>
          <a:p>
            <a:r>
              <a:rPr lang="de-DE" dirty="0">
                <a:solidFill>
                  <a:srgbClr val="003B7E"/>
                </a:solidFill>
              </a:rPr>
              <a:t>© METRO SYSTEMS GmbH.   Titel der Präsentation.   Einstufung: streng vertraulich, vertraulich, nur zum internen Gebrauch, öffentlich, </a:t>
            </a:r>
            <a:r>
              <a:rPr lang="de-DE" dirty="0" err="1">
                <a:solidFill>
                  <a:srgbClr val="003B7E"/>
                </a:solidFill>
              </a:rPr>
              <a:t>Verdana</a:t>
            </a:r>
            <a:r>
              <a:rPr lang="de-DE" dirty="0">
                <a:solidFill>
                  <a:srgbClr val="003B7E"/>
                </a:solidFill>
              </a:rPr>
              <a:t> 7.5 </a:t>
            </a:r>
            <a:r>
              <a:rPr lang="de-DE" dirty="0" err="1">
                <a:solidFill>
                  <a:srgbClr val="003B7E"/>
                </a:solidFill>
              </a:rPr>
              <a:t>pt</a:t>
            </a:r>
            <a:endParaRPr lang="de-DE" dirty="0">
              <a:solidFill>
                <a:srgbClr val="003B7E"/>
              </a:solidFill>
            </a:endParaRPr>
          </a:p>
        </p:txBody>
      </p:sp>
      <p:sp>
        <p:nvSpPr>
          <p:cNvPr id="6" name="Slide Number Placeholder 5"/>
          <p:cNvSpPr>
            <a:spLocks noGrp="1"/>
          </p:cNvSpPr>
          <p:nvPr>
            <p:ph type="sldNum" sz="quarter" idx="12"/>
          </p:nvPr>
        </p:nvSpPr>
        <p:spPr/>
        <p:txBody>
          <a:bodyPr/>
          <a:lstStyle/>
          <a:p>
            <a:fld id="{BD5CE54B-C29A-4A25-9174-59FEA10EAC97}" type="slidenum">
              <a:rPr lang="en-GB" smtClean="0">
                <a:solidFill>
                  <a:srgbClr val="003B7E"/>
                </a:solidFill>
              </a:rPr>
              <a:pPr/>
              <a:t>‹#›</a:t>
            </a:fld>
            <a:endParaRPr lang="en-GB" dirty="0">
              <a:solidFill>
                <a:srgbClr val="003B7E"/>
              </a:solidFill>
            </a:endParaRPr>
          </a:p>
        </p:txBody>
      </p:sp>
      <p:sp>
        <p:nvSpPr>
          <p:cNvPr id="11" name="Textplatzhalter 10"/>
          <p:cNvSpPr>
            <a:spLocks noGrp="1"/>
          </p:cNvSpPr>
          <p:nvPr>
            <p:ph type="body" sz="quarter" idx="13"/>
          </p:nvPr>
        </p:nvSpPr>
        <p:spPr>
          <a:xfrm>
            <a:off x="539998" y="1770185"/>
            <a:ext cx="402111" cy="4067907"/>
          </a:xfrm>
        </p:spPr>
        <p:txBody>
          <a:bodyPr/>
          <a:lstStyle>
            <a:lvl1pPr>
              <a:defRPr sz="1800">
                <a:solidFill>
                  <a:schemeClr val="accent2"/>
                </a:solidFill>
              </a:defRPr>
            </a:lvl1pPr>
            <a:lvl2pPr>
              <a:defRPr sz="1800">
                <a:solidFill>
                  <a:schemeClr val="accent2"/>
                </a:solidFill>
              </a:defRPr>
            </a:lvl2pPr>
            <a:lvl3pPr>
              <a:defRPr sz="1800">
                <a:solidFill>
                  <a:schemeClr val="accent2"/>
                </a:solidFill>
              </a:defRPr>
            </a:lvl3pPr>
            <a:lvl4pPr>
              <a:defRPr sz="1800">
                <a:solidFill>
                  <a:schemeClr val="accent2"/>
                </a:solidFill>
              </a:defRPr>
            </a:lvl4pPr>
            <a:lvl5pPr>
              <a:defRPr sz="1800">
                <a:solidFill>
                  <a:schemeClr val="accent2"/>
                </a:solidFill>
              </a:defRPr>
            </a:lvl5pPr>
          </a:lstStyle>
          <a:p>
            <a:pPr lvl="0"/>
            <a:r>
              <a:rPr lang="de-DE"/>
              <a:t>Textmasterformat bearbeiten</a:t>
            </a:r>
          </a:p>
        </p:txBody>
      </p:sp>
    </p:spTree>
    <p:extLst>
      <p:ext uri="{BB962C8B-B14F-4D97-AF65-F5344CB8AC3E}">
        <p14:creationId xmlns:p14="http://schemas.microsoft.com/office/powerpoint/2010/main" val="16404943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ussage 4, Gelb 36 pt">
    <p:spTree>
      <p:nvGrpSpPr>
        <p:cNvPr id="1" name=""/>
        <p:cNvGrpSpPr/>
        <p:nvPr/>
      </p:nvGrpSpPr>
      <p:grpSpPr>
        <a:xfrm>
          <a:off x="0" y="0"/>
          <a:ext cx="0" cy="0"/>
          <a:chOff x="0" y="0"/>
          <a:chExt cx="0" cy="0"/>
        </a:xfrm>
      </p:grpSpPr>
      <p:sp>
        <p:nvSpPr>
          <p:cNvPr id="8" name="Rectangle 7"/>
          <p:cNvSpPr/>
          <p:nvPr userDrawn="1"/>
        </p:nvSpPr>
        <p:spPr bwMode="hidden">
          <a:xfrm>
            <a:off x="0" y="0"/>
            <a:ext cx="12191181" cy="6096000"/>
          </a:xfrm>
          <a:prstGeom prst="rect">
            <a:avLst/>
          </a:prstGeom>
          <a:solidFill>
            <a:srgbClr val="196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pic>
        <p:nvPicPr>
          <p:cNvPr id="7" name="Picture 6"/>
          <p:cNvPicPr>
            <a:picLocks noChangeAspect="1"/>
          </p:cNvPicPr>
          <p:nvPr userDrawn="1"/>
        </p:nvPicPr>
        <p:blipFill rotWithShape="1">
          <a:blip r:embed="rId2"/>
          <a:srcRect t="11843" b="12033"/>
          <a:stretch/>
        </p:blipFill>
        <p:spPr bwMode="hidden">
          <a:xfrm>
            <a:off x="2438400" y="-15241"/>
            <a:ext cx="4191000" cy="6111241"/>
          </a:xfrm>
          <a:prstGeom prst="rect">
            <a:avLst/>
          </a:prstGeom>
        </p:spPr>
      </p:pic>
      <p:sp>
        <p:nvSpPr>
          <p:cNvPr id="2" name="Title 1"/>
          <p:cNvSpPr>
            <a:spLocks noGrp="1"/>
          </p:cNvSpPr>
          <p:nvPr>
            <p:ph type="title"/>
          </p:nvPr>
        </p:nvSpPr>
        <p:spPr>
          <a:xfrm>
            <a:off x="540000" y="1747894"/>
            <a:ext cx="9385050" cy="3727939"/>
          </a:xfrm>
        </p:spPr>
        <p:txBody>
          <a:bodyPr/>
          <a:lstStyle>
            <a:lvl1pPr marL="282575" indent="-282575">
              <a:defRPr sz="3600" baseline="0">
                <a:solidFill>
                  <a:schemeClr val="accent2"/>
                </a:solidFill>
              </a:defRPr>
            </a:lvl1pPr>
          </a:lstStyle>
          <a:p>
            <a:r>
              <a:rPr lang="de-DE"/>
              <a:t>Titelmasterformat durch Klicken bearbeiten</a:t>
            </a:r>
            <a:endParaRPr lang="en-GB" noProof="0" dirty="0"/>
          </a:p>
        </p:txBody>
      </p:sp>
      <p:sp>
        <p:nvSpPr>
          <p:cNvPr id="4" name="Date Placeholder 3"/>
          <p:cNvSpPr>
            <a:spLocks noGrp="1"/>
          </p:cNvSpPr>
          <p:nvPr>
            <p:ph type="dt" sz="half" idx="10"/>
          </p:nvPr>
        </p:nvSpPr>
        <p:spPr/>
        <p:txBody>
          <a:bodyPr/>
          <a:lstStyle/>
          <a:p>
            <a:r>
              <a:rPr lang="de-DE">
                <a:solidFill>
                  <a:srgbClr val="003B7E"/>
                </a:solidFill>
              </a:rPr>
              <a:t>09.05.2017</a:t>
            </a:r>
            <a:endParaRPr lang="en-GB" dirty="0">
              <a:solidFill>
                <a:srgbClr val="003B7E"/>
              </a:solidFill>
            </a:endParaRPr>
          </a:p>
        </p:txBody>
      </p:sp>
      <p:sp>
        <p:nvSpPr>
          <p:cNvPr id="5" name="Footer Placeholder 4"/>
          <p:cNvSpPr>
            <a:spLocks noGrp="1"/>
          </p:cNvSpPr>
          <p:nvPr>
            <p:ph type="ftr" sz="quarter" idx="11"/>
          </p:nvPr>
        </p:nvSpPr>
        <p:spPr/>
        <p:txBody>
          <a:bodyPr/>
          <a:lstStyle/>
          <a:p>
            <a:r>
              <a:rPr lang="de-DE" dirty="0">
                <a:solidFill>
                  <a:srgbClr val="003B7E"/>
                </a:solidFill>
              </a:rPr>
              <a:t>© METRO SYSTEMS GmbH. Titel der Präsentation.   Einstufung: streng vertraulich, vertraulich, nur zum internen Gebrauch, öffentlich, </a:t>
            </a:r>
            <a:r>
              <a:rPr lang="de-DE" dirty="0" err="1">
                <a:solidFill>
                  <a:srgbClr val="003B7E"/>
                </a:solidFill>
              </a:rPr>
              <a:t>Verdana</a:t>
            </a:r>
            <a:r>
              <a:rPr lang="de-DE" dirty="0">
                <a:solidFill>
                  <a:srgbClr val="003B7E"/>
                </a:solidFill>
              </a:rPr>
              <a:t> 7.5 </a:t>
            </a:r>
            <a:r>
              <a:rPr lang="de-DE" dirty="0" err="1">
                <a:solidFill>
                  <a:srgbClr val="003B7E"/>
                </a:solidFill>
              </a:rPr>
              <a:t>pt</a:t>
            </a:r>
            <a:endParaRPr lang="de-DE" dirty="0">
              <a:solidFill>
                <a:srgbClr val="003B7E"/>
              </a:solidFill>
            </a:endParaRPr>
          </a:p>
        </p:txBody>
      </p:sp>
      <p:sp>
        <p:nvSpPr>
          <p:cNvPr id="6" name="Slide Number Placeholder 5"/>
          <p:cNvSpPr>
            <a:spLocks noGrp="1"/>
          </p:cNvSpPr>
          <p:nvPr>
            <p:ph type="sldNum" sz="quarter" idx="12"/>
          </p:nvPr>
        </p:nvSpPr>
        <p:spPr/>
        <p:txBody>
          <a:bodyPr/>
          <a:lstStyle/>
          <a:p>
            <a:fld id="{BD5CE54B-C29A-4A25-9174-59FEA10EAC97}" type="slidenum">
              <a:rPr lang="en-GB" smtClean="0">
                <a:solidFill>
                  <a:srgbClr val="003B7E"/>
                </a:solidFill>
              </a:rPr>
              <a:pPr/>
              <a:t>‹#›</a:t>
            </a:fld>
            <a:endParaRPr lang="en-GB" dirty="0">
              <a:solidFill>
                <a:srgbClr val="003B7E"/>
              </a:solidFill>
            </a:endParaRPr>
          </a:p>
        </p:txBody>
      </p:sp>
    </p:spTree>
    <p:extLst>
      <p:ext uri="{BB962C8B-B14F-4D97-AF65-F5344CB8AC3E}">
        <p14:creationId xmlns:p14="http://schemas.microsoft.com/office/powerpoint/2010/main" val="184082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ussage 5, Gelb 60 pt">
    <p:spTree>
      <p:nvGrpSpPr>
        <p:cNvPr id="1" name=""/>
        <p:cNvGrpSpPr/>
        <p:nvPr/>
      </p:nvGrpSpPr>
      <p:grpSpPr>
        <a:xfrm>
          <a:off x="0" y="0"/>
          <a:ext cx="0" cy="0"/>
          <a:chOff x="0" y="0"/>
          <a:chExt cx="0" cy="0"/>
        </a:xfrm>
      </p:grpSpPr>
      <p:sp>
        <p:nvSpPr>
          <p:cNvPr id="8" name="Rectangle 7"/>
          <p:cNvSpPr/>
          <p:nvPr userDrawn="1"/>
        </p:nvSpPr>
        <p:spPr bwMode="hidden">
          <a:xfrm>
            <a:off x="0" y="0"/>
            <a:ext cx="12191181" cy="6096000"/>
          </a:xfrm>
          <a:prstGeom prst="rect">
            <a:avLst/>
          </a:prstGeom>
          <a:solidFill>
            <a:srgbClr val="196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pic>
        <p:nvPicPr>
          <p:cNvPr id="10" name="Picture 9"/>
          <p:cNvPicPr>
            <a:picLocks noChangeAspect="1"/>
          </p:cNvPicPr>
          <p:nvPr userDrawn="1"/>
        </p:nvPicPr>
        <p:blipFill rotWithShape="1">
          <a:blip r:embed="rId2"/>
          <a:srcRect l="6683" t="13151" r="6607"/>
          <a:stretch/>
        </p:blipFill>
        <p:spPr bwMode="hidden">
          <a:xfrm>
            <a:off x="0" y="0"/>
            <a:ext cx="12192000" cy="5616213"/>
          </a:xfrm>
          <a:prstGeom prst="rect">
            <a:avLst/>
          </a:prstGeom>
        </p:spPr>
      </p:pic>
      <p:sp>
        <p:nvSpPr>
          <p:cNvPr id="2" name="Title 1"/>
          <p:cNvSpPr>
            <a:spLocks noGrp="1"/>
          </p:cNvSpPr>
          <p:nvPr>
            <p:ph type="title"/>
          </p:nvPr>
        </p:nvSpPr>
        <p:spPr>
          <a:xfrm>
            <a:off x="540000" y="1695222"/>
            <a:ext cx="10332788" cy="3727939"/>
          </a:xfrm>
        </p:spPr>
        <p:txBody>
          <a:bodyPr/>
          <a:lstStyle>
            <a:lvl1pPr marL="463550" indent="-463550">
              <a:defRPr sz="6000" baseline="0">
                <a:solidFill>
                  <a:schemeClr val="accent2"/>
                </a:solidFill>
              </a:defRPr>
            </a:lvl1pPr>
          </a:lstStyle>
          <a:p>
            <a:r>
              <a:rPr lang="de-DE"/>
              <a:t>Titelmasterformat durch Klicken bearbeiten</a:t>
            </a:r>
            <a:endParaRPr lang="en-GB" dirty="0"/>
          </a:p>
        </p:txBody>
      </p:sp>
      <p:sp>
        <p:nvSpPr>
          <p:cNvPr id="4" name="Date Placeholder 3"/>
          <p:cNvSpPr>
            <a:spLocks noGrp="1"/>
          </p:cNvSpPr>
          <p:nvPr>
            <p:ph type="dt" sz="half" idx="10"/>
          </p:nvPr>
        </p:nvSpPr>
        <p:spPr/>
        <p:txBody>
          <a:bodyPr/>
          <a:lstStyle/>
          <a:p>
            <a:r>
              <a:rPr lang="de-DE">
                <a:solidFill>
                  <a:srgbClr val="003B7E"/>
                </a:solidFill>
              </a:rPr>
              <a:t>09.05.2017</a:t>
            </a:r>
            <a:endParaRPr lang="en-GB" dirty="0">
              <a:solidFill>
                <a:srgbClr val="003B7E"/>
              </a:solidFill>
            </a:endParaRPr>
          </a:p>
        </p:txBody>
      </p:sp>
      <p:sp>
        <p:nvSpPr>
          <p:cNvPr id="5" name="Footer Placeholder 4"/>
          <p:cNvSpPr>
            <a:spLocks noGrp="1"/>
          </p:cNvSpPr>
          <p:nvPr>
            <p:ph type="ftr" sz="quarter" idx="11"/>
          </p:nvPr>
        </p:nvSpPr>
        <p:spPr/>
        <p:txBody>
          <a:bodyPr/>
          <a:lstStyle/>
          <a:p>
            <a:r>
              <a:rPr lang="de-DE" dirty="0">
                <a:solidFill>
                  <a:srgbClr val="003B7E"/>
                </a:solidFill>
              </a:rPr>
              <a:t>© METRO SYSTEMS GmbH. Titel der Präsentation.   Einstufung: streng vertraulich, vertraulich, nur zum internen Gebrauch, öffentlich, </a:t>
            </a:r>
            <a:r>
              <a:rPr lang="de-DE" dirty="0" err="1">
                <a:solidFill>
                  <a:srgbClr val="003B7E"/>
                </a:solidFill>
              </a:rPr>
              <a:t>Verdana</a:t>
            </a:r>
            <a:r>
              <a:rPr lang="de-DE" dirty="0">
                <a:solidFill>
                  <a:srgbClr val="003B7E"/>
                </a:solidFill>
              </a:rPr>
              <a:t> 7.5 </a:t>
            </a:r>
            <a:r>
              <a:rPr lang="de-DE" dirty="0" err="1">
                <a:solidFill>
                  <a:srgbClr val="003B7E"/>
                </a:solidFill>
              </a:rPr>
              <a:t>pt</a:t>
            </a:r>
            <a:endParaRPr lang="de-DE" dirty="0">
              <a:solidFill>
                <a:srgbClr val="003B7E"/>
              </a:solidFill>
            </a:endParaRPr>
          </a:p>
        </p:txBody>
      </p:sp>
      <p:sp>
        <p:nvSpPr>
          <p:cNvPr id="6" name="Slide Number Placeholder 5"/>
          <p:cNvSpPr>
            <a:spLocks noGrp="1"/>
          </p:cNvSpPr>
          <p:nvPr>
            <p:ph type="sldNum" sz="quarter" idx="12"/>
          </p:nvPr>
        </p:nvSpPr>
        <p:spPr/>
        <p:txBody>
          <a:bodyPr/>
          <a:lstStyle/>
          <a:p>
            <a:fld id="{BD5CE54B-C29A-4A25-9174-59FEA10EAC97}" type="slidenum">
              <a:rPr lang="en-GB" smtClean="0">
                <a:solidFill>
                  <a:srgbClr val="003B7E"/>
                </a:solidFill>
              </a:rPr>
              <a:pPr/>
              <a:t>‹#›</a:t>
            </a:fld>
            <a:endParaRPr lang="en-GB" dirty="0">
              <a:solidFill>
                <a:srgbClr val="003B7E"/>
              </a:solidFill>
            </a:endParaRPr>
          </a:p>
        </p:txBody>
      </p:sp>
    </p:spTree>
    <p:extLst>
      <p:ext uri="{BB962C8B-B14F-4D97-AF65-F5344CB8AC3E}">
        <p14:creationId xmlns:p14="http://schemas.microsoft.com/office/powerpoint/2010/main" val="9699448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ussage 5, Gelb 36 pt">
    <p:spTree>
      <p:nvGrpSpPr>
        <p:cNvPr id="1" name=""/>
        <p:cNvGrpSpPr/>
        <p:nvPr/>
      </p:nvGrpSpPr>
      <p:grpSpPr>
        <a:xfrm>
          <a:off x="0" y="0"/>
          <a:ext cx="0" cy="0"/>
          <a:chOff x="0" y="0"/>
          <a:chExt cx="0" cy="0"/>
        </a:xfrm>
      </p:grpSpPr>
      <p:sp>
        <p:nvSpPr>
          <p:cNvPr id="8" name="Rectangle 7"/>
          <p:cNvSpPr/>
          <p:nvPr userDrawn="1"/>
        </p:nvSpPr>
        <p:spPr bwMode="hidden">
          <a:xfrm>
            <a:off x="0" y="0"/>
            <a:ext cx="12191181" cy="6096000"/>
          </a:xfrm>
          <a:prstGeom prst="rect">
            <a:avLst/>
          </a:prstGeom>
          <a:solidFill>
            <a:srgbClr val="196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pic>
        <p:nvPicPr>
          <p:cNvPr id="10" name="Picture 9"/>
          <p:cNvPicPr>
            <a:picLocks noChangeAspect="1"/>
          </p:cNvPicPr>
          <p:nvPr userDrawn="1"/>
        </p:nvPicPr>
        <p:blipFill rotWithShape="1">
          <a:blip r:embed="rId2"/>
          <a:srcRect l="6683" t="13151" r="6607"/>
          <a:stretch/>
        </p:blipFill>
        <p:spPr bwMode="hidden">
          <a:xfrm>
            <a:off x="0" y="0"/>
            <a:ext cx="12192000" cy="5616213"/>
          </a:xfrm>
          <a:prstGeom prst="rect">
            <a:avLst/>
          </a:prstGeom>
        </p:spPr>
      </p:pic>
      <p:sp>
        <p:nvSpPr>
          <p:cNvPr id="2" name="Title 1"/>
          <p:cNvSpPr>
            <a:spLocks noGrp="1"/>
          </p:cNvSpPr>
          <p:nvPr>
            <p:ph type="title"/>
          </p:nvPr>
        </p:nvSpPr>
        <p:spPr>
          <a:xfrm>
            <a:off x="540000" y="1747894"/>
            <a:ext cx="9385050" cy="3727939"/>
          </a:xfrm>
        </p:spPr>
        <p:txBody>
          <a:bodyPr/>
          <a:lstStyle>
            <a:lvl1pPr marL="282575" indent="-282575">
              <a:defRPr sz="3600" baseline="0">
                <a:solidFill>
                  <a:schemeClr val="accent2"/>
                </a:solidFill>
              </a:defRPr>
            </a:lvl1pPr>
          </a:lstStyle>
          <a:p>
            <a:r>
              <a:rPr lang="de-DE"/>
              <a:t>Titelmasterformat durch Klicken bearbeiten</a:t>
            </a:r>
            <a:endParaRPr lang="en-GB" dirty="0"/>
          </a:p>
        </p:txBody>
      </p:sp>
      <p:sp>
        <p:nvSpPr>
          <p:cNvPr id="4" name="Date Placeholder 3"/>
          <p:cNvSpPr>
            <a:spLocks noGrp="1"/>
          </p:cNvSpPr>
          <p:nvPr>
            <p:ph type="dt" sz="half" idx="10"/>
          </p:nvPr>
        </p:nvSpPr>
        <p:spPr/>
        <p:txBody>
          <a:bodyPr/>
          <a:lstStyle/>
          <a:p>
            <a:r>
              <a:rPr lang="de-DE">
                <a:solidFill>
                  <a:srgbClr val="003B7E"/>
                </a:solidFill>
              </a:rPr>
              <a:t>09.05.2017</a:t>
            </a:r>
            <a:endParaRPr lang="en-GB" dirty="0">
              <a:solidFill>
                <a:srgbClr val="003B7E"/>
              </a:solidFill>
            </a:endParaRPr>
          </a:p>
        </p:txBody>
      </p:sp>
      <p:sp>
        <p:nvSpPr>
          <p:cNvPr id="5" name="Footer Placeholder 4"/>
          <p:cNvSpPr>
            <a:spLocks noGrp="1"/>
          </p:cNvSpPr>
          <p:nvPr>
            <p:ph type="ftr" sz="quarter" idx="11"/>
          </p:nvPr>
        </p:nvSpPr>
        <p:spPr/>
        <p:txBody>
          <a:bodyPr/>
          <a:lstStyle/>
          <a:p>
            <a:r>
              <a:rPr lang="de-DE" dirty="0">
                <a:solidFill>
                  <a:srgbClr val="003B7E"/>
                </a:solidFill>
              </a:rPr>
              <a:t>© METRO SYSTEMS GmbH. Titel der Präsentation.   Einstufung: streng vertraulich, vertraulich, nur zum internen Gebrauch, öffentlich, </a:t>
            </a:r>
            <a:r>
              <a:rPr lang="de-DE" dirty="0" err="1">
                <a:solidFill>
                  <a:srgbClr val="003B7E"/>
                </a:solidFill>
              </a:rPr>
              <a:t>Verdana</a:t>
            </a:r>
            <a:r>
              <a:rPr lang="de-DE" dirty="0">
                <a:solidFill>
                  <a:srgbClr val="003B7E"/>
                </a:solidFill>
              </a:rPr>
              <a:t> 7.5 </a:t>
            </a:r>
            <a:r>
              <a:rPr lang="de-DE" dirty="0" err="1">
                <a:solidFill>
                  <a:srgbClr val="003B7E"/>
                </a:solidFill>
              </a:rPr>
              <a:t>pt</a:t>
            </a:r>
            <a:endParaRPr lang="de-DE" dirty="0">
              <a:solidFill>
                <a:srgbClr val="003B7E"/>
              </a:solidFill>
            </a:endParaRPr>
          </a:p>
        </p:txBody>
      </p:sp>
      <p:sp>
        <p:nvSpPr>
          <p:cNvPr id="6" name="Slide Number Placeholder 5"/>
          <p:cNvSpPr>
            <a:spLocks noGrp="1"/>
          </p:cNvSpPr>
          <p:nvPr>
            <p:ph type="sldNum" sz="quarter" idx="12"/>
          </p:nvPr>
        </p:nvSpPr>
        <p:spPr/>
        <p:txBody>
          <a:bodyPr/>
          <a:lstStyle/>
          <a:p>
            <a:fld id="{BD5CE54B-C29A-4A25-9174-59FEA10EAC97}" type="slidenum">
              <a:rPr lang="en-GB" smtClean="0">
                <a:solidFill>
                  <a:srgbClr val="003B7E"/>
                </a:solidFill>
              </a:rPr>
              <a:pPr/>
              <a:t>‹#›</a:t>
            </a:fld>
            <a:endParaRPr lang="en-GB" dirty="0">
              <a:solidFill>
                <a:srgbClr val="003B7E"/>
              </a:solidFill>
            </a:endParaRPr>
          </a:p>
        </p:txBody>
      </p:sp>
    </p:spTree>
    <p:extLst>
      <p:ext uri="{BB962C8B-B14F-4D97-AF65-F5344CB8AC3E}">
        <p14:creationId xmlns:p14="http://schemas.microsoft.com/office/powerpoint/2010/main" val="40062558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de-DE"/>
              <a:t>Titelmasterformat durch Klicken bearbeiten</a:t>
            </a:r>
            <a:endParaRPr lang="en-GB" dirty="0"/>
          </a:p>
        </p:txBody>
      </p:sp>
      <p:sp>
        <p:nvSpPr>
          <p:cNvPr id="3" name="Content Placeholder 2"/>
          <p:cNvSpPr>
            <a:spLocks noGrp="1"/>
          </p:cNvSpPr>
          <p:nvPr>
            <p:ph idx="1"/>
          </p:nvPr>
        </p:nvSpPr>
        <p:spPr>
          <a:xfrm>
            <a:off x="540000" y="1770185"/>
            <a:ext cx="8432550" cy="4325815"/>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GB" dirty="0"/>
          </a:p>
        </p:txBody>
      </p:sp>
      <p:sp>
        <p:nvSpPr>
          <p:cNvPr id="4" name="Date Placeholder 3"/>
          <p:cNvSpPr>
            <a:spLocks noGrp="1"/>
          </p:cNvSpPr>
          <p:nvPr>
            <p:ph type="dt" sz="half" idx="10"/>
          </p:nvPr>
        </p:nvSpPr>
        <p:spPr/>
        <p:txBody>
          <a:bodyPr/>
          <a:lstStyle/>
          <a:p>
            <a:r>
              <a:rPr lang="de-DE">
                <a:solidFill>
                  <a:srgbClr val="003B7E"/>
                </a:solidFill>
              </a:rPr>
              <a:t>09.05.2017</a:t>
            </a:r>
            <a:endParaRPr lang="en-GB" dirty="0">
              <a:solidFill>
                <a:srgbClr val="003B7E"/>
              </a:solidFill>
            </a:endParaRPr>
          </a:p>
        </p:txBody>
      </p:sp>
      <p:sp>
        <p:nvSpPr>
          <p:cNvPr id="5" name="Footer Placeholder 4"/>
          <p:cNvSpPr>
            <a:spLocks noGrp="1"/>
          </p:cNvSpPr>
          <p:nvPr>
            <p:ph type="ftr" sz="quarter" idx="11"/>
          </p:nvPr>
        </p:nvSpPr>
        <p:spPr/>
        <p:txBody>
          <a:bodyPr/>
          <a:lstStyle/>
          <a:p>
            <a:r>
              <a:rPr lang="de-DE" dirty="0">
                <a:solidFill>
                  <a:srgbClr val="003B7E"/>
                </a:solidFill>
              </a:rPr>
              <a:t>© METRO SYSTEMS GmbH. Titel der Präsentation.   Einstufung: streng vertraulich, vertraulich, nur zum internen Gebrauch, öffentlich, </a:t>
            </a:r>
            <a:r>
              <a:rPr lang="de-DE" dirty="0" err="1">
                <a:solidFill>
                  <a:srgbClr val="003B7E"/>
                </a:solidFill>
              </a:rPr>
              <a:t>Verdana</a:t>
            </a:r>
            <a:r>
              <a:rPr lang="de-DE" dirty="0">
                <a:solidFill>
                  <a:srgbClr val="003B7E"/>
                </a:solidFill>
              </a:rPr>
              <a:t> 7.5 </a:t>
            </a:r>
            <a:r>
              <a:rPr lang="de-DE" dirty="0" err="1">
                <a:solidFill>
                  <a:srgbClr val="003B7E"/>
                </a:solidFill>
              </a:rPr>
              <a:t>pt</a:t>
            </a:r>
            <a:endParaRPr lang="de-DE" dirty="0">
              <a:solidFill>
                <a:srgbClr val="003B7E"/>
              </a:solidFill>
            </a:endParaRPr>
          </a:p>
        </p:txBody>
      </p:sp>
      <p:sp>
        <p:nvSpPr>
          <p:cNvPr id="6" name="Slide Number Placeholder 5"/>
          <p:cNvSpPr>
            <a:spLocks noGrp="1"/>
          </p:cNvSpPr>
          <p:nvPr>
            <p:ph type="sldNum" sz="quarter" idx="12"/>
          </p:nvPr>
        </p:nvSpPr>
        <p:spPr/>
        <p:txBody>
          <a:bodyPr/>
          <a:lstStyle/>
          <a:p>
            <a:fld id="{BD5CE54B-C29A-4A25-9174-59FEA10EAC97}" type="slidenum">
              <a:rPr lang="en-GB" smtClean="0">
                <a:solidFill>
                  <a:srgbClr val="003B7E"/>
                </a:solidFill>
              </a:rPr>
              <a:pPr/>
              <a:t>‹#›</a:t>
            </a:fld>
            <a:endParaRPr lang="en-GB" dirty="0">
              <a:solidFill>
                <a:srgbClr val="003B7E"/>
              </a:solidFill>
            </a:endParaRPr>
          </a:p>
        </p:txBody>
      </p:sp>
      <p:cxnSp>
        <p:nvCxnSpPr>
          <p:cNvPr id="7" name="Straight Connector 6"/>
          <p:cNvCxnSpPr/>
          <p:nvPr userDrawn="1"/>
        </p:nvCxnSpPr>
        <p:spPr>
          <a:xfrm>
            <a:off x="538163" y="6451875"/>
            <a:ext cx="9386887"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5031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el, Inhalt, Bild rech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de-DE"/>
              <a:t>Titelmasterformat durch Klicken bearbeiten</a:t>
            </a:r>
            <a:endParaRPr lang="en-GB" dirty="0"/>
          </a:p>
        </p:txBody>
      </p:sp>
      <p:sp>
        <p:nvSpPr>
          <p:cNvPr id="3" name="Content Placeholder 2"/>
          <p:cNvSpPr>
            <a:spLocks noGrp="1"/>
          </p:cNvSpPr>
          <p:nvPr>
            <p:ph idx="1"/>
          </p:nvPr>
        </p:nvSpPr>
        <p:spPr>
          <a:xfrm>
            <a:off x="539999" y="1770185"/>
            <a:ext cx="6543674" cy="4325815"/>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GB" dirty="0"/>
          </a:p>
        </p:txBody>
      </p:sp>
      <p:sp>
        <p:nvSpPr>
          <p:cNvPr id="4" name="Date Placeholder 3"/>
          <p:cNvSpPr>
            <a:spLocks noGrp="1"/>
          </p:cNvSpPr>
          <p:nvPr>
            <p:ph type="dt" sz="half" idx="10"/>
          </p:nvPr>
        </p:nvSpPr>
        <p:spPr/>
        <p:txBody>
          <a:bodyPr/>
          <a:lstStyle/>
          <a:p>
            <a:r>
              <a:rPr lang="de-DE">
                <a:solidFill>
                  <a:srgbClr val="003B7E"/>
                </a:solidFill>
              </a:rPr>
              <a:t>09.05.2017</a:t>
            </a:r>
            <a:endParaRPr lang="en-GB" dirty="0">
              <a:solidFill>
                <a:srgbClr val="003B7E"/>
              </a:solidFill>
            </a:endParaRPr>
          </a:p>
        </p:txBody>
      </p:sp>
      <p:sp>
        <p:nvSpPr>
          <p:cNvPr id="5" name="Footer Placeholder 4"/>
          <p:cNvSpPr>
            <a:spLocks noGrp="1"/>
          </p:cNvSpPr>
          <p:nvPr>
            <p:ph type="ftr" sz="quarter" idx="11"/>
          </p:nvPr>
        </p:nvSpPr>
        <p:spPr/>
        <p:txBody>
          <a:bodyPr/>
          <a:lstStyle/>
          <a:p>
            <a:r>
              <a:rPr lang="de-DE" dirty="0">
                <a:solidFill>
                  <a:srgbClr val="003B7E"/>
                </a:solidFill>
              </a:rPr>
              <a:t>© METRO SYSTEMS GmbH. Titel der Präsentation.   Einstufung: streng vertraulich, vertraulich, nur zum internen Gebrauch, öffentlich, </a:t>
            </a:r>
            <a:r>
              <a:rPr lang="de-DE" dirty="0" err="1">
                <a:solidFill>
                  <a:srgbClr val="003B7E"/>
                </a:solidFill>
              </a:rPr>
              <a:t>Verdana</a:t>
            </a:r>
            <a:r>
              <a:rPr lang="de-DE" dirty="0">
                <a:solidFill>
                  <a:srgbClr val="003B7E"/>
                </a:solidFill>
              </a:rPr>
              <a:t> 7.5 </a:t>
            </a:r>
            <a:r>
              <a:rPr lang="de-DE" dirty="0" err="1">
                <a:solidFill>
                  <a:srgbClr val="003B7E"/>
                </a:solidFill>
              </a:rPr>
              <a:t>pt</a:t>
            </a:r>
            <a:endParaRPr lang="de-DE" dirty="0">
              <a:solidFill>
                <a:srgbClr val="003B7E"/>
              </a:solidFill>
            </a:endParaRPr>
          </a:p>
        </p:txBody>
      </p:sp>
      <p:sp>
        <p:nvSpPr>
          <p:cNvPr id="6" name="Slide Number Placeholder 5"/>
          <p:cNvSpPr>
            <a:spLocks noGrp="1"/>
          </p:cNvSpPr>
          <p:nvPr>
            <p:ph type="sldNum" sz="quarter" idx="12"/>
          </p:nvPr>
        </p:nvSpPr>
        <p:spPr/>
        <p:txBody>
          <a:bodyPr/>
          <a:lstStyle/>
          <a:p>
            <a:fld id="{BD5CE54B-C29A-4A25-9174-59FEA10EAC97}" type="slidenum">
              <a:rPr lang="en-GB" smtClean="0">
                <a:solidFill>
                  <a:srgbClr val="003B7E"/>
                </a:solidFill>
              </a:rPr>
              <a:pPr/>
              <a:t>‹#›</a:t>
            </a:fld>
            <a:endParaRPr lang="en-GB" dirty="0">
              <a:solidFill>
                <a:srgbClr val="003B7E"/>
              </a:solidFill>
            </a:endParaRPr>
          </a:p>
        </p:txBody>
      </p:sp>
      <p:sp>
        <p:nvSpPr>
          <p:cNvPr id="9" name="Picture Placeholder 8"/>
          <p:cNvSpPr>
            <a:spLocks noGrp="1"/>
          </p:cNvSpPr>
          <p:nvPr>
            <p:ph type="pic" sz="quarter" idx="13"/>
          </p:nvPr>
        </p:nvSpPr>
        <p:spPr bwMode="ltGray">
          <a:xfrm>
            <a:off x="7186613" y="1793875"/>
            <a:ext cx="4633912" cy="3960000"/>
          </a:xfrm>
          <a:solidFill>
            <a:schemeClr val="bg2">
              <a:lumMod val="85000"/>
            </a:schemeClr>
          </a:solidFill>
        </p:spPr>
        <p:txBody>
          <a:bodyPr/>
          <a:lstStyle/>
          <a:p>
            <a:r>
              <a:rPr lang="de-DE"/>
              <a:t>Bild durch Klicken auf Symbol hinzufügen</a:t>
            </a:r>
            <a:endParaRPr lang="en-GB" dirty="0"/>
          </a:p>
        </p:txBody>
      </p:sp>
      <p:sp>
        <p:nvSpPr>
          <p:cNvPr id="11" name="Text Placeholder 10"/>
          <p:cNvSpPr>
            <a:spLocks noGrp="1"/>
          </p:cNvSpPr>
          <p:nvPr>
            <p:ph type="body" sz="quarter" idx="14"/>
          </p:nvPr>
        </p:nvSpPr>
        <p:spPr>
          <a:xfrm>
            <a:off x="7186613" y="5907698"/>
            <a:ext cx="4633912" cy="200025"/>
          </a:xfrm>
        </p:spPr>
        <p:txBody>
          <a:bodyPr/>
          <a:lstStyle>
            <a:lvl1pPr marL="0" indent="0">
              <a:buFontTx/>
              <a:buNone/>
              <a:defRPr sz="1100" i="0">
                <a:solidFill>
                  <a:schemeClr val="tx2"/>
                </a:solidFill>
              </a:defRPr>
            </a:lvl1pPr>
            <a:lvl2pPr marL="0" indent="0">
              <a:buFontTx/>
              <a:buNone/>
              <a:defRPr sz="1200" i="1"/>
            </a:lvl2pPr>
            <a:lvl3pPr marL="0" indent="0">
              <a:buFontTx/>
              <a:buNone/>
              <a:defRPr sz="1200" i="1"/>
            </a:lvl3pPr>
            <a:lvl4pPr marL="0" indent="0">
              <a:buFontTx/>
              <a:buNone/>
              <a:defRPr sz="1200" i="1"/>
            </a:lvl4pPr>
            <a:lvl5pPr marL="0" indent="0">
              <a:buFontTx/>
              <a:buNone/>
              <a:defRPr sz="1200" i="1"/>
            </a:lvl5pPr>
          </a:lstStyle>
          <a:p>
            <a:pPr lvl="0"/>
            <a:r>
              <a:rPr lang="de-DE"/>
              <a:t>Textmasterformat bearbeiten</a:t>
            </a:r>
          </a:p>
        </p:txBody>
      </p:sp>
      <p:cxnSp>
        <p:nvCxnSpPr>
          <p:cNvPr id="10" name="Straight Connector 9"/>
          <p:cNvCxnSpPr/>
          <p:nvPr userDrawn="1"/>
        </p:nvCxnSpPr>
        <p:spPr>
          <a:xfrm>
            <a:off x="538163" y="6451875"/>
            <a:ext cx="9386887"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03549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el, Bild links,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de-DE"/>
              <a:t>Titelmasterformat durch Klicken bearbeiten</a:t>
            </a:r>
            <a:endParaRPr lang="en-GB" noProof="0" dirty="0"/>
          </a:p>
        </p:txBody>
      </p:sp>
      <p:sp>
        <p:nvSpPr>
          <p:cNvPr id="3" name="Content Placeholder 2"/>
          <p:cNvSpPr>
            <a:spLocks noGrp="1"/>
          </p:cNvSpPr>
          <p:nvPr>
            <p:ph idx="1"/>
          </p:nvPr>
        </p:nvSpPr>
        <p:spPr>
          <a:xfrm>
            <a:off x="5276850" y="1770185"/>
            <a:ext cx="6543674" cy="4325815"/>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GB" dirty="0"/>
          </a:p>
        </p:txBody>
      </p:sp>
      <p:sp>
        <p:nvSpPr>
          <p:cNvPr id="4" name="Date Placeholder 3"/>
          <p:cNvSpPr>
            <a:spLocks noGrp="1"/>
          </p:cNvSpPr>
          <p:nvPr>
            <p:ph type="dt" sz="half" idx="10"/>
          </p:nvPr>
        </p:nvSpPr>
        <p:spPr/>
        <p:txBody>
          <a:bodyPr/>
          <a:lstStyle/>
          <a:p>
            <a:r>
              <a:rPr lang="de-DE">
                <a:solidFill>
                  <a:srgbClr val="003B7E"/>
                </a:solidFill>
              </a:rPr>
              <a:t>09.05.2017</a:t>
            </a:r>
            <a:endParaRPr lang="en-GB" dirty="0">
              <a:solidFill>
                <a:srgbClr val="003B7E"/>
              </a:solidFill>
            </a:endParaRPr>
          </a:p>
        </p:txBody>
      </p:sp>
      <p:sp>
        <p:nvSpPr>
          <p:cNvPr id="5" name="Footer Placeholder 4"/>
          <p:cNvSpPr>
            <a:spLocks noGrp="1"/>
          </p:cNvSpPr>
          <p:nvPr>
            <p:ph type="ftr" sz="quarter" idx="11"/>
          </p:nvPr>
        </p:nvSpPr>
        <p:spPr/>
        <p:txBody>
          <a:bodyPr/>
          <a:lstStyle/>
          <a:p>
            <a:r>
              <a:rPr lang="de-DE" dirty="0">
                <a:solidFill>
                  <a:srgbClr val="003B7E"/>
                </a:solidFill>
              </a:rPr>
              <a:t>© METRO SYSTEMS GmbH. Titel der Präsentation.   Einstufung: streng vertraulich, vertraulich, nur zum internen Gebrauch, öffentlich, </a:t>
            </a:r>
            <a:r>
              <a:rPr lang="de-DE" dirty="0" err="1">
                <a:solidFill>
                  <a:srgbClr val="003B7E"/>
                </a:solidFill>
              </a:rPr>
              <a:t>Verdana</a:t>
            </a:r>
            <a:r>
              <a:rPr lang="de-DE" dirty="0">
                <a:solidFill>
                  <a:srgbClr val="003B7E"/>
                </a:solidFill>
              </a:rPr>
              <a:t> 7.5 </a:t>
            </a:r>
            <a:r>
              <a:rPr lang="de-DE" dirty="0" err="1">
                <a:solidFill>
                  <a:srgbClr val="003B7E"/>
                </a:solidFill>
              </a:rPr>
              <a:t>pt</a:t>
            </a:r>
            <a:endParaRPr lang="de-DE" dirty="0">
              <a:solidFill>
                <a:srgbClr val="003B7E"/>
              </a:solidFill>
            </a:endParaRPr>
          </a:p>
        </p:txBody>
      </p:sp>
      <p:sp>
        <p:nvSpPr>
          <p:cNvPr id="6" name="Slide Number Placeholder 5"/>
          <p:cNvSpPr>
            <a:spLocks noGrp="1"/>
          </p:cNvSpPr>
          <p:nvPr>
            <p:ph type="sldNum" sz="quarter" idx="12"/>
          </p:nvPr>
        </p:nvSpPr>
        <p:spPr/>
        <p:txBody>
          <a:bodyPr/>
          <a:lstStyle/>
          <a:p>
            <a:fld id="{BD5CE54B-C29A-4A25-9174-59FEA10EAC97}" type="slidenum">
              <a:rPr lang="en-GB" smtClean="0">
                <a:solidFill>
                  <a:srgbClr val="003B7E"/>
                </a:solidFill>
              </a:rPr>
              <a:pPr/>
              <a:t>‹#›</a:t>
            </a:fld>
            <a:endParaRPr lang="en-GB" dirty="0">
              <a:solidFill>
                <a:srgbClr val="003B7E"/>
              </a:solidFill>
            </a:endParaRPr>
          </a:p>
        </p:txBody>
      </p:sp>
      <p:sp>
        <p:nvSpPr>
          <p:cNvPr id="9" name="Picture Placeholder 8"/>
          <p:cNvSpPr>
            <a:spLocks noGrp="1"/>
          </p:cNvSpPr>
          <p:nvPr>
            <p:ph type="pic" sz="quarter" idx="13"/>
          </p:nvPr>
        </p:nvSpPr>
        <p:spPr bwMode="ltGray">
          <a:xfrm>
            <a:off x="538163" y="1793875"/>
            <a:ext cx="4633912" cy="3960000"/>
          </a:xfrm>
          <a:solidFill>
            <a:schemeClr val="bg2">
              <a:lumMod val="85000"/>
            </a:schemeClr>
          </a:solidFill>
        </p:spPr>
        <p:txBody>
          <a:bodyPr/>
          <a:lstStyle/>
          <a:p>
            <a:r>
              <a:rPr lang="de-DE"/>
              <a:t>Bild durch Klicken auf Symbol hinzufügen</a:t>
            </a:r>
            <a:endParaRPr lang="en-GB" dirty="0"/>
          </a:p>
        </p:txBody>
      </p:sp>
      <p:sp>
        <p:nvSpPr>
          <p:cNvPr id="11" name="Text Placeholder 10"/>
          <p:cNvSpPr>
            <a:spLocks noGrp="1"/>
          </p:cNvSpPr>
          <p:nvPr>
            <p:ph type="body" sz="quarter" idx="14"/>
          </p:nvPr>
        </p:nvSpPr>
        <p:spPr>
          <a:xfrm>
            <a:off x="538163" y="5907698"/>
            <a:ext cx="4633912" cy="200025"/>
          </a:xfrm>
        </p:spPr>
        <p:txBody>
          <a:bodyPr/>
          <a:lstStyle>
            <a:lvl1pPr marL="0" indent="0">
              <a:buFontTx/>
              <a:buNone/>
              <a:defRPr sz="1100" i="0">
                <a:solidFill>
                  <a:schemeClr val="tx2"/>
                </a:solidFill>
              </a:defRPr>
            </a:lvl1pPr>
            <a:lvl2pPr marL="0" indent="0">
              <a:buFontTx/>
              <a:buNone/>
              <a:defRPr sz="1200" i="1"/>
            </a:lvl2pPr>
            <a:lvl3pPr marL="0" indent="0">
              <a:buFontTx/>
              <a:buNone/>
              <a:defRPr sz="1200" i="1"/>
            </a:lvl3pPr>
            <a:lvl4pPr marL="0" indent="0">
              <a:buFontTx/>
              <a:buNone/>
              <a:defRPr sz="1200" i="1"/>
            </a:lvl4pPr>
            <a:lvl5pPr marL="0" indent="0">
              <a:buFontTx/>
              <a:buNone/>
              <a:defRPr sz="1200" i="1"/>
            </a:lvl5pPr>
          </a:lstStyle>
          <a:p>
            <a:pPr lvl="0"/>
            <a:r>
              <a:rPr lang="de-DE"/>
              <a:t>Textmasterformat bearbeiten</a:t>
            </a:r>
          </a:p>
        </p:txBody>
      </p:sp>
      <p:cxnSp>
        <p:nvCxnSpPr>
          <p:cNvPr id="10" name="Straight Connector 9"/>
          <p:cNvCxnSpPr/>
          <p:nvPr userDrawn="1"/>
        </p:nvCxnSpPr>
        <p:spPr>
          <a:xfrm>
            <a:off x="538163" y="6451875"/>
            <a:ext cx="9386887"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05916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Vollbi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de-DE">
                <a:solidFill>
                  <a:srgbClr val="003B7E"/>
                </a:solidFill>
              </a:rPr>
              <a:t>09.05.2017</a:t>
            </a:r>
            <a:endParaRPr lang="en-GB" dirty="0">
              <a:solidFill>
                <a:srgbClr val="003B7E"/>
              </a:solidFill>
            </a:endParaRPr>
          </a:p>
        </p:txBody>
      </p:sp>
      <p:sp>
        <p:nvSpPr>
          <p:cNvPr id="5" name="Footer Placeholder 4"/>
          <p:cNvSpPr>
            <a:spLocks noGrp="1"/>
          </p:cNvSpPr>
          <p:nvPr>
            <p:ph type="ftr" sz="quarter" idx="11"/>
          </p:nvPr>
        </p:nvSpPr>
        <p:spPr/>
        <p:txBody>
          <a:bodyPr/>
          <a:lstStyle/>
          <a:p>
            <a:r>
              <a:rPr lang="de-DE" dirty="0">
                <a:solidFill>
                  <a:srgbClr val="003B7E"/>
                </a:solidFill>
              </a:rPr>
              <a:t>© METRO SYSTEMS GmbH. Titel der Präsentation.   Einstufung: streng vertraulich, vertraulich, nur zum internen Gebrauch, öffentlich, </a:t>
            </a:r>
            <a:r>
              <a:rPr lang="de-DE" dirty="0" err="1">
                <a:solidFill>
                  <a:srgbClr val="003B7E"/>
                </a:solidFill>
              </a:rPr>
              <a:t>Verdana</a:t>
            </a:r>
            <a:r>
              <a:rPr lang="de-DE" dirty="0">
                <a:solidFill>
                  <a:srgbClr val="003B7E"/>
                </a:solidFill>
              </a:rPr>
              <a:t> 7.5 </a:t>
            </a:r>
            <a:r>
              <a:rPr lang="de-DE" dirty="0" err="1">
                <a:solidFill>
                  <a:srgbClr val="003B7E"/>
                </a:solidFill>
              </a:rPr>
              <a:t>pt</a:t>
            </a:r>
            <a:endParaRPr lang="de-DE" dirty="0">
              <a:solidFill>
                <a:srgbClr val="003B7E"/>
              </a:solidFill>
            </a:endParaRPr>
          </a:p>
        </p:txBody>
      </p:sp>
      <p:sp>
        <p:nvSpPr>
          <p:cNvPr id="6" name="Slide Number Placeholder 5"/>
          <p:cNvSpPr>
            <a:spLocks noGrp="1"/>
          </p:cNvSpPr>
          <p:nvPr>
            <p:ph type="sldNum" sz="quarter" idx="12"/>
          </p:nvPr>
        </p:nvSpPr>
        <p:spPr/>
        <p:txBody>
          <a:bodyPr/>
          <a:lstStyle/>
          <a:p>
            <a:fld id="{BD5CE54B-C29A-4A25-9174-59FEA10EAC97}" type="slidenum">
              <a:rPr lang="en-GB" smtClean="0">
                <a:solidFill>
                  <a:srgbClr val="003B7E"/>
                </a:solidFill>
              </a:rPr>
              <a:pPr/>
              <a:t>‹#›</a:t>
            </a:fld>
            <a:endParaRPr lang="en-GB" dirty="0">
              <a:solidFill>
                <a:srgbClr val="003B7E"/>
              </a:solidFill>
            </a:endParaRPr>
          </a:p>
        </p:txBody>
      </p:sp>
      <p:sp>
        <p:nvSpPr>
          <p:cNvPr id="9" name="Picture Placeholder 8"/>
          <p:cNvSpPr>
            <a:spLocks noGrp="1"/>
          </p:cNvSpPr>
          <p:nvPr>
            <p:ph type="pic" sz="quarter" idx="13"/>
          </p:nvPr>
        </p:nvSpPr>
        <p:spPr bwMode="ltGray">
          <a:xfrm>
            <a:off x="0" y="0"/>
            <a:ext cx="12192000" cy="6096000"/>
          </a:xfrm>
          <a:solidFill>
            <a:schemeClr val="bg2">
              <a:lumMod val="85000"/>
            </a:schemeClr>
          </a:solidFill>
        </p:spPr>
        <p:txBody>
          <a:bodyPr/>
          <a:lstStyle/>
          <a:p>
            <a:r>
              <a:rPr lang="de-DE" noProof="0"/>
              <a:t>Bild durch Klicken auf Symbol hinzufügen</a:t>
            </a:r>
            <a:endParaRPr lang="en-GB" noProof="0" dirty="0"/>
          </a:p>
        </p:txBody>
      </p:sp>
    </p:spTree>
    <p:extLst>
      <p:ext uri="{BB962C8B-B14F-4D97-AF65-F5344CB8AC3E}">
        <p14:creationId xmlns:p14="http://schemas.microsoft.com/office/powerpoint/2010/main" val="30230852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Vollbild mit Aussage">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bwMode="ltGray">
          <a:xfrm>
            <a:off x="0" y="0"/>
            <a:ext cx="12192000" cy="6096000"/>
          </a:xfrm>
          <a:solidFill>
            <a:schemeClr val="bg2">
              <a:lumMod val="85000"/>
            </a:schemeClr>
          </a:solidFill>
        </p:spPr>
        <p:txBody>
          <a:bodyPr/>
          <a:lstStyle/>
          <a:p>
            <a:r>
              <a:rPr lang="de-DE"/>
              <a:t>Bild durch Klicken auf Symbol hinzufügen</a:t>
            </a:r>
            <a:endParaRPr lang="en-GB" noProof="0" dirty="0"/>
          </a:p>
        </p:txBody>
      </p:sp>
      <p:sp>
        <p:nvSpPr>
          <p:cNvPr id="2" name="Title 1"/>
          <p:cNvSpPr>
            <a:spLocks noGrp="1"/>
          </p:cNvSpPr>
          <p:nvPr>
            <p:ph type="title"/>
          </p:nvPr>
        </p:nvSpPr>
        <p:spPr>
          <a:xfrm>
            <a:off x="540000" y="504092"/>
            <a:ext cx="5590925" cy="1186596"/>
          </a:xfrm>
        </p:spPr>
        <p:txBody>
          <a:bodyPr/>
          <a:lstStyle>
            <a:lvl1pPr>
              <a:lnSpc>
                <a:spcPct val="100000"/>
              </a:lnSpc>
              <a:defRPr sz="2000">
                <a:solidFill>
                  <a:schemeClr val="bg1"/>
                </a:solidFill>
              </a:defRPr>
            </a:lvl1pPr>
          </a:lstStyle>
          <a:p>
            <a:r>
              <a:rPr lang="de-DE"/>
              <a:t>Titelmasterformat durch Klicken bearbeiten</a:t>
            </a:r>
            <a:endParaRPr lang="en-GB" dirty="0"/>
          </a:p>
        </p:txBody>
      </p:sp>
      <p:sp>
        <p:nvSpPr>
          <p:cNvPr id="3" name="Date Placeholder 2"/>
          <p:cNvSpPr>
            <a:spLocks noGrp="1"/>
          </p:cNvSpPr>
          <p:nvPr>
            <p:ph type="dt" sz="half" idx="10"/>
          </p:nvPr>
        </p:nvSpPr>
        <p:spPr/>
        <p:txBody>
          <a:bodyPr/>
          <a:lstStyle/>
          <a:p>
            <a:r>
              <a:rPr lang="de-DE">
                <a:solidFill>
                  <a:srgbClr val="003B7E"/>
                </a:solidFill>
              </a:rPr>
              <a:t>09.05.2017</a:t>
            </a:r>
            <a:endParaRPr lang="en-GB" dirty="0">
              <a:solidFill>
                <a:srgbClr val="003B7E"/>
              </a:solidFill>
            </a:endParaRPr>
          </a:p>
        </p:txBody>
      </p:sp>
      <p:sp>
        <p:nvSpPr>
          <p:cNvPr id="4" name="Footer Placeholder 3"/>
          <p:cNvSpPr>
            <a:spLocks noGrp="1"/>
          </p:cNvSpPr>
          <p:nvPr>
            <p:ph type="ftr" sz="quarter" idx="11"/>
          </p:nvPr>
        </p:nvSpPr>
        <p:spPr/>
        <p:txBody>
          <a:bodyPr/>
          <a:lstStyle/>
          <a:p>
            <a:r>
              <a:rPr lang="de-DE" dirty="0">
                <a:solidFill>
                  <a:srgbClr val="003B7E"/>
                </a:solidFill>
              </a:rPr>
              <a:t>© METRO SYSTEMS GmbH. Titel der Präsentation.   Einstufung: streng vertraulich, vertraulich, nur zum internen Gebrauch, öffentlich, </a:t>
            </a:r>
            <a:r>
              <a:rPr lang="de-DE" dirty="0" err="1">
                <a:solidFill>
                  <a:srgbClr val="003B7E"/>
                </a:solidFill>
              </a:rPr>
              <a:t>Verdana</a:t>
            </a:r>
            <a:r>
              <a:rPr lang="de-DE" dirty="0">
                <a:solidFill>
                  <a:srgbClr val="003B7E"/>
                </a:solidFill>
              </a:rPr>
              <a:t> 7.5 </a:t>
            </a:r>
            <a:r>
              <a:rPr lang="de-DE" dirty="0" err="1">
                <a:solidFill>
                  <a:srgbClr val="003B7E"/>
                </a:solidFill>
              </a:rPr>
              <a:t>pt</a:t>
            </a:r>
            <a:endParaRPr lang="de-DE" dirty="0">
              <a:solidFill>
                <a:srgbClr val="003B7E"/>
              </a:solidFill>
            </a:endParaRPr>
          </a:p>
        </p:txBody>
      </p:sp>
      <p:sp>
        <p:nvSpPr>
          <p:cNvPr id="5" name="Slide Number Placeholder 4"/>
          <p:cNvSpPr>
            <a:spLocks noGrp="1"/>
          </p:cNvSpPr>
          <p:nvPr>
            <p:ph type="sldNum" sz="quarter" idx="12"/>
          </p:nvPr>
        </p:nvSpPr>
        <p:spPr/>
        <p:txBody>
          <a:bodyPr/>
          <a:lstStyle/>
          <a:p>
            <a:fld id="{BD5CE54B-C29A-4A25-9174-59FEA10EAC97}" type="slidenum">
              <a:rPr lang="en-GB" smtClean="0">
                <a:solidFill>
                  <a:srgbClr val="003B7E"/>
                </a:solidFill>
              </a:rPr>
              <a:pPr/>
              <a:t>‹#›</a:t>
            </a:fld>
            <a:endParaRPr lang="en-GB" dirty="0">
              <a:solidFill>
                <a:srgbClr val="003B7E"/>
              </a:solidFill>
            </a:endParaRPr>
          </a:p>
        </p:txBody>
      </p:sp>
    </p:spTree>
    <p:extLst>
      <p:ext uri="{BB962C8B-B14F-4D97-AF65-F5344CB8AC3E}">
        <p14:creationId xmlns:p14="http://schemas.microsoft.com/office/powerpoint/2010/main" val="35633198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el und breitflächiger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de-DE"/>
              <a:t>Titelmasterformat durch Klicken bearbeiten</a:t>
            </a:r>
            <a:endParaRPr lang="en-GB" dirty="0"/>
          </a:p>
        </p:txBody>
      </p:sp>
      <p:sp>
        <p:nvSpPr>
          <p:cNvPr id="3" name="Content Placeholder 2"/>
          <p:cNvSpPr>
            <a:spLocks noGrp="1"/>
          </p:cNvSpPr>
          <p:nvPr>
            <p:ph idx="1"/>
          </p:nvPr>
        </p:nvSpPr>
        <p:spPr>
          <a:xfrm>
            <a:off x="540000" y="1793875"/>
            <a:ext cx="11276862" cy="4302125"/>
          </a:xfrm>
          <a:noFill/>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GB" dirty="0"/>
          </a:p>
        </p:txBody>
      </p:sp>
      <p:sp>
        <p:nvSpPr>
          <p:cNvPr id="4" name="Date Placeholder 3"/>
          <p:cNvSpPr>
            <a:spLocks noGrp="1"/>
          </p:cNvSpPr>
          <p:nvPr>
            <p:ph type="dt" sz="half" idx="10"/>
          </p:nvPr>
        </p:nvSpPr>
        <p:spPr/>
        <p:txBody>
          <a:bodyPr/>
          <a:lstStyle/>
          <a:p>
            <a:r>
              <a:rPr lang="de-DE">
                <a:solidFill>
                  <a:srgbClr val="003B7E"/>
                </a:solidFill>
              </a:rPr>
              <a:t>09.05.2017</a:t>
            </a:r>
            <a:endParaRPr lang="en-GB" dirty="0">
              <a:solidFill>
                <a:srgbClr val="003B7E"/>
              </a:solidFill>
            </a:endParaRPr>
          </a:p>
        </p:txBody>
      </p:sp>
      <p:sp>
        <p:nvSpPr>
          <p:cNvPr id="5" name="Footer Placeholder 4"/>
          <p:cNvSpPr>
            <a:spLocks noGrp="1"/>
          </p:cNvSpPr>
          <p:nvPr>
            <p:ph type="ftr" sz="quarter" idx="11"/>
          </p:nvPr>
        </p:nvSpPr>
        <p:spPr/>
        <p:txBody>
          <a:bodyPr/>
          <a:lstStyle/>
          <a:p>
            <a:r>
              <a:rPr lang="de-DE" dirty="0">
                <a:solidFill>
                  <a:srgbClr val="003B7E"/>
                </a:solidFill>
              </a:rPr>
              <a:t>© METRO SYSTEMS GmbH. Titel der Präsentation.   Einstufung: streng vertraulich, vertraulich, nur zum internen Gebrauch, öffentlich, </a:t>
            </a:r>
            <a:r>
              <a:rPr lang="de-DE" dirty="0" err="1">
                <a:solidFill>
                  <a:srgbClr val="003B7E"/>
                </a:solidFill>
              </a:rPr>
              <a:t>Verdana</a:t>
            </a:r>
            <a:r>
              <a:rPr lang="de-DE" dirty="0">
                <a:solidFill>
                  <a:srgbClr val="003B7E"/>
                </a:solidFill>
              </a:rPr>
              <a:t> 7.5 </a:t>
            </a:r>
            <a:r>
              <a:rPr lang="de-DE" dirty="0" err="1">
                <a:solidFill>
                  <a:srgbClr val="003B7E"/>
                </a:solidFill>
              </a:rPr>
              <a:t>pt</a:t>
            </a:r>
            <a:endParaRPr lang="de-DE" dirty="0">
              <a:solidFill>
                <a:srgbClr val="003B7E"/>
              </a:solidFill>
            </a:endParaRPr>
          </a:p>
        </p:txBody>
      </p:sp>
      <p:sp>
        <p:nvSpPr>
          <p:cNvPr id="6" name="Slide Number Placeholder 5"/>
          <p:cNvSpPr>
            <a:spLocks noGrp="1"/>
          </p:cNvSpPr>
          <p:nvPr>
            <p:ph type="sldNum" sz="quarter" idx="12"/>
          </p:nvPr>
        </p:nvSpPr>
        <p:spPr/>
        <p:txBody>
          <a:bodyPr/>
          <a:lstStyle/>
          <a:p>
            <a:fld id="{BD5CE54B-C29A-4A25-9174-59FEA10EAC97}" type="slidenum">
              <a:rPr lang="en-GB" smtClean="0">
                <a:solidFill>
                  <a:srgbClr val="003B7E"/>
                </a:solidFill>
              </a:rPr>
              <a:pPr/>
              <a:t>‹#›</a:t>
            </a:fld>
            <a:endParaRPr lang="en-GB" dirty="0">
              <a:solidFill>
                <a:srgbClr val="003B7E"/>
              </a:solidFill>
            </a:endParaRPr>
          </a:p>
        </p:txBody>
      </p:sp>
      <p:cxnSp>
        <p:nvCxnSpPr>
          <p:cNvPr id="7" name="Straight Connector 6"/>
          <p:cNvCxnSpPr/>
          <p:nvPr userDrawn="1"/>
        </p:nvCxnSpPr>
        <p:spPr>
          <a:xfrm>
            <a:off x="538163" y="6451875"/>
            <a:ext cx="9386887"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5286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el und breitflächiges Bi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de-DE"/>
              <a:t>Titelmasterformat durch Klicken bearbeiten</a:t>
            </a:r>
            <a:endParaRPr lang="en-GB" dirty="0"/>
          </a:p>
        </p:txBody>
      </p:sp>
      <p:sp>
        <p:nvSpPr>
          <p:cNvPr id="4" name="Date Placeholder 3"/>
          <p:cNvSpPr>
            <a:spLocks noGrp="1"/>
          </p:cNvSpPr>
          <p:nvPr>
            <p:ph type="dt" sz="half" idx="10"/>
          </p:nvPr>
        </p:nvSpPr>
        <p:spPr/>
        <p:txBody>
          <a:bodyPr/>
          <a:lstStyle/>
          <a:p>
            <a:r>
              <a:rPr lang="de-DE">
                <a:solidFill>
                  <a:srgbClr val="003B7E"/>
                </a:solidFill>
              </a:rPr>
              <a:t>09.05.2017</a:t>
            </a:r>
            <a:endParaRPr lang="en-GB" dirty="0">
              <a:solidFill>
                <a:srgbClr val="003B7E"/>
              </a:solidFill>
            </a:endParaRPr>
          </a:p>
        </p:txBody>
      </p:sp>
      <p:sp>
        <p:nvSpPr>
          <p:cNvPr id="5" name="Footer Placeholder 4"/>
          <p:cNvSpPr>
            <a:spLocks noGrp="1"/>
          </p:cNvSpPr>
          <p:nvPr>
            <p:ph type="ftr" sz="quarter" idx="11"/>
          </p:nvPr>
        </p:nvSpPr>
        <p:spPr/>
        <p:txBody>
          <a:bodyPr/>
          <a:lstStyle/>
          <a:p>
            <a:r>
              <a:rPr lang="de-DE" dirty="0">
                <a:solidFill>
                  <a:srgbClr val="003B7E"/>
                </a:solidFill>
              </a:rPr>
              <a:t>© METRO SYSTEMS GmbH. Titel der Präsentation.   Einstufung: streng vertraulich, vertraulich, nur zum internen Gebrauch, öffentlich, </a:t>
            </a:r>
            <a:r>
              <a:rPr lang="de-DE" dirty="0" err="1">
                <a:solidFill>
                  <a:srgbClr val="003B7E"/>
                </a:solidFill>
              </a:rPr>
              <a:t>Verdana</a:t>
            </a:r>
            <a:r>
              <a:rPr lang="de-DE" dirty="0">
                <a:solidFill>
                  <a:srgbClr val="003B7E"/>
                </a:solidFill>
              </a:rPr>
              <a:t> 7.5 </a:t>
            </a:r>
            <a:r>
              <a:rPr lang="de-DE" dirty="0" err="1">
                <a:solidFill>
                  <a:srgbClr val="003B7E"/>
                </a:solidFill>
              </a:rPr>
              <a:t>pt</a:t>
            </a:r>
            <a:endParaRPr lang="de-DE" dirty="0">
              <a:solidFill>
                <a:srgbClr val="003B7E"/>
              </a:solidFill>
            </a:endParaRPr>
          </a:p>
        </p:txBody>
      </p:sp>
      <p:sp>
        <p:nvSpPr>
          <p:cNvPr id="6" name="Slide Number Placeholder 5"/>
          <p:cNvSpPr>
            <a:spLocks noGrp="1"/>
          </p:cNvSpPr>
          <p:nvPr>
            <p:ph type="sldNum" sz="quarter" idx="12"/>
          </p:nvPr>
        </p:nvSpPr>
        <p:spPr/>
        <p:txBody>
          <a:bodyPr/>
          <a:lstStyle/>
          <a:p>
            <a:fld id="{BD5CE54B-C29A-4A25-9174-59FEA10EAC97}" type="slidenum">
              <a:rPr lang="en-GB" smtClean="0">
                <a:solidFill>
                  <a:srgbClr val="003B7E"/>
                </a:solidFill>
              </a:rPr>
              <a:pPr/>
              <a:t>‹#›</a:t>
            </a:fld>
            <a:endParaRPr lang="en-GB" dirty="0">
              <a:solidFill>
                <a:srgbClr val="003B7E"/>
              </a:solidFill>
            </a:endParaRPr>
          </a:p>
        </p:txBody>
      </p:sp>
      <p:sp>
        <p:nvSpPr>
          <p:cNvPr id="9" name="Picture Placeholder 8"/>
          <p:cNvSpPr>
            <a:spLocks noGrp="1"/>
          </p:cNvSpPr>
          <p:nvPr>
            <p:ph type="pic" sz="quarter" idx="13"/>
          </p:nvPr>
        </p:nvSpPr>
        <p:spPr>
          <a:xfrm>
            <a:off x="538163" y="1793875"/>
            <a:ext cx="11279187" cy="4302125"/>
          </a:xfrm>
        </p:spPr>
        <p:txBody>
          <a:bodyPr/>
          <a:lstStyle/>
          <a:p>
            <a:r>
              <a:rPr lang="de-DE"/>
              <a:t>Bild durch Klicken auf Symbol hinzufügen</a:t>
            </a:r>
            <a:endParaRPr lang="en-GB" dirty="0"/>
          </a:p>
        </p:txBody>
      </p:sp>
    </p:spTree>
    <p:extLst>
      <p:ext uri="{BB962C8B-B14F-4D97-AF65-F5344CB8AC3E}">
        <p14:creationId xmlns:p14="http://schemas.microsoft.com/office/powerpoint/2010/main" val="25101224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ussage 1, Weiß 60 pt">
    <p:spTree>
      <p:nvGrpSpPr>
        <p:cNvPr id="1" name=""/>
        <p:cNvGrpSpPr/>
        <p:nvPr/>
      </p:nvGrpSpPr>
      <p:grpSpPr>
        <a:xfrm>
          <a:off x="0" y="0"/>
          <a:ext cx="0" cy="0"/>
          <a:chOff x="0" y="0"/>
          <a:chExt cx="0" cy="0"/>
        </a:xfrm>
      </p:grpSpPr>
      <p:sp>
        <p:nvSpPr>
          <p:cNvPr id="8" name="Rectangle 7"/>
          <p:cNvSpPr/>
          <p:nvPr userDrawn="1"/>
        </p:nvSpPr>
        <p:spPr bwMode="hidden">
          <a:xfrm>
            <a:off x="0" y="0"/>
            <a:ext cx="12191181" cy="6096000"/>
          </a:xfrm>
          <a:prstGeom prst="rect">
            <a:avLst/>
          </a:prstGeom>
          <a:solidFill>
            <a:srgbClr val="0089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pic>
        <p:nvPicPr>
          <p:cNvPr id="9" name="Picture 8"/>
          <p:cNvPicPr>
            <a:picLocks noChangeAspect="1"/>
          </p:cNvPicPr>
          <p:nvPr userDrawn="1"/>
        </p:nvPicPr>
        <p:blipFill rotWithShape="1">
          <a:blip r:embed="rId2"/>
          <a:srcRect t="6697" r="606" b="7381"/>
          <a:stretch/>
        </p:blipFill>
        <p:spPr bwMode="hidden">
          <a:xfrm>
            <a:off x="4766445" y="1"/>
            <a:ext cx="7424736" cy="6096000"/>
          </a:xfrm>
          <a:prstGeom prst="rect">
            <a:avLst/>
          </a:prstGeom>
        </p:spPr>
      </p:pic>
      <p:sp>
        <p:nvSpPr>
          <p:cNvPr id="2" name="Title 1"/>
          <p:cNvSpPr>
            <a:spLocks noGrp="1"/>
          </p:cNvSpPr>
          <p:nvPr>
            <p:ph type="title"/>
          </p:nvPr>
        </p:nvSpPr>
        <p:spPr>
          <a:xfrm>
            <a:off x="540000" y="1695222"/>
            <a:ext cx="10332788" cy="3727939"/>
          </a:xfrm>
        </p:spPr>
        <p:txBody>
          <a:bodyPr/>
          <a:lstStyle>
            <a:lvl1pPr marL="463550" indent="-463550">
              <a:defRPr sz="6000" baseline="0">
                <a:solidFill>
                  <a:schemeClr val="bg1"/>
                </a:solidFill>
              </a:defRPr>
            </a:lvl1pPr>
          </a:lstStyle>
          <a:p>
            <a:r>
              <a:rPr lang="de-DE"/>
              <a:t>Titelmasterformat durch Klicken bearbeiten</a:t>
            </a:r>
            <a:endParaRPr lang="en-GB" dirty="0"/>
          </a:p>
        </p:txBody>
      </p:sp>
      <p:sp>
        <p:nvSpPr>
          <p:cNvPr id="4" name="Date Placeholder 3"/>
          <p:cNvSpPr>
            <a:spLocks noGrp="1"/>
          </p:cNvSpPr>
          <p:nvPr>
            <p:ph type="dt" sz="half" idx="10"/>
          </p:nvPr>
        </p:nvSpPr>
        <p:spPr/>
        <p:txBody>
          <a:bodyPr/>
          <a:lstStyle/>
          <a:p>
            <a:r>
              <a:rPr lang="de-DE">
                <a:solidFill>
                  <a:srgbClr val="003B7E"/>
                </a:solidFill>
              </a:rPr>
              <a:t>09.05.2017</a:t>
            </a:r>
            <a:endParaRPr lang="en-GB" dirty="0">
              <a:solidFill>
                <a:srgbClr val="003B7E"/>
              </a:solidFill>
            </a:endParaRPr>
          </a:p>
        </p:txBody>
      </p:sp>
      <p:sp>
        <p:nvSpPr>
          <p:cNvPr id="5" name="Footer Placeholder 4"/>
          <p:cNvSpPr>
            <a:spLocks noGrp="1"/>
          </p:cNvSpPr>
          <p:nvPr>
            <p:ph type="ftr" sz="quarter" idx="11"/>
          </p:nvPr>
        </p:nvSpPr>
        <p:spPr/>
        <p:txBody>
          <a:bodyPr/>
          <a:lstStyle/>
          <a:p>
            <a:r>
              <a:rPr lang="de-DE" dirty="0">
                <a:solidFill>
                  <a:srgbClr val="003B7E"/>
                </a:solidFill>
              </a:rPr>
              <a:t>© METRO SYSTEMS GmbH.   Titel der Präsentation.   Einstufung: streng vertraulich, vertraulich, nur zum internen Gebrauch, öffentlich, </a:t>
            </a:r>
            <a:r>
              <a:rPr lang="de-DE" dirty="0" err="1">
                <a:solidFill>
                  <a:srgbClr val="003B7E"/>
                </a:solidFill>
              </a:rPr>
              <a:t>Verdana</a:t>
            </a:r>
            <a:r>
              <a:rPr lang="de-DE" dirty="0">
                <a:solidFill>
                  <a:srgbClr val="003B7E"/>
                </a:solidFill>
              </a:rPr>
              <a:t> 7.5 </a:t>
            </a:r>
            <a:r>
              <a:rPr lang="de-DE" dirty="0" err="1">
                <a:solidFill>
                  <a:srgbClr val="003B7E"/>
                </a:solidFill>
              </a:rPr>
              <a:t>pt</a:t>
            </a:r>
            <a:endParaRPr lang="de-DE" dirty="0">
              <a:solidFill>
                <a:srgbClr val="003B7E"/>
              </a:solidFill>
            </a:endParaRPr>
          </a:p>
        </p:txBody>
      </p:sp>
      <p:sp>
        <p:nvSpPr>
          <p:cNvPr id="6" name="Slide Number Placeholder 5"/>
          <p:cNvSpPr>
            <a:spLocks noGrp="1"/>
          </p:cNvSpPr>
          <p:nvPr>
            <p:ph type="sldNum" sz="quarter" idx="12"/>
          </p:nvPr>
        </p:nvSpPr>
        <p:spPr/>
        <p:txBody>
          <a:bodyPr/>
          <a:lstStyle/>
          <a:p>
            <a:fld id="{BD5CE54B-C29A-4A25-9174-59FEA10EAC97}" type="slidenum">
              <a:rPr lang="en-GB" smtClean="0">
                <a:solidFill>
                  <a:srgbClr val="003B7E"/>
                </a:solidFill>
              </a:rPr>
              <a:pPr/>
              <a:t>‹#›</a:t>
            </a:fld>
            <a:endParaRPr lang="en-GB" dirty="0">
              <a:solidFill>
                <a:srgbClr val="003B7E"/>
              </a:solidFill>
            </a:endParaRPr>
          </a:p>
        </p:txBody>
      </p:sp>
    </p:spTree>
    <p:extLst>
      <p:ext uri="{BB962C8B-B14F-4D97-AF65-F5344CB8AC3E}">
        <p14:creationId xmlns:p14="http://schemas.microsoft.com/office/powerpoint/2010/main" val="230720766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el und zwei Bil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de-DE"/>
              <a:t>Titelmasterformat durch Klicken bearbeiten</a:t>
            </a:r>
            <a:endParaRPr lang="en-GB" dirty="0"/>
          </a:p>
        </p:txBody>
      </p:sp>
      <p:sp>
        <p:nvSpPr>
          <p:cNvPr id="4" name="Date Placeholder 3"/>
          <p:cNvSpPr>
            <a:spLocks noGrp="1"/>
          </p:cNvSpPr>
          <p:nvPr>
            <p:ph type="dt" sz="half" idx="10"/>
          </p:nvPr>
        </p:nvSpPr>
        <p:spPr/>
        <p:txBody>
          <a:bodyPr/>
          <a:lstStyle/>
          <a:p>
            <a:r>
              <a:rPr lang="de-DE">
                <a:solidFill>
                  <a:srgbClr val="003B7E"/>
                </a:solidFill>
              </a:rPr>
              <a:t>09.05.2017</a:t>
            </a:r>
            <a:endParaRPr lang="en-GB" dirty="0">
              <a:solidFill>
                <a:srgbClr val="003B7E"/>
              </a:solidFill>
            </a:endParaRPr>
          </a:p>
        </p:txBody>
      </p:sp>
      <p:sp>
        <p:nvSpPr>
          <p:cNvPr id="5" name="Footer Placeholder 4"/>
          <p:cNvSpPr>
            <a:spLocks noGrp="1"/>
          </p:cNvSpPr>
          <p:nvPr>
            <p:ph type="ftr" sz="quarter" idx="11"/>
          </p:nvPr>
        </p:nvSpPr>
        <p:spPr/>
        <p:txBody>
          <a:bodyPr/>
          <a:lstStyle/>
          <a:p>
            <a:r>
              <a:rPr lang="de-DE" dirty="0">
                <a:solidFill>
                  <a:srgbClr val="003B7E"/>
                </a:solidFill>
              </a:rPr>
              <a:t>© METRO SYSTEMS GmbH.    Titel der Präsentation.   Einstufung: streng vertraulich, vertraulich, nur zum internen Gebrauch, öffentlich, </a:t>
            </a:r>
            <a:r>
              <a:rPr lang="de-DE" dirty="0" err="1">
                <a:solidFill>
                  <a:srgbClr val="003B7E"/>
                </a:solidFill>
              </a:rPr>
              <a:t>Verdana</a:t>
            </a:r>
            <a:r>
              <a:rPr lang="de-DE" dirty="0">
                <a:solidFill>
                  <a:srgbClr val="003B7E"/>
                </a:solidFill>
              </a:rPr>
              <a:t> 7.5 </a:t>
            </a:r>
            <a:r>
              <a:rPr lang="de-DE" dirty="0" err="1">
                <a:solidFill>
                  <a:srgbClr val="003B7E"/>
                </a:solidFill>
              </a:rPr>
              <a:t>pt</a:t>
            </a:r>
            <a:endParaRPr lang="de-DE" dirty="0">
              <a:solidFill>
                <a:srgbClr val="003B7E"/>
              </a:solidFill>
            </a:endParaRPr>
          </a:p>
        </p:txBody>
      </p:sp>
      <p:sp>
        <p:nvSpPr>
          <p:cNvPr id="6" name="Slide Number Placeholder 5"/>
          <p:cNvSpPr>
            <a:spLocks noGrp="1"/>
          </p:cNvSpPr>
          <p:nvPr>
            <p:ph type="sldNum" sz="quarter" idx="12"/>
          </p:nvPr>
        </p:nvSpPr>
        <p:spPr/>
        <p:txBody>
          <a:bodyPr/>
          <a:lstStyle/>
          <a:p>
            <a:fld id="{BD5CE54B-C29A-4A25-9174-59FEA10EAC97}" type="slidenum">
              <a:rPr lang="en-GB" smtClean="0">
                <a:solidFill>
                  <a:srgbClr val="003B7E"/>
                </a:solidFill>
              </a:rPr>
              <a:pPr/>
              <a:t>‹#›</a:t>
            </a:fld>
            <a:endParaRPr lang="en-GB" dirty="0">
              <a:solidFill>
                <a:srgbClr val="003B7E"/>
              </a:solidFill>
            </a:endParaRPr>
          </a:p>
        </p:txBody>
      </p:sp>
      <p:sp>
        <p:nvSpPr>
          <p:cNvPr id="9" name="Picture Placeholder 8"/>
          <p:cNvSpPr>
            <a:spLocks noGrp="1"/>
          </p:cNvSpPr>
          <p:nvPr>
            <p:ph type="pic" sz="quarter" idx="13"/>
          </p:nvPr>
        </p:nvSpPr>
        <p:spPr bwMode="ltGray">
          <a:xfrm>
            <a:off x="539750" y="1793875"/>
            <a:ext cx="5591175" cy="4302125"/>
          </a:xfrm>
          <a:solidFill>
            <a:schemeClr val="bg2">
              <a:lumMod val="85000"/>
            </a:schemeClr>
          </a:solidFill>
        </p:spPr>
        <p:txBody>
          <a:bodyPr/>
          <a:lstStyle/>
          <a:p>
            <a:r>
              <a:rPr lang="de-DE"/>
              <a:t>Bild durch Klicken auf Symbol hinzufügen</a:t>
            </a:r>
            <a:endParaRPr lang="en-GB" noProof="0" dirty="0"/>
          </a:p>
        </p:txBody>
      </p:sp>
      <p:sp>
        <p:nvSpPr>
          <p:cNvPr id="10" name="Picture Placeholder 8"/>
          <p:cNvSpPr>
            <a:spLocks noGrp="1"/>
          </p:cNvSpPr>
          <p:nvPr>
            <p:ph type="pic" sz="quarter" idx="14"/>
          </p:nvPr>
        </p:nvSpPr>
        <p:spPr bwMode="ltGray">
          <a:xfrm>
            <a:off x="6237288" y="1793875"/>
            <a:ext cx="5593397" cy="4302125"/>
          </a:xfrm>
          <a:solidFill>
            <a:schemeClr val="bg2">
              <a:lumMod val="85000"/>
            </a:schemeClr>
          </a:solidFill>
        </p:spPr>
        <p:txBody>
          <a:bodyPr/>
          <a:lstStyle/>
          <a:p>
            <a:r>
              <a:rPr lang="de-DE"/>
              <a:t>Bild durch Klicken auf Symbol hinzufügen</a:t>
            </a:r>
            <a:endParaRPr lang="en-GB" dirty="0"/>
          </a:p>
        </p:txBody>
      </p:sp>
    </p:spTree>
    <p:extLst>
      <p:ext uri="{BB962C8B-B14F-4D97-AF65-F5344CB8AC3E}">
        <p14:creationId xmlns:p14="http://schemas.microsoft.com/office/powerpoint/2010/main" val="25538139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el und zwei Bilder mit Unterschri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de-DE"/>
              <a:t>Titelmasterformat durch Klicken bearbeiten</a:t>
            </a:r>
            <a:endParaRPr lang="en-GB" dirty="0"/>
          </a:p>
        </p:txBody>
      </p:sp>
      <p:sp>
        <p:nvSpPr>
          <p:cNvPr id="4" name="Date Placeholder 3"/>
          <p:cNvSpPr>
            <a:spLocks noGrp="1"/>
          </p:cNvSpPr>
          <p:nvPr>
            <p:ph type="dt" sz="half" idx="10"/>
          </p:nvPr>
        </p:nvSpPr>
        <p:spPr/>
        <p:txBody>
          <a:bodyPr/>
          <a:lstStyle/>
          <a:p>
            <a:r>
              <a:rPr lang="de-DE">
                <a:solidFill>
                  <a:srgbClr val="003B7E"/>
                </a:solidFill>
              </a:rPr>
              <a:t>09.05.2017</a:t>
            </a:r>
            <a:endParaRPr lang="en-GB" dirty="0">
              <a:solidFill>
                <a:srgbClr val="003B7E"/>
              </a:solidFill>
            </a:endParaRPr>
          </a:p>
        </p:txBody>
      </p:sp>
      <p:sp>
        <p:nvSpPr>
          <p:cNvPr id="5" name="Footer Placeholder 4"/>
          <p:cNvSpPr>
            <a:spLocks noGrp="1"/>
          </p:cNvSpPr>
          <p:nvPr>
            <p:ph type="ftr" sz="quarter" idx="11"/>
          </p:nvPr>
        </p:nvSpPr>
        <p:spPr/>
        <p:txBody>
          <a:bodyPr/>
          <a:lstStyle/>
          <a:p>
            <a:r>
              <a:rPr lang="de-DE" dirty="0">
                <a:solidFill>
                  <a:srgbClr val="003B7E"/>
                </a:solidFill>
              </a:rPr>
              <a:t>© METRO SYSTEMS GmbH. Titel der Präsentation.   Einstufung: streng vertraulich, vertraulich, nur zum internen Gebrauch, öffentlich, </a:t>
            </a:r>
            <a:r>
              <a:rPr lang="de-DE" dirty="0" err="1">
                <a:solidFill>
                  <a:srgbClr val="003B7E"/>
                </a:solidFill>
              </a:rPr>
              <a:t>Verdana</a:t>
            </a:r>
            <a:r>
              <a:rPr lang="de-DE" dirty="0">
                <a:solidFill>
                  <a:srgbClr val="003B7E"/>
                </a:solidFill>
              </a:rPr>
              <a:t> 7.5 </a:t>
            </a:r>
            <a:r>
              <a:rPr lang="de-DE" dirty="0" err="1">
                <a:solidFill>
                  <a:srgbClr val="003B7E"/>
                </a:solidFill>
              </a:rPr>
              <a:t>pt</a:t>
            </a:r>
            <a:endParaRPr lang="de-DE" dirty="0">
              <a:solidFill>
                <a:srgbClr val="003B7E"/>
              </a:solidFill>
            </a:endParaRPr>
          </a:p>
        </p:txBody>
      </p:sp>
      <p:sp>
        <p:nvSpPr>
          <p:cNvPr id="6" name="Slide Number Placeholder 5"/>
          <p:cNvSpPr>
            <a:spLocks noGrp="1"/>
          </p:cNvSpPr>
          <p:nvPr>
            <p:ph type="sldNum" sz="quarter" idx="12"/>
          </p:nvPr>
        </p:nvSpPr>
        <p:spPr/>
        <p:txBody>
          <a:bodyPr/>
          <a:lstStyle/>
          <a:p>
            <a:fld id="{BD5CE54B-C29A-4A25-9174-59FEA10EAC97}" type="slidenum">
              <a:rPr lang="en-GB" smtClean="0">
                <a:solidFill>
                  <a:srgbClr val="003B7E"/>
                </a:solidFill>
              </a:rPr>
              <a:pPr/>
              <a:t>‹#›</a:t>
            </a:fld>
            <a:endParaRPr lang="en-GB" dirty="0">
              <a:solidFill>
                <a:srgbClr val="003B7E"/>
              </a:solidFill>
            </a:endParaRPr>
          </a:p>
        </p:txBody>
      </p:sp>
      <p:sp>
        <p:nvSpPr>
          <p:cNvPr id="9" name="Picture Placeholder 8"/>
          <p:cNvSpPr>
            <a:spLocks noGrp="1"/>
          </p:cNvSpPr>
          <p:nvPr>
            <p:ph type="pic" sz="quarter" idx="13"/>
          </p:nvPr>
        </p:nvSpPr>
        <p:spPr bwMode="ltGray">
          <a:xfrm>
            <a:off x="539750" y="1793876"/>
            <a:ext cx="5591175" cy="3833202"/>
          </a:xfrm>
          <a:solidFill>
            <a:schemeClr val="bg2">
              <a:lumMod val="85000"/>
            </a:schemeClr>
          </a:solidFill>
        </p:spPr>
        <p:txBody>
          <a:bodyPr/>
          <a:lstStyle/>
          <a:p>
            <a:r>
              <a:rPr lang="de-DE"/>
              <a:t>Bild durch Klicken auf Symbol hinzufügen</a:t>
            </a:r>
            <a:endParaRPr lang="en-GB" noProof="0" dirty="0"/>
          </a:p>
        </p:txBody>
      </p:sp>
      <p:sp>
        <p:nvSpPr>
          <p:cNvPr id="10" name="Picture Placeholder 8"/>
          <p:cNvSpPr>
            <a:spLocks noGrp="1"/>
          </p:cNvSpPr>
          <p:nvPr>
            <p:ph type="pic" sz="quarter" idx="14"/>
          </p:nvPr>
        </p:nvSpPr>
        <p:spPr bwMode="ltGray">
          <a:xfrm>
            <a:off x="6237288" y="1793875"/>
            <a:ext cx="5593397" cy="3834000"/>
          </a:xfrm>
          <a:solidFill>
            <a:schemeClr val="bg2">
              <a:lumMod val="85000"/>
            </a:schemeClr>
          </a:solidFill>
        </p:spPr>
        <p:txBody>
          <a:bodyPr/>
          <a:lstStyle/>
          <a:p>
            <a:r>
              <a:rPr lang="de-DE"/>
              <a:t>Bild durch Klicken auf Symbol hinzufügen</a:t>
            </a:r>
            <a:endParaRPr lang="en-GB" dirty="0"/>
          </a:p>
        </p:txBody>
      </p:sp>
      <p:sp>
        <p:nvSpPr>
          <p:cNvPr id="11" name="Text Placeholder 10"/>
          <p:cNvSpPr>
            <a:spLocks noGrp="1"/>
          </p:cNvSpPr>
          <p:nvPr>
            <p:ph type="body" sz="quarter" idx="15"/>
          </p:nvPr>
        </p:nvSpPr>
        <p:spPr>
          <a:xfrm>
            <a:off x="538163" y="5745480"/>
            <a:ext cx="4633912" cy="362243"/>
          </a:xfrm>
        </p:spPr>
        <p:txBody>
          <a:bodyPr/>
          <a:lstStyle>
            <a:lvl1pPr marL="0" indent="0">
              <a:buFontTx/>
              <a:buNone/>
              <a:defRPr sz="1100" i="0">
                <a:solidFill>
                  <a:schemeClr val="tx2"/>
                </a:solidFill>
              </a:defRPr>
            </a:lvl1pPr>
            <a:lvl2pPr marL="0" indent="0">
              <a:buFontTx/>
              <a:buNone/>
              <a:defRPr sz="1200" i="1"/>
            </a:lvl2pPr>
            <a:lvl3pPr marL="0" indent="0">
              <a:buFontTx/>
              <a:buNone/>
              <a:defRPr sz="1200" i="1"/>
            </a:lvl3pPr>
            <a:lvl4pPr marL="0" indent="0">
              <a:buFontTx/>
              <a:buNone/>
              <a:defRPr sz="1200" i="1"/>
            </a:lvl4pPr>
            <a:lvl5pPr marL="0" indent="0">
              <a:buFontTx/>
              <a:buNone/>
              <a:defRPr sz="1200" i="1"/>
            </a:lvl5pPr>
          </a:lstStyle>
          <a:p>
            <a:pPr lvl="0"/>
            <a:r>
              <a:rPr lang="de-DE"/>
              <a:t>Textmasterformat bearbeiten</a:t>
            </a:r>
          </a:p>
        </p:txBody>
      </p:sp>
      <p:sp>
        <p:nvSpPr>
          <p:cNvPr id="12" name="Text Placeholder 10"/>
          <p:cNvSpPr>
            <a:spLocks noGrp="1"/>
          </p:cNvSpPr>
          <p:nvPr>
            <p:ph type="body" sz="quarter" idx="16"/>
          </p:nvPr>
        </p:nvSpPr>
        <p:spPr>
          <a:xfrm>
            <a:off x="6237923" y="5745480"/>
            <a:ext cx="4633912" cy="362243"/>
          </a:xfrm>
        </p:spPr>
        <p:txBody>
          <a:bodyPr/>
          <a:lstStyle>
            <a:lvl1pPr marL="0" indent="0">
              <a:buFontTx/>
              <a:buNone/>
              <a:defRPr sz="1100" i="0">
                <a:solidFill>
                  <a:schemeClr val="tx2"/>
                </a:solidFill>
              </a:defRPr>
            </a:lvl1pPr>
            <a:lvl2pPr marL="0" indent="0">
              <a:buFontTx/>
              <a:buNone/>
              <a:defRPr sz="1200" i="1"/>
            </a:lvl2pPr>
            <a:lvl3pPr marL="0" indent="0">
              <a:buFontTx/>
              <a:buNone/>
              <a:defRPr sz="1200" i="1"/>
            </a:lvl3pPr>
            <a:lvl4pPr marL="0" indent="0">
              <a:buFontTx/>
              <a:buNone/>
              <a:defRPr sz="1200" i="1"/>
            </a:lvl4pPr>
            <a:lvl5pPr marL="0" indent="0">
              <a:buFontTx/>
              <a:buNone/>
              <a:defRPr sz="1200" i="1"/>
            </a:lvl5pPr>
          </a:lstStyle>
          <a:p>
            <a:pPr lvl="0"/>
            <a:r>
              <a:rPr lang="de-DE"/>
              <a:t>Textmasterformat bearbeiten</a:t>
            </a:r>
          </a:p>
        </p:txBody>
      </p:sp>
      <p:cxnSp>
        <p:nvCxnSpPr>
          <p:cNvPr id="13" name="Straight Connector 12"/>
          <p:cNvCxnSpPr/>
          <p:nvPr userDrawn="1"/>
        </p:nvCxnSpPr>
        <p:spPr>
          <a:xfrm>
            <a:off x="538163" y="6451875"/>
            <a:ext cx="9386887"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19668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el und drei Bil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de-DE"/>
              <a:t>Titelmasterformat durch Klicken bearbeiten</a:t>
            </a:r>
            <a:endParaRPr lang="en-GB" noProof="0" dirty="0"/>
          </a:p>
        </p:txBody>
      </p:sp>
      <p:sp>
        <p:nvSpPr>
          <p:cNvPr id="4" name="Date Placeholder 3"/>
          <p:cNvSpPr>
            <a:spLocks noGrp="1"/>
          </p:cNvSpPr>
          <p:nvPr>
            <p:ph type="dt" sz="half" idx="10"/>
          </p:nvPr>
        </p:nvSpPr>
        <p:spPr/>
        <p:txBody>
          <a:bodyPr/>
          <a:lstStyle/>
          <a:p>
            <a:r>
              <a:rPr lang="de-DE">
                <a:solidFill>
                  <a:srgbClr val="003B7E"/>
                </a:solidFill>
              </a:rPr>
              <a:t>09.05.2017</a:t>
            </a:r>
            <a:endParaRPr lang="en-GB" dirty="0">
              <a:solidFill>
                <a:srgbClr val="003B7E"/>
              </a:solidFill>
            </a:endParaRPr>
          </a:p>
        </p:txBody>
      </p:sp>
      <p:sp>
        <p:nvSpPr>
          <p:cNvPr id="5" name="Footer Placeholder 4"/>
          <p:cNvSpPr>
            <a:spLocks noGrp="1"/>
          </p:cNvSpPr>
          <p:nvPr>
            <p:ph type="ftr" sz="quarter" idx="11"/>
          </p:nvPr>
        </p:nvSpPr>
        <p:spPr/>
        <p:txBody>
          <a:bodyPr/>
          <a:lstStyle/>
          <a:p>
            <a:r>
              <a:rPr lang="de-DE" dirty="0">
                <a:solidFill>
                  <a:srgbClr val="003B7E"/>
                </a:solidFill>
              </a:rPr>
              <a:t>© METRO SYSTEMS GmbH.    Titel der Präsentation.   Einstufung: streng vertraulich, vertraulich, nur zum internen Gebrauch, öffentlich, </a:t>
            </a:r>
            <a:r>
              <a:rPr lang="de-DE" dirty="0" err="1">
                <a:solidFill>
                  <a:srgbClr val="003B7E"/>
                </a:solidFill>
              </a:rPr>
              <a:t>Verdana</a:t>
            </a:r>
            <a:r>
              <a:rPr lang="de-DE" dirty="0">
                <a:solidFill>
                  <a:srgbClr val="003B7E"/>
                </a:solidFill>
              </a:rPr>
              <a:t> 7.5 </a:t>
            </a:r>
            <a:r>
              <a:rPr lang="de-DE" dirty="0" err="1">
                <a:solidFill>
                  <a:srgbClr val="003B7E"/>
                </a:solidFill>
              </a:rPr>
              <a:t>pt</a:t>
            </a:r>
            <a:endParaRPr lang="de-DE" dirty="0">
              <a:solidFill>
                <a:srgbClr val="003B7E"/>
              </a:solidFill>
            </a:endParaRPr>
          </a:p>
        </p:txBody>
      </p:sp>
      <p:sp>
        <p:nvSpPr>
          <p:cNvPr id="6" name="Slide Number Placeholder 5"/>
          <p:cNvSpPr>
            <a:spLocks noGrp="1"/>
          </p:cNvSpPr>
          <p:nvPr>
            <p:ph type="sldNum" sz="quarter" idx="12"/>
          </p:nvPr>
        </p:nvSpPr>
        <p:spPr/>
        <p:txBody>
          <a:bodyPr/>
          <a:lstStyle/>
          <a:p>
            <a:fld id="{BD5CE54B-C29A-4A25-9174-59FEA10EAC97}" type="slidenum">
              <a:rPr lang="en-GB" smtClean="0">
                <a:solidFill>
                  <a:srgbClr val="003B7E"/>
                </a:solidFill>
              </a:rPr>
              <a:pPr/>
              <a:t>‹#›</a:t>
            </a:fld>
            <a:endParaRPr lang="en-GB" dirty="0">
              <a:solidFill>
                <a:srgbClr val="003B7E"/>
              </a:solidFill>
            </a:endParaRPr>
          </a:p>
        </p:txBody>
      </p:sp>
      <p:sp>
        <p:nvSpPr>
          <p:cNvPr id="9" name="Picture Placeholder 8"/>
          <p:cNvSpPr>
            <a:spLocks noGrp="1"/>
          </p:cNvSpPr>
          <p:nvPr>
            <p:ph type="pic" sz="quarter" idx="13"/>
          </p:nvPr>
        </p:nvSpPr>
        <p:spPr bwMode="ltGray">
          <a:xfrm>
            <a:off x="539750" y="1793875"/>
            <a:ext cx="3694113" cy="4302125"/>
          </a:xfrm>
          <a:solidFill>
            <a:schemeClr val="bg2">
              <a:lumMod val="85000"/>
            </a:schemeClr>
          </a:solidFill>
        </p:spPr>
        <p:txBody>
          <a:bodyPr/>
          <a:lstStyle/>
          <a:p>
            <a:r>
              <a:rPr lang="de-DE" noProof="0"/>
              <a:t>Bild durch Klicken auf Symbol hinzufügen</a:t>
            </a:r>
            <a:endParaRPr lang="en-GB" noProof="0" dirty="0"/>
          </a:p>
        </p:txBody>
      </p:sp>
      <p:sp>
        <p:nvSpPr>
          <p:cNvPr id="11" name="Picture Placeholder 8"/>
          <p:cNvSpPr>
            <a:spLocks noGrp="1"/>
          </p:cNvSpPr>
          <p:nvPr>
            <p:ph type="pic" sz="quarter" idx="14"/>
          </p:nvPr>
        </p:nvSpPr>
        <p:spPr bwMode="ltGray">
          <a:xfrm>
            <a:off x="4338027" y="1793875"/>
            <a:ext cx="3694113" cy="4302125"/>
          </a:xfrm>
          <a:solidFill>
            <a:schemeClr val="bg2">
              <a:lumMod val="85000"/>
            </a:schemeClr>
          </a:solidFill>
        </p:spPr>
        <p:txBody>
          <a:bodyPr/>
          <a:lstStyle/>
          <a:p>
            <a:r>
              <a:rPr lang="de-DE" noProof="0"/>
              <a:t>Bild durch Klicken auf Symbol hinzufügen</a:t>
            </a:r>
            <a:endParaRPr lang="en-GB" noProof="0" dirty="0"/>
          </a:p>
        </p:txBody>
      </p:sp>
      <p:sp>
        <p:nvSpPr>
          <p:cNvPr id="12" name="Picture Placeholder 8"/>
          <p:cNvSpPr>
            <a:spLocks noGrp="1"/>
          </p:cNvSpPr>
          <p:nvPr>
            <p:ph type="pic" sz="quarter" idx="15"/>
          </p:nvPr>
        </p:nvSpPr>
        <p:spPr bwMode="ltGray">
          <a:xfrm>
            <a:off x="8124581" y="1793875"/>
            <a:ext cx="3694113" cy="4302125"/>
          </a:xfrm>
          <a:solidFill>
            <a:schemeClr val="bg2">
              <a:lumMod val="85000"/>
            </a:schemeClr>
          </a:solidFill>
        </p:spPr>
        <p:txBody>
          <a:bodyPr/>
          <a:lstStyle/>
          <a:p>
            <a:r>
              <a:rPr lang="de-DE" noProof="0"/>
              <a:t>Bild durch Klicken auf Symbol hinzufügen</a:t>
            </a:r>
            <a:endParaRPr lang="en-GB" noProof="0" dirty="0"/>
          </a:p>
        </p:txBody>
      </p:sp>
    </p:spTree>
    <p:extLst>
      <p:ext uri="{BB962C8B-B14F-4D97-AF65-F5344CB8AC3E}">
        <p14:creationId xmlns:p14="http://schemas.microsoft.com/office/powerpoint/2010/main" val="32371174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el und sechs Bil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de-DE"/>
              <a:t>Titelmasterformat durch Klicken bearbeiten</a:t>
            </a:r>
            <a:endParaRPr lang="en-GB" noProof="0" dirty="0"/>
          </a:p>
        </p:txBody>
      </p:sp>
      <p:sp>
        <p:nvSpPr>
          <p:cNvPr id="4" name="Date Placeholder 3"/>
          <p:cNvSpPr>
            <a:spLocks noGrp="1"/>
          </p:cNvSpPr>
          <p:nvPr>
            <p:ph type="dt" sz="half" idx="10"/>
          </p:nvPr>
        </p:nvSpPr>
        <p:spPr/>
        <p:txBody>
          <a:bodyPr/>
          <a:lstStyle/>
          <a:p>
            <a:r>
              <a:rPr lang="de-DE">
                <a:solidFill>
                  <a:srgbClr val="003B7E"/>
                </a:solidFill>
              </a:rPr>
              <a:t>09.05.2017</a:t>
            </a:r>
            <a:endParaRPr lang="en-GB" dirty="0">
              <a:solidFill>
                <a:srgbClr val="003B7E"/>
              </a:solidFill>
            </a:endParaRPr>
          </a:p>
        </p:txBody>
      </p:sp>
      <p:sp>
        <p:nvSpPr>
          <p:cNvPr id="5" name="Footer Placeholder 4"/>
          <p:cNvSpPr>
            <a:spLocks noGrp="1"/>
          </p:cNvSpPr>
          <p:nvPr>
            <p:ph type="ftr" sz="quarter" idx="11"/>
          </p:nvPr>
        </p:nvSpPr>
        <p:spPr/>
        <p:txBody>
          <a:bodyPr/>
          <a:lstStyle/>
          <a:p>
            <a:r>
              <a:rPr lang="de-DE" dirty="0">
                <a:solidFill>
                  <a:srgbClr val="003B7E"/>
                </a:solidFill>
              </a:rPr>
              <a:t>© METRO SYSTEMS GmbH.   Titel der Präsentation.   Einstufung: streng vertraulich, vertraulich, nur zum internen Gebrauch, öffentlich, </a:t>
            </a:r>
            <a:r>
              <a:rPr lang="de-DE" dirty="0" err="1">
                <a:solidFill>
                  <a:srgbClr val="003B7E"/>
                </a:solidFill>
              </a:rPr>
              <a:t>Verdana</a:t>
            </a:r>
            <a:r>
              <a:rPr lang="de-DE" dirty="0">
                <a:solidFill>
                  <a:srgbClr val="003B7E"/>
                </a:solidFill>
              </a:rPr>
              <a:t> 7.5 </a:t>
            </a:r>
            <a:r>
              <a:rPr lang="de-DE" dirty="0" err="1">
                <a:solidFill>
                  <a:srgbClr val="003B7E"/>
                </a:solidFill>
              </a:rPr>
              <a:t>pt</a:t>
            </a:r>
            <a:endParaRPr lang="de-DE" dirty="0">
              <a:solidFill>
                <a:srgbClr val="003B7E"/>
              </a:solidFill>
            </a:endParaRPr>
          </a:p>
        </p:txBody>
      </p:sp>
      <p:sp>
        <p:nvSpPr>
          <p:cNvPr id="6" name="Slide Number Placeholder 5"/>
          <p:cNvSpPr>
            <a:spLocks noGrp="1"/>
          </p:cNvSpPr>
          <p:nvPr>
            <p:ph type="sldNum" sz="quarter" idx="12"/>
          </p:nvPr>
        </p:nvSpPr>
        <p:spPr/>
        <p:txBody>
          <a:bodyPr/>
          <a:lstStyle/>
          <a:p>
            <a:fld id="{BD5CE54B-C29A-4A25-9174-59FEA10EAC97}" type="slidenum">
              <a:rPr lang="en-GB" smtClean="0">
                <a:solidFill>
                  <a:srgbClr val="003B7E"/>
                </a:solidFill>
              </a:rPr>
              <a:pPr/>
              <a:t>‹#›</a:t>
            </a:fld>
            <a:endParaRPr lang="en-GB" dirty="0">
              <a:solidFill>
                <a:srgbClr val="003B7E"/>
              </a:solidFill>
            </a:endParaRPr>
          </a:p>
        </p:txBody>
      </p:sp>
      <p:sp>
        <p:nvSpPr>
          <p:cNvPr id="9" name="Picture Placeholder 8"/>
          <p:cNvSpPr>
            <a:spLocks noGrp="1"/>
          </p:cNvSpPr>
          <p:nvPr>
            <p:ph type="pic" sz="quarter" idx="13"/>
          </p:nvPr>
        </p:nvSpPr>
        <p:spPr bwMode="ltGray">
          <a:xfrm>
            <a:off x="539750" y="1793875"/>
            <a:ext cx="3694113" cy="2102400"/>
          </a:xfrm>
          <a:solidFill>
            <a:schemeClr val="bg2">
              <a:lumMod val="85000"/>
            </a:schemeClr>
          </a:solidFill>
        </p:spPr>
        <p:txBody>
          <a:bodyPr/>
          <a:lstStyle/>
          <a:p>
            <a:r>
              <a:rPr lang="de-DE" noProof="0"/>
              <a:t>Bild durch Klicken auf Symbol hinzufügen</a:t>
            </a:r>
            <a:endParaRPr lang="en-GB" noProof="0" dirty="0"/>
          </a:p>
        </p:txBody>
      </p:sp>
      <p:sp>
        <p:nvSpPr>
          <p:cNvPr id="11" name="Picture Placeholder 8"/>
          <p:cNvSpPr>
            <a:spLocks noGrp="1"/>
          </p:cNvSpPr>
          <p:nvPr>
            <p:ph type="pic" sz="quarter" idx="14"/>
          </p:nvPr>
        </p:nvSpPr>
        <p:spPr bwMode="ltGray">
          <a:xfrm>
            <a:off x="4338027" y="1793875"/>
            <a:ext cx="3694113" cy="2102400"/>
          </a:xfrm>
          <a:solidFill>
            <a:schemeClr val="bg2">
              <a:lumMod val="85000"/>
            </a:schemeClr>
          </a:solidFill>
        </p:spPr>
        <p:txBody>
          <a:bodyPr/>
          <a:lstStyle/>
          <a:p>
            <a:r>
              <a:rPr lang="de-DE" noProof="0"/>
              <a:t>Bild durch Klicken auf Symbol hinzufügen</a:t>
            </a:r>
            <a:endParaRPr lang="en-GB" noProof="0" dirty="0"/>
          </a:p>
        </p:txBody>
      </p:sp>
      <p:sp>
        <p:nvSpPr>
          <p:cNvPr id="12" name="Picture Placeholder 8"/>
          <p:cNvSpPr>
            <a:spLocks noGrp="1"/>
          </p:cNvSpPr>
          <p:nvPr>
            <p:ph type="pic" sz="quarter" idx="15"/>
          </p:nvPr>
        </p:nvSpPr>
        <p:spPr bwMode="ltGray">
          <a:xfrm>
            <a:off x="8124581" y="1793875"/>
            <a:ext cx="3694113" cy="2102400"/>
          </a:xfrm>
          <a:solidFill>
            <a:schemeClr val="bg2">
              <a:lumMod val="85000"/>
            </a:schemeClr>
          </a:solidFill>
        </p:spPr>
        <p:txBody>
          <a:bodyPr/>
          <a:lstStyle/>
          <a:p>
            <a:r>
              <a:rPr lang="de-DE" noProof="0"/>
              <a:t>Bild durch Klicken auf Symbol hinzufügen</a:t>
            </a:r>
            <a:endParaRPr lang="en-GB" noProof="0" dirty="0"/>
          </a:p>
        </p:txBody>
      </p:sp>
      <p:sp>
        <p:nvSpPr>
          <p:cNvPr id="15" name="Picture Placeholder 8"/>
          <p:cNvSpPr>
            <a:spLocks noGrp="1"/>
          </p:cNvSpPr>
          <p:nvPr>
            <p:ph type="pic" sz="quarter" idx="16"/>
          </p:nvPr>
        </p:nvSpPr>
        <p:spPr bwMode="ltGray">
          <a:xfrm>
            <a:off x="539750" y="3997813"/>
            <a:ext cx="3694113" cy="2102400"/>
          </a:xfrm>
          <a:solidFill>
            <a:schemeClr val="bg2">
              <a:lumMod val="85000"/>
            </a:schemeClr>
          </a:solidFill>
        </p:spPr>
        <p:txBody>
          <a:bodyPr/>
          <a:lstStyle/>
          <a:p>
            <a:r>
              <a:rPr lang="de-DE" noProof="0"/>
              <a:t>Bild durch Klicken auf Symbol hinzufügen</a:t>
            </a:r>
            <a:endParaRPr lang="en-GB" noProof="0" dirty="0"/>
          </a:p>
        </p:txBody>
      </p:sp>
      <p:sp>
        <p:nvSpPr>
          <p:cNvPr id="16" name="Picture Placeholder 8"/>
          <p:cNvSpPr>
            <a:spLocks noGrp="1"/>
          </p:cNvSpPr>
          <p:nvPr>
            <p:ph type="pic" sz="quarter" idx="17"/>
          </p:nvPr>
        </p:nvSpPr>
        <p:spPr bwMode="ltGray">
          <a:xfrm>
            <a:off x="4338027" y="3997813"/>
            <a:ext cx="3694113" cy="2102400"/>
          </a:xfrm>
          <a:solidFill>
            <a:schemeClr val="bg2">
              <a:lumMod val="85000"/>
            </a:schemeClr>
          </a:solidFill>
        </p:spPr>
        <p:txBody>
          <a:bodyPr/>
          <a:lstStyle/>
          <a:p>
            <a:r>
              <a:rPr lang="de-DE" noProof="0"/>
              <a:t>Bild durch Klicken auf Symbol hinzufügen</a:t>
            </a:r>
            <a:endParaRPr lang="en-GB" noProof="0" dirty="0"/>
          </a:p>
        </p:txBody>
      </p:sp>
      <p:sp>
        <p:nvSpPr>
          <p:cNvPr id="17" name="Picture Placeholder 8"/>
          <p:cNvSpPr>
            <a:spLocks noGrp="1"/>
          </p:cNvSpPr>
          <p:nvPr>
            <p:ph type="pic" sz="quarter" idx="18"/>
          </p:nvPr>
        </p:nvSpPr>
        <p:spPr bwMode="ltGray">
          <a:xfrm>
            <a:off x="8124581" y="3997813"/>
            <a:ext cx="3694113" cy="2102400"/>
          </a:xfrm>
          <a:solidFill>
            <a:schemeClr val="bg2">
              <a:lumMod val="85000"/>
            </a:schemeClr>
          </a:solidFill>
        </p:spPr>
        <p:txBody>
          <a:bodyPr/>
          <a:lstStyle/>
          <a:p>
            <a:r>
              <a:rPr lang="de-DE" noProof="0"/>
              <a:t>Bild durch Klicken auf Symbol hinzufügen</a:t>
            </a:r>
            <a:endParaRPr lang="en-GB" noProof="0" dirty="0"/>
          </a:p>
        </p:txBody>
      </p:sp>
    </p:spTree>
    <p:extLst>
      <p:ext uri="{BB962C8B-B14F-4D97-AF65-F5344CB8AC3E}">
        <p14:creationId xmlns:p14="http://schemas.microsoft.com/office/powerpoint/2010/main" val="45546427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el und acht Bil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de-DE"/>
              <a:t>Titelmasterformat durch Klicken bearbeiten</a:t>
            </a:r>
            <a:endParaRPr lang="en-GB" noProof="0" dirty="0"/>
          </a:p>
        </p:txBody>
      </p:sp>
      <p:sp>
        <p:nvSpPr>
          <p:cNvPr id="4" name="Date Placeholder 3"/>
          <p:cNvSpPr>
            <a:spLocks noGrp="1"/>
          </p:cNvSpPr>
          <p:nvPr>
            <p:ph type="dt" sz="half" idx="10"/>
          </p:nvPr>
        </p:nvSpPr>
        <p:spPr/>
        <p:txBody>
          <a:bodyPr/>
          <a:lstStyle/>
          <a:p>
            <a:r>
              <a:rPr lang="de-DE">
                <a:solidFill>
                  <a:srgbClr val="003B7E"/>
                </a:solidFill>
              </a:rPr>
              <a:t>09.05.2017</a:t>
            </a:r>
            <a:endParaRPr lang="en-GB" dirty="0">
              <a:solidFill>
                <a:srgbClr val="003B7E"/>
              </a:solidFill>
            </a:endParaRPr>
          </a:p>
        </p:txBody>
      </p:sp>
      <p:sp>
        <p:nvSpPr>
          <p:cNvPr id="5" name="Footer Placeholder 4"/>
          <p:cNvSpPr>
            <a:spLocks noGrp="1"/>
          </p:cNvSpPr>
          <p:nvPr>
            <p:ph type="ftr" sz="quarter" idx="11"/>
          </p:nvPr>
        </p:nvSpPr>
        <p:spPr/>
        <p:txBody>
          <a:bodyPr/>
          <a:lstStyle/>
          <a:p>
            <a:r>
              <a:rPr lang="de-DE" dirty="0">
                <a:solidFill>
                  <a:srgbClr val="003B7E"/>
                </a:solidFill>
              </a:rPr>
              <a:t>© METRO SYSTEMS GmbH.   Titel der Präsentation.   Einstufung: streng vertraulich, vertraulich, nur zum internen Gebrauch, öffentlich, </a:t>
            </a:r>
            <a:r>
              <a:rPr lang="de-DE" dirty="0" err="1">
                <a:solidFill>
                  <a:srgbClr val="003B7E"/>
                </a:solidFill>
              </a:rPr>
              <a:t>Verdana</a:t>
            </a:r>
            <a:r>
              <a:rPr lang="de-DE" dirty="0">
                <a:solidFill>
                  <a:srgbClr val="003B7E"/>
                </a:solidFill>
              </a:rPr>
              <a:t> 7.5 </a:t>
            </a:r>
            <a:r>
              <a:rPr lang="de-DE" dirty="0" err="1">
                <a:solidFill>
                  <a:srgbClr val="003B7E"/>
                </a:solidFill>
              </a:rPr>
              <a:t>pt</a:t>
            </a:r>
            <a:endParaRPr lang="de-DE" dirty="0">
              <a:solidFill>
                <a:srgbClr val="003B7E"/>
              </a:solidFill>
            </a:endParaRPr>
          </a:p>
        </p:txBody>
      </p:sp>
      <p:sp>
        <p:nvSpPr>
          <p:cNvPr id="6" name="Slide Number Placeholder 5"/>
          <p:cNvSpPr>
            <a:spLocks noGrp="1"/>
          </p:cNvSpPr>
          <p:nvPr>
            <p:ph type="sldNum" sz="quarter" idx="12"/>
          </p:nvPr>
        </p:nvSpPr>
        <p:spPr/>
        <p:txBody>
          <a:bodyPr/>
          <a:lstStyle/>
          <a:p>
            <a:fld id="{BD5CE54B-C29A-4A25-9174-59FEA10EAC97}" type="slidenum">
              <a:rPr lang="en-GB" smtClean="0">
                <a:solidFill>
                  <a:srgbClr val="003B7E"/>
                </a:solidFill>
              </a:rPr>
              <a:pPr/>
              <a:t>‹#›</a:t>
            </a:fld>
            <a:endParaRPr lang="en-GB" dirty="0">
              <a:solidFill>
                <a:srgbClr val="003B7E"/>
              </a:solidFill>
            </a:endParaRPr>
          </a:p>
        </p:txBody>
      </p:sp>
      <p:sp>
        <p:nvSpPr>
          <p:cNvPr id="9" name="Picture Placeholder 8"/>
          <p:cNvSpPr>
            <a:spLocks noGrp="1"/>
          </p:cNvSpPr>
          <p:nvPr>
            <p:ph type="pic" sz="quarter" idx="13"/>
          </p:nvPr>
        </p:nvSpPr>
        <p:spPr bwMode="ltGray">
          <a:xfrm>
            <a:off x="539750" y="1793875"/>
            <a:ext cx="2739600" cy="2102400"/>
          </a:xfrm>
          <a:solidFill>
            <a:schemeClr val="bg2">
              <a:lumMod val="85000"/>
            </a:schemeClr>
          </a:solidFill>
        </p:spPr>
        <p:txBody>
          <a:bodyPr/>
          <a:lstStyle/>
          <a:p>
            <a:r>
              <a:rPr lang="de-DE" noProof="0"/>
              <a:t>Bild durch Klicken auf Symbol hinzufügen</a:t>
            </a:r>
            <a:endParaRPr lang="en-GB" noProof="0" dirty="0"/>
          </a:p>
        </p:txBody>
      </p:sp>
      <p:sp>
        <p:nvSpPr>
          <p:cNvPr id="11" name="Picture Placeholder 8"/>
          <p:cNvSpPr>
            <a:spLocks noGrp="1"/>
          </p:cNvSpPr>
          <p:nvPr>
            <p:ph type="pic" sz="quarter" idx="14"/>
          </p:nvPr>
        </p:nvSpPr>
        <p:spPr bwMode="ltGray">
          <a:xfrm>
            <a:off x="3388458" y="1793875"/>
            <a:ext cx="2739600" cy="2102400"/>
          </a:xfrm>
          <a:solidFill>
            <a:schemeClr val="bg2">
              <a:lumMod val="85000"/>
            </a:schemeClr>
          </a:solidFill>
        </p:spPr>
        <p:txBody>
          <a:bodyPr/>
          <a:lstStyle/>
          <a:p>
            <a:r>
              <a:rPr lang="de-DE" noProof="0"/>
              <a:t>Bild durch Klicken auf Symbol hinzufügen</a:t>
            </a:r>
            <a:endParaRPr lang="en-GB" noProof="0" dirty="0"/>
          </a:p>
        </p:txBody>
      </p:sp>
      <p:sp>
        <p:nvSpPr>
          <p:cNvPr id="14" name="Picture Placeholder 8"/>
          <p:cNvSpPr>
            <a:spLocks noGrp="1"/>
          </p:cNvSpPr>
          <p:nvPr>
            <p:ph type="pic" sz="quarter" idx="17"/>
          </p:nvPr>
        </p:nvSpPr>
        <p:spPr bwMode="ltGray">
          <a:xfrm>
            <a:off x="6237166" y="1793875"/>
            <a:ext cx="2739600" cy="2102400"/>
          </a:xfrm>
          <a:solidFill>
            <a:schemeClr val="bg2">
              <a:lumMod val="85000"/>
            </a:schemeClr>
          </a:solidFill>
        </p:spPr>
        <p:txBody>
          <a:bodyPr/>
          <a:lstStyle/>
          <a:p>
            <a:r>
              <a:rPr lang="de-DE" noProof="0"/>
              <a:t>Bild durch Klicken auf Symbol hinzufügen</a:t>
            </a:r>
            <a:endParaRPr lang="en-GB" noProof="0" dirty="0"/>
          </a:p>
        </p:txBody>
      </p:sp>
      <p:sp>
        <p:nvSpPr>
          <p:cNvPr id="15" name="Picture Placeholder 8"/>
          <p:cNvSpPr>
            <a:spLocks noGrp="1"/>
          </p:cNvSpPr>
          <p:nvPr>
            <p:ph type="pic" sz="quarter" idx="18"/>
          </p:nvPr>
        </p:nvSpPr>
        <p:spPr bwMode="ltGray">
          <a:xfrm>
            <a:off x="9085874" y="1793875"/>
            <a:ext cx="2739600" cy="2102400"/>
          </a:xfrm>
          <a:solidFill>
            <a:schemeClr val="bg2">
              <a:lumMod val="85000"/>
            </a:schemeClr>
          </a:solidFill>
        </p:spPr>
        <p:txBody>
          <a:bodyPr/>
          <a:lstStyle/>
          <a:p>
            <a:r>
              <a:rPr lang="de-DE" noProof="0"/>
              <a:t>Bild durch Klicken auf Symbol hinzufügen</a:t>
            </a:r>
            <a:endParaRPr lang="en-GB" noProof="0" dirty="0"/>
          </a:p>
        </p:txBody>
      </p:sp>
      <p:sp>
        <p:nvSpPr>
          <p:cNvPr id="18" name="Picture Placeholder 8"/>
          <p:cNvSpPr>
            <a:spLocks noGrp="1"/>
          </p:cNvSpPr>
          <p:nvPr>
            <p:ph type="pic" sz="quarter" idx="19"/>
          </p:nvPr>
        </p:nvSpPr>
        <p:spPr bwMode="ltGray">
          <a:xfrm>
            <a:off x="539750" y="3997813"/>
            <a:ext cx="2739600" cy="2102400"/>
          </a:xfrm>
          <a:solidFill>
            <a:schemeClr val="bg2">
              <a:lumMod val="85000"/>
            </a:schemeClr>
          </a:solidFill>
        </p:spPr>
        <p:txBody>
          <a:bodyPr/>
          <a:lstStyle/>
          <a:p>
            <a:r>
              <a:rPr lang="de-DE" noProof="0"/>
              <a:t>Bild durch Klicken auf Symbol hinzufügen</a:t>
            </a:r>
            <a:endParaRPr lang="en-GB" noProof="0" dirty="0"/>
          </a:p>
        </p:txBody>
      </p:sp>
      <p:sp>
        <p:nvSpPr>
          <p:cNvPr id="19" name="Picture Placeholder 8"/>
          <p:cNvSpPr>
            <a:spLocks noGrp="1"/>
          </p:cNvSpPr>
          <p:nvPr>
            <p:ph type="pic" sz="quarter" idx="20"/>
          </p:nvPr>
        </p:nvSpPr>
        <p:spPr bwMode="ltGray">
          <a:xfrm>
            <a:off x="3388458" y="3997813"/>
            <a:ext cx="2739600" cy="2102400"/>
          </a:xfrm>
          <a:solidFill>
            <a:schemeClr val="bg2">
              <a:lumMod val="85000"/>
            </a:schemeClr>
          </a:solidFill>
        </p:spPr>
        <p:txBody>
          <a:bodyPr/>
          <a:lstStyle/>
          <a:p>
            <a:r>
              <a:rPr lang="de-DE" noProof="0"/>
              <a:t>Bild durch Klicken auf Symbol hinzufügen</a:t>
            </a:r>
            <a:endParaRPr lang="en-GB" noProof="0" dirty="0"/>
          </a:p>
        </p:txBody>
      </p:sp>
      <p:sp>
        <p:nvSpPr>
          <p:cNvPr id="20" name="Picture Placeholder 8"/>
          <p:cNvSpPr>
            <a:spLocks noGrp="1"/>
          </p:cNvSpPr>
          <p:nvPr>
            <p:ph type="pic" sz="quarter" idx="21"/>
          </p:nvPr>
        </p:nvSpPr>
        <p:spPr bwMode="ltGray">
          <a:xfrm>
            <a:off x="6237166" y="3997813"/>
            <a:ext cx="2739600" cy="2102400"/>
          </a:xfrm>
          <a:solidFill>
            <a:schemeClr val="bg2">
              <a:lumMod val="85000"/>
            </a:schemeClr>
          </a:solidFill>
        </p:spPr>
        <p:txBody>
          <a:bodyPr/>
          <a:lstStyle/>
          <a:p>
            <a:r>
              <a:rPr lang="de-DE" noProof="0"/>
              <a:t>Bild durch Klicken auf Symbol hinzufügen</a:t>
            </a:r>
            <a:endParaRPr lang="en-GB" noProof="0" dirty="0"/>
          </a:p>
        </p:txBody>
      </p:sp>
      <p:sp>
        <p:nvSpPr>
          <p:cNvPr id="21" name="Picture Placeholder 8"/>
          <p:cNvSpPr>
            <a:spLocks noGrp="1"/>
          </p:cNvSpPr>
          <p:nvPr>
            <p:ph type="pic" sz="quarter" idx="22"/>
          </p:nvPr>
        </p:nvSpPr>
        <p:spPr bwMode="ltGray">
          <a:xfrm>
            <a:off x="9085874" y="3997813"/>
            <a:ext cx="2739600" cy="2102400"/>
          </a:xfrm>
          <a:solidFill>
            <a:schemeClr val="bg2">
              <a:lumMod val="85000"/>
            </a:schemeClr>
          </a:solidFill>
        </p:spPr>
        <p:txBody>
          <a:bodyPr/>
          <a:lstStyle/>
          <a:p>
            <a:r>
              <a:rPr lang="de-DE" noProof="0"/>
              <a:t>Bild durch Klicken auf Symbol hinzufügen</a:t>
            </a:r>
            <a:endParaRPr lang="en-GB" noProof="0" dirty="0"/>
          </a:p>
        </p:txBody>
      </p:sp>
    </p:spTree>
    <p:extLst>
      <p:ext uri="{BB962C8B-B14F-4D97-AF65-F5344CB8AC3E}">
        <p14:creationId xmlns:p14="http://schemas.microsoft.com/office/powerpoint/2010/main" val="396678942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Trenner Gelb 1">
    <p:spTree>
      <p:nvGrpSpPr>
        <p:cNvPr id="1" name=""/>
        <p:cNvGrpSpPr/>
        <p:nvPr/>
      </p:nvGrpSpPr>
      <p:grpSpPr>
        <a:xfrm>
          <a:off x="0" y="0"/>
          <a:ext cx="0" cy="0"/>
          <a:chOff x="0" y="0"/>
          <a:chExt cx="0" cy="0"/>
        </a:xfrm>
      </p:grpSpPr>
      <p:sp>
        <p:nvSpPr>
          <p:cNvPr id="7" name="Rectangle 6"/>
          <p:cNvSpPr/>
          <p:nvPr userDrawn="1"/>
        </p:nvSpPr>
        <p:spPr bwMode="hidden">
          <a:xfrm>
            <a:off x="0" y="0"/>
            <a:ext cx="12191181" cy="609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pic>
        <p:nvPicPr>
          <p:cNvPr id="10" name="Picture 9"/>
          <p:cNvPicPr>
            <a:picLocks noChangeAspect="1"/>
          </p:cNvPicPr>
          <p:nvPr userDrawn="1"/>
        </p:nvPicPr>
        <p:blipFill rotWithShape="1">
          <a:blip r:embed="rId2"/>
          <a:srcRect t="6697" r="606" b="7381"/>
          <a:stretch/>
        </p:blipFill>
        <p:spPr bwMode="hidden">
          <a:xfrm>
            <a:off x="4766445" y="1"/>
            <a:ext cx="7424736" cy="6096000"/>
          </a:xfrm>
          <a:prstGeom prst="rect">
            <a:avLst/>
          </a:prstGeom>
        </p:spPr>
      </p:pic>
      <p:sp>
        <p:nvSpPr>
          <p:cNvPr id="2" name="Title 1"/>
          <p:cNvSpPr>
            <a:spLocks noGrp="1"/>
          </p:cNvSpPr>
          <p:nvPr>
            <p:ph type="title" hasCustomPrompt="1"/>
          </p:nvPr>
        </p:nvSpPr>
        <p:spPr>
          <a:xfrm>
            <a:off x="538164" y="1660535"/>
            <a:ext cx="1790700" cy="1742708"/>
          </a:xfrm>
        </p:spPr>
        <p:txBody>
          <a:bodyPr anchor="t" anchorCtr="0"/>
          <a:lstStyle>
            <a:lvl1pPr algn="l">
              <a:defRPr sz="9000" spc="-300">
                <a:solidFill>
                  <a:schemeClr val="bg2"/>
                </a:solidFill>
              </a:defRPr>
            </a:lvl1pPr>
          </a:lstStyle>
          <a:p>
            <a:r>
              <a:rPr lang="en-GB" noProof="0" dirty="0"/>
              <a:t>00</a:t>
            </a:r>
          </a:p>
        </p:txBody>
      </p:sp>
      <p:sp>
        <p:nvSpPr>
          <p:cNvPr id="3" name="Text Placeholder 2"/>
          <p:cNvSpPr>
            <a:spLocks noGrp="1"/>
          </p:cNvSpPr>
          <p:nvPr>
            <p:ph type="body" idx="1"/>
          </p:nvPr>
        </p:nvSpPr>
        <p:spPr>
          <a:xfrm>
            <a:off x="2438400" y="1748938"/>
            <a:ext cx="7486650" cy="1680063"/>
          </a:xfrm>
        </p:spPr>
        <p:txBody>
          <a:bodyPr/>
          <a:lstStyle>
            <a:lvl1pPr marL="0" indent="0">
              <a:buNone/>
              <a:defRPr sz="3600" b="1" cap="all" baseline="0">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noProof="0"/>
              <a:t>Textmasterformat bearbeiten</a:t>
            </a:r>
          </a:p>
        </p:txBody>
      </p:sp>
      <p:sp>
        <p:nvSpPr>
          <p:cNvPr id="4" name="Date Placeholder 3"/>
          <p:cNvSpPr>
            <a:spLocks noGrp="1"/>
          </p:cNvSpPr>
          <p:nvPr>
            <p:ph type="dt" sz="half" idx="10"/>
          </p:nvPr>
        </p:nvSpPr>
        <p:spPr/>
        <p:txBody>
          <a:bodyPr/>
          <a:lstStyle/>
          <a:p>
            <a:r>
              <a:rPr lang="de-DE">
                <a:solidFill>
                  <a:srgbClr val="003B7E"/>
                </a:solidFill>
              </a:rPr>
              <a:t>09.05.2017</a:t>
            </a:r>
            <a:endParaRPr lang="en-GB" dirty="0">
              <a:solidFill>
                <a:srgbClr val="003B7E"/>
              </a:solidFill>
            </a:endParaRPr>
          </a:p>
        </p:txBody>
      </p:sp>
      <p:sp>
        <p:nvSpPr>
          <p:cNvPr id="5" name="Footer Placeholder 4"/>
          <p:cNvSpPr>
            <a:spLocks noGrp="1"/>
          </p:cNvSpPr>
          <p:nvPr>
            <p:ph type="ftr" sz="quarter" idx="11"/>
          </p:nvPr>
        </p:nvSpPr>
        <p:spPr/>
        <p:txBody>
          <a:bodyPr/>
          <a:lstStyle/>
          <a:p>
            <a:r>
              <a:rPr lang="de-DE" dirty="0">
                <a:solidFill>
                  <a:srgbClr val="003B7E"/>
                </a:solidFill>
              </a:rPr>
              <a:t>© METRO SYSTEMS GmbH.   Titel der Präsentation.   Einstufung: streng vertraulich, vertraulich, nur zum internen Gebrauch, öffentlich, </a:t>
            </a:r>
            <a:r>
              <a:rPr lang="de-DE" dirty="0" err="1">
                <a:solidFill>
                  <a:srgbClr val="003B7E"/>
                </a:solidFill>
              </a:rPr>
              <a:t>Verdana</a:t>
            </a:r>
            <a:r>
              <a:rPr lang="de-DE" dirty="0">
                <a:solidFill>
                  <a:srgbClr val="003B7E"/>
                </a:solidFill>
              </a:rPr>
              <a:t> 7.5 </a:t>
            </a:r>
            <a:r>
              <a:rPr lang="de-DE" dirty="0" err="1">
                <a:solidFill>
                  <a:srgbClr val="003B7E"/>
                </a:solidFill>
              </a:rPr>
              <a:t>pt</a:t>
            </a:r>
            <a:endParaRPr lang="de-DE" dirty="0">
              <a:solidFill>
                <a:srgbClr val="003B7E"/>
              </a:solidFill>
            </a:endParaRPr>
          </a:p>
        </p:txBody>
      </p:sp>
      <p:sp>
        <p:nvSpPr>
          <p:cNvPr id="6" name="Slide Number Placeholder 5"/>
          <p:cNvSpPr>
            <a:spLocks noGrp="1"/>
          </p:cNvSpPr>
          <p:nvPr>
            <p:ph type="sldNum" sz="quarter" idx="12"/>
          </p:nvPr>
        </p:nvSpPr>
        <p:spPr/>
        <p:txBody>
          <a:bodyPr/>
          <a:lstStyle/>
          <a:p>
            <a:fld id="{BD5CE54B-C29A-4A25-9174-59FEA10EAC97}" type="slidenum">
              <a:rPr lang="en-GB" smtClean="0">
                <a:solidFill>
                  <a:srgbClr val="003B7E"/>
                </a:solidFill>
              </a:rPr>
              <a:pPr/>
              <a:t>‹#›</a:t>
            </a:fld>
            <a:endParaRPr lang="en-GB" dirty="0">
              <a:solidFill>
                <a:srgbClr val="003B7E"/>
              </a:solidFill>
            </a:endParaRPr>
          </a:p>
        </p:txBody>
      </p:sp>
    </p:spTree>
    <p:extLst>
      <p:ext uri="{BB962C8B-B14F-4D97-AF65-F5344CB8AC3E}">
        <p14:creationId xmlns:p14="http://schemas.microsoft.com/office/powerpoint/2010/main" val="70671208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Trenner Gelb 2">
    <p:spTree>
      <p:nvGrpSpPr>
        <p:cNvPr id="1" name=""/>
        <p:cNvGrpSpPr/>
        <p:nvPr/>
      </p:nvGrpSpPr>
      <p:grpSpPr>
        <a:xfrm>
          <a:off x="0" y="0"/>
          <a:ext cx="0" cy="0"/>
          <a:chOff x="0" y="0"/>
          <a:chExt cx="0" cy="0"/>
        </a:xfrm>
      </p:grpSpPr>
      <p:sp>
        <p:nvSpPr>
          <p:cNvPr id="7" name="Rectangle 6"/>
          <p:cNvSpPr/>
          <p:nvPr userDrawn="1"/>
        </p:nvSpPr>
        <p:spPr bwMode="hidden">
          <a:xfrm>
            <a:off x="0" y="0"/>
            <a:ext cx="12191181" cy="609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pic>
        <p:nvPicPr>
          <p:cNvPr id="9" name="Picture 8"/>
          <p:cNvPicPr>
            <a:picLocks noChangeAspect="1"/>
          </p:cNvPicPr>
          <p:nvPr userDrawn="1"/>
        </p:nvPicPr>
        <p:blipFill>
          <a:blip r:embed="rId2"/>
          <a:stretch>
            <a:fillRect/>
          </a:stretch>
        </p:blipFill>
        <p:spPr bwMode="hidden">
          <a:xfrm>
            <a:off x="1497035" y="0"/>
            <a:ext cx="4958782" cy="6105600"/>
          </a:xfrm>
          <a:prstGeom prst="rect">
            <a:avLst/>
          </a:prstGeom>
        </p:spPr>
      </p:pic>
      <p:sp>
        <p:nvSpPr>
          <p:cNvPr id="2" name="Title 1"/>
          <p:cNvSpPr>
            <a:spLocks noGrp="1"/>
          </p:cNvSpPr>
          <p:nvPr>
            <p:ph type="title" hasCustomPrompt="1"/>
          </p:nvPr>
        </p:nvSpPr>
        <p:spPr>
          <a:xfrm>
            <a:off x="538164" y="1660535"/>
            <a:ext cx="1790700" cy="1742708"/>
          </a:xfrm>
        </p:spPr>
        <p:txBody>
          <a:bodyPr anchor="t" anchorCtr="0"/>
          <a:lstStyle>
            <a:lvl1pPr algn="l">
              <a:defRPr sz="9000" spc="-300">
                <a:solidFill>
                  <a:schemeClr val="bg2"/>
                </a:solidFill>
              </a:defRPr>
            </a:lvl1pPr>
          </a:lstStyle>
          <a:p>
            <a:r>
              <a:rPr lang="en-GB" noProof="0" dirty="0"/>
              <a:t>00</a:t>
            </a:r>
          </a:p>
        </p:txBody>
      </p:sp>
      <p:sp>
        <p:nvSpPr>
          <p:cNvPr id="3" name="Text Placeholder 2"/>
          <p:cNvSpPr>
            <a:spLocks noGrp="1"/>
          </p:cNvSpPr>
          <p:nvPr>
            <p:ph type="body" idx="1"/>
          </p:nvPr>
        </p:nvSpPr>
        <p:spPr>
          <a:xfrm>
            <a:off x="2438400" y="1748938"/>
            <a:ext cx="7486650" cy="1680063"/>
          </a:xfrm>
        </p:spPr>
        <p:txBody>
          <a:bodyPr/>
          <a:lstStyle>
            <a:lvl1pPr marL="0" indent="0">
              <a:buNone/>
              <a:defRPr sz="3600" b="1" cap="all" baseline="0">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noProof="0"/>
              <a:t>Textmasterformat bearbeiten</a:t>
            </a:r>
          </a:p>
        </p:txBody>
      </p:sp>
      <p:sp>
        <p:nvSpPr>
          <p:cNvPr id="4" name="Date Placeholder 3"/>
          <p:cNvSpPr>
            <a:spLocks noGrp="1"/>
          </p:cNvSpPr>
          <p:nvPr>
            <p:ph type="dt" sz="half" idx="10"/>
          </p:nvPr>
        </p:nvSpPr>
        <p:spPr/>
        <p:txBody>
          <a:bodyPr/>
          <a:lstStyle/>
          <a:p>
            <a:r>
              <a:rPr lang="de-DE">
                <a:solidFill>
                  <a:srgbClr val="003B7E"/>
                </a:solidFill>
              </a:rPr>
              <a:t>09.05.2017</a:t>
            </a:r>
            <a:endParaRPr lang="en-GB" dirty="0">
              <a:solidFill>
                <a:srgbClr val="003B7E"/>
              </a:solidFill>
            </a:endParaRPr>
          </a:p>
        </p:txBody>
      </p:sp>
      <p:sp>
        <p:nvSpPr>
          <p:cNvPr id="5" name="Footer Placeholder 4"/>
          <p:cNvSpPr>
            <a:spLocks noGrp="1"/>
          </p:cNvSpPr>
          <p:nvPr>
            <p:ph type="ftr" sz="quarter" idx="11"/>
          </p:nvPr>
        </p:nvSpPr>
        <p:spPr/>
        <p:txBody>
          <a:bodyPr/>
          <a:lstStyle/>
          <a:p>
            <a:r>
              <a:rPr lang="de-DE" dirty="0">
                <a:solidFill>
                  <a:srgbClr val="003B7E"/>
                </a:solidFill>
              </a:rPr>
              <a:t>© METRO SYSTEMS GmbH.   Titel der Präsentation.   Einstufung: streng vertraulich, vertraulich, nur zum internen Gebrauch, öffentlich, </a:t>
            </a:r>
            <a:r>
              <a:rPr lang="de-DE" dirty="0" err="1">
                <a:solidFill>
                  <a:srgbClr val="003B7E"/>
                </a:solidFill>
              </a:rPr>
              <a:t>Verdana</a:t>
            </a:r>
            <a:r>
              <a:rPr lang="de-DE" dirty="0">
                <a:solidFill>
                  <a:srgbClr val="003B7E"/>
                </a:solidFill>
              </a:rPr>
              <a:t> 7.5 </a:t>
            </a:r>
            <a:r>
              <a:rPr lang="de-DE" dirty="0" err="1">
                <a:solidFill>
                  <a:srgbClr val="003B7E"/>
                </a:solidFill>
              </a:rPr>
              <a:t>pt</a:t>
            </a:r>
            <a:endParaRPr lang="de-DE" dirty="0">
              <a:solidFill>
                <a:srgbClr val="003B7E"/>
              </a:solidFill>
            </a:endParaRPr>
          </a:p>
        </p:txBody>
      </p:sp>
      <p:sp>
        <p:nvSpPr>
          <p:cNvPr id="6" name="Slide Number Placeholder 5"/>
          <p:cNvSpPr>
            <a:spLocks noGrp="1"/>
          </p:cNvSpPr>
          <p:nvPr>
            <p:ph type="sldNum" sz="quarter" idx="12"/>
          </p:nvPr>
        </p:nvSpPr>
        <p:spPr/>
        <p:txBody>
          <a:bodyPr/>
          <a:lstStyle/>
          <a:p>
            <a:fld id="{BD5CE54B-C29A-4A25-9174-59FEA10EAC97}" type="slidenum">
              <a:rPr lang="en-GB" smtClean="0">
                <a:solidFill>
                  <a:srgbClr val="003B7E"/>
                </a:solidFill>
              </a:rPr>
              <a:pPr/>
              <a:t>‹#›</a:t>
            </a:fld>
            <a:endParaRPr lang="en-GB" dirty="0">
              <a:solidFill>
                <a:srgbClr val="003B7E"/>
              </a:solidFill>
            </a:endParaRPr>
          </a:p>
        </p:txBody>
      </p:sp>
    </p:spTree>
    <p:extLst>
      <p:ext uri="{BB962C8B-B14F-4D97-AF65-F5344CB8AC3E}">
        <p14:creationId xmlns:p14="http://schemas.microsoft.com/office/powerpoint/2010/main" val="423821058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Trenner Gelb 3">
    <p:spTree>
      <p:nvGrpSpPr>
        <p:cNvPr id="1" name=""/>
        <p:cNvGrpSpPr/>
        <p:nvPr/>
      </p:nvGrpSpPr>
      <p:grpSpPr>
        <a:xfrm>
          <a:off x="0" y="0"/>
          <a:ext cx="0" cy="0"/>
          <a:chOff x="0" y="0"/>
          <a:chExt cx="0" cy="0"/>
        </a:xfrm>
      </p:grpSpPr>
      <p:sp>
        <p:nvSpPr>
          <p:cNvPr id="7" name="Rectangle 6"/>
          <p:cNvSpPr/>
          <p:nvPr userDrawn="1"/>
        </p:nvSpPr>
        <p:spPr bwMode="hidden">
          <a:xfrm>
            <a:off x="0" y="0"/>
            <a:ext cx="12191181" cy="609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10" name="Rectangle 9"/>
          <p:cNvSpPr/>
          <p:nvPr userDrawn="1"/>
        </p:nvSpPr>
        <p:spPr bwMode="hidden">
          <a:xfrm>
            <a:off x="0" y="1172308"/>
            <a:ext cx="12191181" cy="378655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2" name="Title 1"/>
          <p:cNvSpPr>
            <a:spLocks noGrp="1"/>
          </p:cNvSpPr>
          <p:nvPr>
            <p:ph type="title" hasCustomPrompt="1"/>
          </p:nvPr>
        </p:nvSpPr>
        <p:spPr>
          <a:xfrm>
            <a:off x="538164" y="1660535"/>
            <a:ext cx="1790700" cy="1742708"/>
          </a:xfrm>
        </p:spPr>
        <p:txBody>
          <a:bodyPr anchor="t" anchorCtr="0"/>
          <a:lstStyle>
            <a:lvl1pPr algn="l">
              <a:defRPr sz="9000" spc="-300">
                <a:solidFill>
                  <a:schemeClr val="bg2"/>
                </a:solidFill>
              </a:defRPr>
            </a:lvl1pPr>
          </a:lstStyle>
          <a:p>
            <a:r>
              <a:rPr lang="en-GB" noProof="0" dirty="0"/>
              <a:t>00</a:t>
            </a:r>
          </a:p>
        </p:txBody>
      </p:sp>
      <p:sp>
        <p:nvSpPr>
          <p:cNvPr id="3" name="Text Placeholder 2"/>
          <p:cNvSpPr>
            <a:spLocks noGrp="1"/>
          </p:cNvSpPr>
          <p:nvPr>
            <p:ph type="body" idx="1"/>
          </p:nvPr>
        </p:nvSpPr>
        <p:spPr>
          <a:xfrm>
            <a:off x="2438400" y="1748938"/>
            <a:ext cx="7486650" cy="1680063"/>
          </a:xfrm>
        </p:spPr>
        <p:txBody>
          <a:bodyPr/>
          <a:lstStyle>
            <a:lvl1pPr marL="0" indent="0">
              <a:buNone/>
              <a:defRPr sz="3600" b="1" cap="all" baseline="0">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Textmasterformat bearbeiten</a:t>
            </a:r>
          </a:p>
        </p:txBody>
      </p:sp>
      <p:sp>
        <p:nvSpPr>
          <p:cNvPr id="4" name="Date Placeholder 3"/>
          <p:cNvSpPr>
            <a:spLocks noGrp="1"/>
          </p:cNvSpPr>
          <p:nvPr>
            <p:ph type="dt" sz="half" idx="10"/>
          </p:nvPr>
        </p:nvSpPr>
        <p:spPr/>
        <p:txBody>
          <a:bodyPr/>
          <a:lstStyle/>
          <a:p>
            <a:r>
              <a:rPr lang="de-DE">
                <a:solidFill>
                  <a:srgbClr val="003B7E"/>
                </a:solidFill>
              </a:rPr>
              <a:t>09.05.2017</a:t>
            </a:r>
            <a:endParaRPr lang="en-GB" dirty="0">
              <a:solidFill>
                <a:srgbClr val="003B7E"/>
              </a:solidFill>
            </a:endParaRPr>
          </a:p>
        </p:txBody>
      </p:sp>
      <p:sp>
        <p:nvSpPr>
          <p:cNvPr id="5" name="Footer Placeholder 4"/>
          <p:cNvSpPr>
            <a:spLocks noGrp="1"/>
          </p:cNvSpPr>
          <p:nvPr>
            <p:ph type="ftr" sz="quarter" idx="11"/>
          </p:nvPr>
        </p:nvSpPr>
        <p:spPr/>
        <p:txBody>
          <a:bodyPr/>
          <a:lstStyle/>
          <a:p>
            <a:r>
              <a:rPr lang="de-DE" dirty="0">
                <a:solidFill>
                  <a:srgbClr val="003B7E"/>
                </a:solidFill>
              </a:rPr>
              <a:t>© METRO SYSTEMS GmbH. Titel der Präsentation.   Einstufung: streng vertraulich, vertraulich, nur zum internen Gebrauch, öffentlich, </a:t>
            </a:r>
            <a:r>
              <a:rPr lang="de-DE" dirty="0" err="1">
                <a:solidFill>
                  <a:srgbClr val="003B7E"/>
                </a:solidFill>
              </a:rPr>
              <a:t>Verdana</a:t>
            </a:r>
            <a:r>
              <a:rPr lang="de-DE" dirty="0">
                <a:solidFill>
                  <a:srgbClr val="003B7E"/>
                </a:solidFill>
              </a:rPr>
              <a:t> 7.5 </a:t>
            </a:r>
            <a:r>
              <a:rPr lang="de-DE" dirty="0" err="1">
                <a:solidFill>
                  <a:srgbClr val="003B7E"/>
                </a:solidFill>
              </a:rPr>
              <a:t>pt</a:t>
            </a:r>
            <a:endParaRPr lang="de-DE" dirty="0">
              <a:solidFill>
                <a:srgbClr val="003B7E"/>
              </a:solidFill>
            </a:endParaRPr>
          </a:p>
        </p:txBody>
      </p:sp>
      <p:sp>
        <p:nvSpPr>
          <p:cNvPr id="6" name="Slide Number Placeholder 5"/>
          <p:cNvSpPr>
            <a:spLocks noGrp="1"/>
          </p:cNvSpPr>
          <p:nvPr>
            <p:ph type="sldNum" sz="quarter" idx="12"/>
          </p:nvPr>
        </p:nvSpPr>
        <p:spPr/>
        <p:txBody>
          <a:bodyPr/>
          <a:lstStyle/>
          <a:p>
            <a:fld id="{BD5CE54B-C29A-4A25-9174-59FEA10EAC97}" type="slidenum">
              <a:rPr lang="en-GB" smtClean="0">
                <a:solidFill>
                  <a:srgbClr val="003B7E"/>
                </a:solidFill>
              </a:rPr>
              <a:pPr/>
              <a:t>‹#›</a:t>
            </a:fld>
            <a:endParaRPr lang="en-GB" dirty="0">
              <a:solidFill>
                <a:srgbClr val="003B7E"/>
              </a:solidFill>
            </a:endParaRPr>
          </a:p>
        </p:txBody>
      </p:sp>
    </p:spTree>
    <p:extLst>
      <p:ext uri="{BB962C8B-B14F-4D97-AF65-F5344CB8AC3E}">
        <p14:creationId xmlns:p14="http://schemas.microsoft.com/office/powerpoint/2010/main" val="202211337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Trenner Gelb 4">
    <p:spTree>
      <p:nvGrpSpPr>
        <p:cNvPr id="1" name=""/>
        <p:cNvGrpSpPr/>
        <p:nvPr/>
      </p:nvGrpSpPr>
      <p:grpSpPr>
        <a:xfrm>
          <a:off x="0" y="0"/>
          <a:ext cx="0" cy="0"/>
          <a:chOff x="0" y="0"/>
          <a:chExt cx="0" cy="0"/>
        </a:xfrm>
      </p:grpSpPr>
      <p:sp>
        <p:nvSpPr>
          <p:cNvPr id="7" name="Rectangle 6"/>
          <p:cNvSpPr/>
          <p:nvPr userDrawn="1"/>
        </p:nvSpPr>
        <p:spPr bwMode="hidden">
          <a:xfrm>
            <a:off x="0" y="0"/>
            <a:ext cx="12191181" cy="609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pic>
        <p:nvPicPr>
          <p:cNvPr id="9" name="Picture 8"/>
          <p:cNvPicPr>
            <a:picLocks noChangeAspect="1"/>
          </p:cNvPicPr>
          <p:nvPr userDrawn="1"/>
        </p:nvPicPr>
        <p:blipFill rotWithShape="1">
          <a:blip r:embed="rId2"/>
          <a:srcRect t="11843" b="12033"/>
          <a:stretch/>
        </p:blipFill>
        <p:spPr bwMode="hidden">
          <a:xfrm>
            <a:off x="2438400" y="-15241"/>
            <a:ext cx="4191000" cy="6111241"/>
          </a:xfrm>
          <a:prstGeom prst="rect">
            <a:avLst/>
          </a:prstGeom>
        </p:spPr>
      </p:pic>
      <p:sp>
        <p:nvSpPr>
          <p:cNvPr id="2" name="Title 1"/>
          <p:cNvSpPr>
            <a:spLocks noGrp="1"/>
          </p:cNvSpPr>
          <p:nvPr>
            <p:ph type="title" hasCustomPrompt="1"/>
          </p:nvPr>
        </p:nvSpPr>
        <p:spPr>
          <a:xfrm>
            <a:off x="538164" y="1660535"/>
            <a:ext cx="1790700" cy="1742708"/>
          </a:xfrm>
        </p:spPr>
        <p:txBody>
          <a:bodyPr anchor="t" anchorCtr="0"/>
          <a:lstStyle>
            <a:lvl1pPr algn="l">
              <a:defRPr sz="9000" spc="-300">
                <a:solidFill>
                  <a:schemeClr val="bg2"/>
                </a:solidFill>
              </a:defRPr>
            </a:lvl1pPr>
          </a:lstStyle>
          <a:p>
            <a:r>
              <a:rPr lang="en-GB" noProof="0" dirty="0"/>
              <a:t>00</a:t>
            </a:r>
          </a:p>
        </p:txBody>
      </p:sp>
      <p:sp>
        <p:nvSpPr>
          <p:cNvPr id="3" name="Text Placeholder 2"/>
          <p:cNvSpPr>
            <a:spLocks noGrp="1"/>
          </p:cNvSpPr>
          <p:nvPr>
            <p:ph type="body" idx="1"/>
          </p:nvPr>
        </p:nvSpPr>
        <p:spPr>
          <a:xfrm>
            <a:off x="2438400" y="1748938"/>
            <a:ext cx="7486650" cy="1680063"/>
          </a:xfrm>
        </p:spPr>
        <p:txBody>
          <a:bodyPr/>
          <a:lstStyle>
            <a:lvl1pPr marL="0" indent="0">
              <a:buNone/>
              <a:defRPr sz="3600" b="1" cap="all" baseline="0">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Textmasterformat bearbeiten</a:t>
            </a:r>
          </a:p>
        </p:txBody>
      </p:sp>
      <p:sp>
        <p:nvSpPr>
          <p:cNvPr id="4" name="Date Placeholder 3"/>
          <p:cNvSpPr>
            <a:spLocks noGrp="1"/>
          </p:cNvSpPr>
          <p:nvPr>
            <p:ph type="dt" sz="half" idx="10"/>
          </p:nvPr>
        </p:nvSpPr>
        <p:spPr/>
        <p:txBody>
          <a:bodyPr/>
          <a:lstStyle/>
          <a:p>
            <a:r>
              <a:rPr lang="de-DE">
                <a:solidFill>
                  <a:srgbClr val="003B7E"/>
                </a:solidFill>
              </a:rPr>
              <a:t>09.05.2017</a:t>
            </a:r>
            <a:endParaRPr lang="en-GB" dirty="0">
              <a:solidFill>
                <a:srgbClr val="003B7E"/>
              </a:solidFill>
            </a:endParaRPr>
          </a:p>
        </p:txBody>
      </p:sp>
      <p:sp>
        <p:nvSpPr>
          <p:cNvPr id="5" name="Footer Placeholder 4"/>
          <p:cNvSpPr>
            <a:spLocks noGrp="1"/>
          </p:cNvSpPr>
          <p:nvPr>
            <p:ph type="ftr" sz="quarter" idx="11"/>
          </p:nvPr>
        </p:nvSpPr>
        <p:spPr/>
        <p:txBody>
          <a:bodyPr/>
          <a:lstStyle/>
          <a:p>
            <a:r>
              <a:rPr lang="de-DE" dirty="0">
                <a:solidFill>
                  <a:srgbClr val="003B7E"/>
                </a:solidFill>
              </a:rPr>
              <a:t>© METRO SYSTEMS GmbH.   Titel der Präsentation.   Einstufung: streng vertraulich, vertraulich, nur zum internen Gebrauch, öffentlich, </a:t>
            </a:r>
            <a:r>
              <a:rPr lang="de-DE" dirty="0" err="1">
                <a:solidFill>
                  <a:srgbClr val="003B7E"/>
                </a:solidFill>
              </a:rPr>
              <a:t>Verdana</a:t>
            </a:r>
            <a:r>
              <a:rPr lang="de-DE" dirty="0">
                <a:solidFill>
                  <a:srgbClr val="003B7E"/>
                </a:solidFill>
              </a:rPr>
              <a:t> 7.5 </a:t>
            </a:r>
            <a:r>
              <a:rPr lang="de-DE" dirty="0" err="1">
                <a:solidFill>
                  <a:srgbClr val="003B7E"/>
                </a:solidFill>
              </a:rPr>
              <a:t>pt</a:t>
            </a:r>
            <a:endParaRPr lang="de-DE" dirty="0">
              <a:solidFill>
                <a:srgbClr val="003B7E"/>
              </a:solidFill>
            </a:endParaRPr>
          </a:p>
        </p:txBody>
      </p:sp>
      <p:sp>
        <p:nvSpPr>
          <p:cNvPr id="6" name="Slide Number Placeholder 5"/>
          <p:cNvSpPr>
            <a:spLocks noGrp="1"/>
          </p:cNvSpPr>
          <p:nvPr>
            <p:ph type="sldNum" sz="quarter" idx="12"/>
          </p:nvPr>
        </p:nvSpPr>
        <p:spPr/>
        <p:txBody>
          <a:bodyPr/>
          <a:lstStyle/>
          <a:p>
            <a:fld id="{BD5CE54B-C29A-4A25-9174-59FEA10EAC97}" type="slidenum">
              <a:rPr lang="en-GB" smtClean="0">
                <a:solidFill>
                  <a:srgbClr val="003B7E"/>
                </a:solidFill>
              </a:rPr>
              <a:pPr/>
              <a:t>‹#›</a:t>
            </a:fld>
            <a:endParaRPr lang="en-GB" dirty="0">
              <a:solidFill>
                <a:srgbClr val="003B7E"/>
              </a:solidFill>
            </a:endParaRPr>
          </a:p>
        </p:txBody>
      </p:sp>
    </p:spTree>
    <p:extLst>
      <p:ext uri="{BB962C8B-B14F-4D97-AF65-F5344CB8AC3E}">
        <p14:creationId xmlns:p14="http://schemas.microsoft.com/office/powerpoint/2010/main" val="71992852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Trenner Gelb 5">
    <p:spTree>
      <p:nvGrpSpPr>
        <p:cNvPr id="1" name=""/>
        <p:cNvGrpSpPr/>
        <p:nvPr/>
      </p:nvGrpSpPr>
      <p:grpSpPr>
        <a:xfrm>
          <a:off x="0" y="0"/>
          <a:ext cx="0" cy="0"/>
          <a:chOff x="0" y="0"/>
          <a:chExt cx="0" cy="0"/>
        </a:xfrm>
      </p:grpSpPr>
      <p:sp>
        <p:nvSpPr>
          <p:cNvPr id="7" name="Rectangle 6"/>
          <p:cNvSpPr/>
          <p:nvPr userDrawn="1"/>
        </p:nvSpPr>
        <p:spPr bwMode="hidden">
          <a:xfrm>
            <a:off x="0" y="0"/>
            <a:ext cx="12191181" cy="609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pic>
        <p:nvPicPr>
          <p:cNvPr id="10" name="Picture 9"/>
          <p:cNvPicPr>
            <a:picLocks noChangeAspect="1"/>
          </p:cNvPicPr>
          <p:nvPr userDrawn="1"/>
        </p:nvPicPr>
        <p:blipFill rotWithShape="1">
          <a:blip r:embed="rId2"/>
          <a:srcRect l="6683" t="13151" r="6607"/>
          <a:stretch/>
        </p:blipFill>
        <p:spPr bwMode="hidden">
          <a:xfrm>
            <a:off x="0" y="0"/>
            <a:ext cx="12192000" cy="5616213"/>
          </a:xfrm>
          <a:prstGeom prst="rect">
            <a:avLst/>
          </a:prstGeom>
        </p:spPr>
      </p:pic>
      <p:sp>
        <p:nvSpPr>
          <p:cNvPr id="2" name="Title 1"/>
          <p:cNvSpPr>
            <a:spLocks noGrp="1"/>
          </p:cNvSpPr>
          <p:nvPr>
            <p:ph type="title" hasCustomPrompt="1"/>
          </p:nvPr>
        </p:nvSpPr>
        <p:spPr>
          <a:xfrm>
            <a:off x="538164" y="1660535"/>
            <a:ext cx="1790700" cy="1742708"/>
          </a:xfrm>
        </p:spPr>
        <p:txBody>
          <a:bodyPr anchor="t" anchorCtr="0"/>
          <a:lstStyle>
            <a:lvl1pPr algn="l">
              <a:defRPr sz="9000" spc="-300">
                <a:solidFill>
                  <a:schemeClr val="bg2"/>
                </a:solidFill>
              </a:defRPr>
            </a:lvl1pPr>
          </a:lstStyle>
          <a:p>
            <a:r>
              <a:rPr lang="en-GB" noProof="0" dirty="0"/>
              <a:t>00</a:t>
            </a:r>
          </a:p>
        </p:txBody>
      </p:sp>
      <p:sp>
        <p:nvSpPr>
          <p:cNvPr id="3" name="Text Placeholder 2"/>
          <p:cNvSpPr>
            <a:spLocks noGrp="1"/>
          </p:cNvSpPr>
          <p:nvPr>
            <p:ph type="body" idx="1"/>
          </p:nvPr>
        </p:nvSpPr>
        <p:spPr>
          <a:xfrm>
            <a:off x="2438400" y="1748938"/>
            <a:ext cx="7486650" cy="1680063"/>
          </a:xfrm>
        </p:spPr>
        <p:txBody>
          <a:bodyPr/>
          <a:lstStyle>
            <a:lvl1pPr marL="0" indent="0">
              <a:buNone/>
              <a:defRPr sz="3600" b="1" cap="all" baseline="0">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Textmasterformat bearbeiten</a:t>
            </a:r>
          </a:p>
        </p:txBody>
      </p:sp>
      <p:sp>
        <p:nvSpPr>
          <p:cNvPr id="4" name="Date Placeholder 3"/>
          <p:cNvSpPr>
            <a:spLocks noGrp="1"/>
          </p:cNvSpPr>
          <p:nvPr>
            <p:ph type="dt" sz="half" idx="10"/>
          </p:nvPr>
        </p:nvSpPr>
        <p:spPr/>
        <p:txBody>
          <a:bodyPr/>
          <a:lstStyle/>
          <a:p>
            <a:r>
              <a:rPr lang="de-DE">
                <a:solidFill>
                  <a:srgbClr val="003B7E"/>
                </a:solidFill>
              </a:rPr>
              <a:t>09.05.2017</a:t>
            </a:r>
            <a:endParaRPr lang="en-GB" dirty="0">
              <a:solidFill>
                <a:srgbClr val="003B7E"/>
              </a:solidFill>
            </a:endParaRPr>
          </a:p>
        </p:txBody>
      </p:sp>
      <p:sp>
        <p:nvSpPr>
          <p:cNvPr id="5" name="Footer Placeholder 4"/>
          <p:cNvSpPr>
            <a:spLocks noGrp="1"/>
          </p:cNvSpPr>
          <p:nvPr>
            <p:ph type="ftr" sz="quarter" idx="11"/>
          </p:nvPr>
        </p:nvSpPr>
        <p:spPr/>
        <p:txBody>
          <a:bodyPr/>
          <a:lstStyle/>
          <a:p>
            <a:r>
              <a:rPr lang="de-DE" dirty="0">
                <a:solidFill>
                  <a:srgbClr val="003B7E"/>
                </a:solidFill>
              </a:rPr>
              <a:t>© METRO SYSTEMS GmbH. Titel der Präsentation.   Einstufung: streng vertraulich, vertraulich, nur zum internen Gebrauch, öffentlich, </a:t>
            </a:r>
            <a:r>
              <a:rPr lang="de-DE" dirty="0" err="1">
                <a:solidFill>
                  <a:srgbClr val="003B7E"/>
                </a:solidFill>
              </a:rPr>
              <a:t>Verdana</a:t>
            </a:r>
            <a:r>
              <a:rPr lang="de-DE" dirty="0">
                <a:solidFill>
                  <a:srgbClr val="003B7E"/>
                </a:solidFill>
              </a:rPr>
              <a:t> 7.5 </a:t>
            </a:r>
            <a:r>
              <a:rPr lang="de-DE" dirty="0" err="1">
                <a:solidFill>
                  <a:srgbClr val="003B7E"/>
                </a:solidFill>
              </a:rPr>
              <a:t>pt</a:t>
            </a:r>
            <a:endParaRPr lang="de-DE" dirty="0">
              <a:solidFill>
                <a:srgbClr val="003B7E"/>
              </a:solidFill>
            </a:endParaRPr>
          </a:p>
        </p:txBody>
      </p:sp>
      <p:sp>
        <p:nvSpPr>
          <p:cNvPr id="6" name="Slide Number Placeholder 5"/>
          <p:cNvSpPr>
            <a:spLocks noGrp="1"/>
          </p:cNvSpPr>
          <p:nvPr>
            <p:ph type="sldNum" sz="quarter" idx="12"/>
          </p:nvPr>
        </p:nvSpPr>
        <p:spPr/>
        <p:txBody>
          <a:bodyPr/>
          <a:lstStyle/>
          <a:p>
            <a:fld id="{BD5CE54B-C29A-4A25-9174-59FEA10EAC97}" type="slidenum">
              <a:rPr lang="en-GB" smtClean="0">
                <a:solidFill>
                  <a:srgbClr val="003B7E"/>
                </a:solidFill>
              </a:rPr>
              <a:pPr/>
              <a:t>‹#›</a:t>
            </a:fld>
            <a:endParaRPr lang="en-GB" dirty="0">
              <a:solidFill>
                <a:srgbClr val="003B7E"/>
              </a:solidFill>
            </a:endParaRPr>
          </a:p>
        </p:txBody>
      </p:sp>
    </p:spTree>
    <p:extLst>
      <p:ext uri="{BB962C8B-B14F-4D97-AF65-F5344CB8AC3E}">
        <p14:creationId xmlns:p14="http://schemas.microsoft.com/office/powerpoint/2010/main" val="16044414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ussage 1, Weiß 36 pt">
    <p:spTree>
      <p:nvGrpSpPr>
        <p:cNvPr id="1" name=""/>
        <p:cNvGrpSpPr/>
        <p:nvPr/>
      </p:nvGrpSpPr>
      <p:grpSpPr>
        <a:xfrm>
          <a:off x="0" y="0"/>
          <a:ext cx="0" cy="0"/>
          <a:chOff x="0" y="0"/>
          <a:chExt cx="0" cy="0"/>
        </a:xfrm>
      </p:grpSpPr>
      <p:sp>
        <p:nvSpPr>
          <p:cNvPr id="8" name="Rectangle 7"/>
          <p:cNvSpPr/>
          <p:nvPr userDrawn="1"/>
        </p:nvSpPr>
        <p:spPr bwMode="hidden">
          <a:xfrm>
            <a:off x="0" y="0"/>
            <a:ext cx="12191181" cy="6096000"/>
          </a:xfrm>
          <a:prstGeom prst="rect">
            <a:avLst/>
          </a:prstGeom>
          <a:solidFill>
            <a:srgbClr val="0089CB"/>
          </a:solidFill>
          <a:ln>
            <a:solidFill>
              <a:srgbClr val="0089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pic>
        <p:nvPicPr>
          <p:cNvPr id="9" name="Picture 8"/>
          <p:cNvPicPr>
            <a:picLocks noChangeAspect="1"/>
          </p:cNvPicPr>
          <p:nvPr userDrawn="1"/>
        </p:nvPicPr>
        <p:blipFill rotWithShape="1">
          <a:blip r:embed="rId2"/>
          <a:srcRect t="6697" r="606" b="7381"/>
          <a:stretch/>
        </p:blipFill>
        <p:spPr bwMode="hidden">
          <a:xfrm>
            <a:off x="4766445" y="1"/>
            <a:ext cx="7424736" cy="6096000"/>
          </a:xfrm>
          <a:prstGeom prst="rect">
            <a:avLst/>
          </a:prstGeom>
        </p:spPr>
      </p:pic>
      <p:sp>
        <p:nvSpPr>
          <p:cNvPr id="2" name="Title 1"/>
          <p:cNvSpPr>
            <a:spLocks noGrp="1"/>
          </p:cNvSpPr>
          <p:nvPr>
            <p:ph type="title"/>
          </p:nvPr>
        </p:nvSpPr>
        <p:spPr>
          <a:xfrm>
            <a:off x="540000" y="1747894"/>
            <a:ext cx="9385050" cy="3727939"/>
          </a:xfrm>
        </p:spPr>
        <p:txBody>
          <a:bodyPr/>
          <a:lstStyle>
            <a:lvl1pPr marL="282575" indent="-282575">
              <a:defRPr sz="3600" baseline="0">
                <a:solidFill>
                  <a:schemeClr val="bg1"/>
                </a:solidFill>
              </a:defRPr>
            </a:lvl1pPr>
          </a:lstStyle>
          <a:p>
            <a:r>
              <a:rPr lang="de-DE"/>
              <a:t>Titelmasterformat durch Klicken bearbeiten</a:t>
            </a:r>
            <a:endParaRPr lang="en-GB" dirty="0"/>
          </a:p>
        </p:txBody>
      </p:sp>
      <p:sp>
        <p:nvSpPr>
          <p:cNvPr id="4" name="Date Placeholder 3"/>
          <p:cNvSpPr>
            <a:spLocks noGrp="1"/>
          </p:cNvSpPr>
          <p:nvPr>
            <p:ph type="dt" sz="half" idx="10"/>
          </p:nvPr>
        </p:nvSpPr>
        <p:spPr/>
        <p:txBody>
          <a:bodyPr/>
          <a:lstStyle/>
          <a:p>
            <a:r>
              <a:rPr lang="de-DE">
                <a:solidFill>
                  <a:srgbClr val="003B7E"/>
                </a:solidFill>
              </a:rPr>
              <a:t>09.05.2017</a:t>
            </a:r>
            <a:endParaRPr lang="en-GB" dirty="0">
              <a:solidFill>
                <a:srgbClr val="003B7E"/>
              </a:solidFill>
            </a:endParaRPr>
          </a:p>
        </p:txBody>
      </p:sp>
      <p:sp>
        <p:nvSpPr>
          <p:cNvPr id="5" name="Footer Placeholder 4"/>
          <p:cNvSpPr>
            <a:spLocks noGrp="1"/>
          </p:cNvSpPr>
          <p:nvPr>
            <p:ph type="ftr" sz="quarter" idx="11"/>
          </p:nvPr>
        </p:nvSpPr>
        <p:spPr/>
        <p:txBody>
          <a:bodyPr/>
          <a:lstStyle/>
          <a:p>
            <a:r>
              <a:rPr lang="de-DE" dirty="0">
                <a:solidFill>
                  <a:srgbClr val="003B7E"/>
                </a:solidFill>
              </a:rPr>
              <a:t>© METRO SYSTEMS GmbH.   Titel der Präsentation.   Einstufung: streng vertraulich, vertraulich, nur zum internen Gebrauch, öffentlich, </a:t>
            </a:r>
            <a:r>
              <a:rPr lang="de-DE" dirty="0" err="1">
                <a:solidFill>
                  <a:srgbClr val="003B7E"/>
                </a:solidFill>
              </a:rPr>
              <a:t>Verdana</a:t>
            </a:r>
            <a:r>
              <a:rPr lang="de-DE" dirty="0">
                <a:solidFill>
                  <a:srgbClr val="003B7E"/>
                </a:solidFill>
              </a:rPr>
              <a:t> 7.5 </a:t>
            </a:r>
            <a:r>
              <a:rPr lang="de-DE" dirty="0" err="1">
                <a:solidFill>
                  <a:srgbClr val="003B7E"/>
                </a:solidFill>
              </a:rPr>
              <a:t>pt</a:t>
            </a:r>
            <a:endParaRPr lang="de-DE" dirty="0">
              <a:solidFill>
                <a:srgbClr val="003B7E"/>
              </a:solidFill>
            </a:endParaRPr>
          </a:p>
        </p:txBody>
      </p:sp>
      <p:sp>
        <p:nvSpPr>
          <p:cNvPr id="6" name="Slide Number Placeholder 5"/>
          <p:cNvSpPr>
            <a:spLocks noGrp="1"/>
          </p:cNvSpPr>
          <p:nvPr>
            <p:ph type="sldNum" sz="quarter" idx="12"/>
          </p:nvPr>
        </p:nvSpPr>
        <p:spPr/>
        <p:txBody>
          <a:bodyPr/>
          <a:lstStyle/>
          <a:p>
            <a:fld id="{BD5CE54B-C29A-4A25-9174-59FEA10EAC97}" type="slidenum">
              <a:rPr lang="en-GB" smtClean="0">
                <a:solidFill>
                  <a:srgbClr val="003B7E"/>
                </a:solidFill>
              </a:rPr>
              <a:pPr/>
              <a:t>‹#›</a:t>
            </a:fld>
            <a:endParaRPr lang="en-GB" dirty="0">
              <a:solidFill>
                <a:srgbClr val="003B7E"/>
              </a:solidFill>
            </a:endParaRPr>
          </a:p>
        </p:txBody>
      </p:sp>
    </p:spTree>
    <p:extLst>
      <p:ext uri="{BB962C8B-B14F-4D97-AF65-F5344CB8AC3E}">
        <p14:creationId xmlns:p14="http://schemas.microsoft.com/office/powerpoint/2010/main" val="140831486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renner Bild 1">
    <p:spTree>
      <p:nvGrpSpPr>
        <p:cNvPr id="1" name=""/>
        <p:cNvGrpSpPr/>
        <p:nvPr/>
      </p:nvGrpSpPr>
      <p:grpSpPr>
        <a:xfrm>
          <a:off x="0" y="0"/>
          <a:ext cx="0" cy="0"/>
          <a:chOff x="0" y="0"/>
          <a:chExt cx="0" cy="0"/>
        </a:xfrm>
      </p:grpSpPr>
      <p:sp>
        <p:nvSpPr>
          <p:cNvPr id="7" name="Rectangle 6"/>
          <p:cNvSpPr/>
          <p:nvPr userDrawn="1"/>
        </p:nvSpPr>
        <p:spPr bwMode="hidden">
          <a:xfrm>
            <a:off x="0" y="0"/>
            <a:ext cx="7074000" cy="6094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pic>
        <p:nvPicPr>
          <p:cNvPr id="11" name="Picture 10"/>
          <p:cNvPicPr>
            <a:picLocks noChangeAspect="1"/>
          </p:cNvPicPr>
          <p:nvPr userDrawn="1"/>
        </p:nvPicPr>
        <p:blipFill rotWithShape="1">
          <a:blip r:embed="rId2"/>
          <a:srcRect l="6290" t="12234" r="1276" b="3842"/>
          <a:stretch/>
        </p:blipFill>
        <p:spPr bwMode="hidden">
          <a:xfrm>
            <a:off x="0" y="-1"/>
            <a:ext cx="7069138" cy="6096001"/>
          </a:xfrm>
          <a:prstGeom prst="rect">
            <a:avLst/>
          </a:prstGeom>
        </p:spPr>
      </p:pic>
      <p:sp>
        <p:nvSpPr>
          <p:cNvPr id="2" name="Title 1"/>
          <p:cNvSpPr>
            <a:spLocks noGrp="1"/>
          </p:cNvSpPr>
          <p:nvPr>
            <p:ph type="title" hasCustomPrompt="1"/>
          </p:nvPr>
        </p:nvSpPr>
        <p:spPr>
          <a:xfrm>
            <a:off x="538164" y="1660535"/>
            <a:ext cx="1790700" cy="1742708"/>
          </a:xfrm>
        </p:spPr>
        <p:txBody>
          <a:bodyPr anchor="t" anchorCtr="0"/>
          <a:lstStyle>
            <a:lvl1pPr algn="l">
              <a:defRPr sz="9000" spc="-300">
                <a:solidFill>
                  <a:schemeClr val="bg2"/>
                </a:solidFill>
              </a:defRPr>
            </a:lvl1pPr>
          </a:lstStyle>
          <a:p>
            <a:r>
              <a:rPr lang="en-GB" noProof="0" dirty="0"/>
              <a:t>00</a:t>
            </a:r>
          </a:p>
        </p:txBody>
      </p:sp>
      <p:sp>
        <p:nvSpPr>
          <p:cNvPr id="3" name="Text Placeholder 2"/>
          <p:cNvSpPr>
            <a:spLocks noGrp="1"/>
          </p:cNvSpPr>
          <p:nvPr>
            <p:ph type="body" idx="1" hasCustomPrompt="1"/>
          </p:nvPr>
        </p:nvSpPr>
        <p:spPr>
          <a:xfrm>
            <a:off x="2438400" y="1748938"/>
            <a:ext cx="4335887" cy="1680063"/>
          </a:xfrm>
        </p:spPr>
        <p:txBody>
          <a:bodyPr/>
          <a:lstStyle>
            <a:lvl1pPr marL="0" indent="0">
              <a:buNone/>
              <a:defRPr sz="3600" b="1" cap="all" baseline="0">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noProof="0" dirty="0"/>
              <a:t>Trenn</a:t>
            </a:r>
            <a:r>
              <a:rPr lang="en-US" dirty="0"/>
              <a:t>text </a:t>
            </a:r>
            <a:r>
              <a:rPr lang="en-US" dirty="0" err="1"/>
              <a:t>bearbeiten</a:t>
            </a:r>
            <a:endParaRPr lang="en-US" dirty="0"/>
          </a:p>
        </p:txBody>
      </p:sp>
      <p:sp>
        <p:nvSpPr>
          <p:cNvPr id="4" name="Date Placeholder 3"/>
          <p:cNvSpPr>
            <a:spLocks noGrp="1"/>
          </p:cNvSpPr>
          <p:nvPr>
            <p:ph type="dt" sz="half" idx="10"/>
          </p:nvPr>
        </p:nvSpPr>
        <p:spPr/>
        <p:txBody>
          <a:bodyPr/>
          <a:lstStyle/>
          <a:p>
            <a:r>
              <a:rPr lang="de-DE">
                <a:solidFill>
                  <a:srgbClr val="003B7E"/>
                </a:solidFill>
              </a:rPr>
              <a:t>09.05.2017</a:t>
            </a:r>
            <a:endParaRPr lang="en-GB" dirty="0">
              <a:solidFill>
                <a:srgbClr val="003B7E"/>
              </a:solidFill>
            </a:endParaRPr>
          </a:p>
        </p:txBody>
      </p:sp>
      <p:sp>
        <p:nvSpPr>
          <p:cNvPr id="5" name="Footer Placeholder 4"/>
          <p:cNvSpPr>
            <a:spLocks noGrp="1"/>
          </p:cNvSpPr>
          <p:nvPr>
            <p:ph type="ftr" sz="quarter" idx="11"/>
          </p:nvPr>
        </p:nvSpPr>
        <p:spPr/>
        <p:txBody>
          <a:bodyPr/>
          <a:lstStyle/>
          <a:p>
            <a:r>
              <a:rPr lang="de-DE" dirty="0">
                <a:solidFill>
                  <a:srgbClr val="003B7E"/>
                </a:solidFill>
              </a:rPr>
              <a:t>© METRO SYSTEMS GmbH.   Titel der Präsentation.   Einstufung: streng vertraulich, vertraulich, nur zum internen Gebrauch, öffentlich, </a:t>
            </a:r>
            <a:r>
              <a:rPr lang="de-DE" dirty="0" err="1">
                <a:solidFill>
                  <a:srgbClr val="003B7E"/>
                </a:solidFill>
              </a:rPr>
              <a:t>Verdana</a:t>
            </a:r>
            <a:r>
              <a:rPr lang="de-DE" dirty="0">
                <a:solidFill>
                  <a:srgbClr val="003B7E"/>
                </a:solidFill>
              </a:rPr>
              <a:t> 7.5 </a:t>
            </a:r>
            <a:r>
              <a:rPr lang="de-DE" dirty="0" err="1">
                <a:solidFill>
                  <a:srgbClr val="003B7E"/>
                </a:solidFill>
              </a:rPr>
              <a:t>pt</a:t>
            </a:r>
            <a:endParaRPr lang="de-DE" dirty="0">
              <a:solidFill>
                <a:srgbClr val="003B7E"/>
              </a:solidFill>
            </a:endParaRPr>
          </a:p>
        </p:txBody>
      </p:sp>
      <p:sp>
        <p:nvSpPr>
          <p:cNvPr id="6" name="Slide Number Placeholder 5"/>
          <p:cNvSpPr>
            <a:spLocks noGrp="1"/>
          </p:cNvSpPr>
          <p:nvPr>
            <p:ph type="sldNum" sz="quarter" idx="12"/>
          </p:nvPr>
        </p:nvSpPr>
        <p:spPr/>
        <p:txBody>
          <a:bodyPr/>
          <a:lstStyle/>
          <a:p>
            <a:fld id="{BD5CE54B-C29A-4A25-9174-59FEA10EAC97}" type="slidenum">
              <a:rPr lang="en-GB" smtClean="0">
                <a:solidFill>
                  <a:srgbClr val="003B7E"/>
                </a:solidFill>
              </a:rPr>
              <a:pPr/>
              <a:t>‹#›</a:t>
            </a:fld>
            <a:endParaRPr lang="en-GB" dirty="0">
              <a:solidFill>
                <a:srgbClr val="003B7E"/>
              </a:solidFill>
            </a:endParaRPr>
          </a:p>
        </p:txBody>
      </p:sp>
      <p:sp>
        <p:nvSpPr>
          <p:cNvPr id="12" name="Picture Placeholder 12"/>
          <p:cNvSpPr>
            <a:spLocks noGrp="1"/>
          </p:cNvSpPr>
          <p:nvPr>
            <p:ph type="pic" sz="quarter" idx="13"/>
          </p:nvPr>
        </p:nvSpPr>
        <p:spPr bwMode="ltGray">
          <a:xfrm>
            <a:off x="7069138" y="0"/>
            <a:ext cx="5122862" cy="6096000"/>
          </a:xfrm>
        </p:spPr>
        <p:txBody>
          <a:bodyPr/>
          <a:lstStyle/>
          <a:p>
            <a:r>
              <a:rPr lang="de-DE"/>
              <a:t>Bild durch Klicken auf Symbol hinzufügen</a:t>
            </a:r>
            <a:endParaRPr lang="en-GB" dirty="0"/>
          </a:p>
        </p:txBody>
      </p:sp>
    </p:spTree>
    <p:extLst>
      <p:ext uri="{BB962C8B-B14F-4D97-AF65-F5344CB8AC3E}">
        <p14:creationId xmlns:p14="http://schemas.microsoft.com/office/powerpoint/2010/main" val="243374667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renner Bild 2">
    <p:spTree>
      <p:nvGrpSpPr>
        <p:cNvPr id="1" name=""/>
        <p:cNvGrpSpPr/>
        <p:nvPr/>
      </p:nvGrpSpPr>
      <p:grpSpPr>
        <a:xfrm>
          <a:off x="0" y="0"/>
          <a:ext cx="0" cy="0"/>
          <a:chOff x="0" y="0"/>
          <a:chExt cx="0" cy="0"/>
        </a:xfrm>
      </p:grpSpPr>
      <p:sp>
        <p:nvSpPr>
          <p:cNvPr id="7" name="Rectangle 6"/>
          <p:cNvSpPr/>
          <p:nvPr userDrawn="1"/>
        </p:nvSpPr>
        <p:spPr bwMode="hidden">
          <a:xfrm>
            <a:off x="0" y="0"/>
            <a:ext cx="7074000" cy="6094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pic>
        <p:nvPicPr>
          <p:cNvPr id="15" name="Picture 14"/>
          <p:cNvPicPr>
            <a:picLocks noChangeAspect="1"/>
          </p:cNvPicPr>
          <p:nvPr userDrawn="1"/>
        </p:nvPicPr>
        <p:blipFill rotWithShape="1">
          <a:blip r:embed="rId2"/>
          <a:srcRect l="6244" t="12239" r="1273" b="3848"/>
          <a:stretch/>
        </p:blipFill>
        <p:spPr bwMode="hidden">
          <a:xfrm>
            <a:off x="-4763" y="0"/>
            <a:ext cx="7073901" cy="6096000"/>
          </a:xfrm>
          <a:prstGeom prst="rect">
            <a:avLst/>
          </a:prstGeom>
        </p:spPr>
      </p:pic>
      <p:sp>
        <p:nvSpPr>
          <p:cNvPr id="2" name="Title 1"/>
          <p:cNvSpPr>
            <a:spLocks noGrp="1"/>
          </p:cNvSpPr>
          <p:nvPr>
            <p:ph type="title" hasCustomPrompt="1"/>
          </p:nvPr>
        </p:nvSpPr>
        <p:spPr>
          <a:xfrm>
            <a:off x="538164" y="1660535"/>
            <a:ext cx="1790700" cy="1742708"/>
          </a:xfrm>
        </p:spPr>
        <p:txBody>
          <a:bodyPr anchor="t" anchorCtr="0"/>
          <a:lstStyle>
            <a:lvl1pPr algn="l">
              <a:defRPr sz="9000" spc="-300">
                <a:solidFill>
                  <a:schemeClr val="tx2"/>
                </a:solidFill>
              </a:defRPr>
            </a:lvl1pPr>
          </a:lstStyle>
          <a:p>
            <a:r>
              <a:rPr lang="en-GB" noProof="0" dirty="0"/>
              <a:t>00</a:t>
            </a:r>
          </a:p>
        </p:txBody>
      </p:sp>
      <p:sp>
        <p:nvSpPr>
          <p:cNvPr id="3" name="Text Placeholder 2"/>
          <p:cNvSpPr>
            <a:spLocks noGrp="1"/>
          </p:cNvSpPr>
          <p:nvPr>
            <p:ph type="body" idx="1" hasCustomPrompt="1"/>
          </p:nvPr>
        </p:nvSpPr>
        <p:spPr>
          <a:xfrm>
            <a:off x="2438400" y="1748938"/>
            <a:ext cx="4335887" cy="1680063"/>
          </a:xfrm>
        </p:spPr>
        <p:txBody>
          <a:bodyPr/>
          <a:lstStyle>
            <a:lvl1pPr marL="0" indent="0">
              <a:buNone/>
              <a:defRPr sz="3600" b="1" cap="all" baseline="0">
                <a:solidFill>
                  <a:schemeClr val="tx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noProof="0" dirty="0"/>
              <a:t>Trenn</a:t>
            </a:r>
            <a:r>
              <a:rPr lang="en-US" dirty="0"/>
              <a:t>text </a:t>
            </a:r>
            <a:r>
              <a:rPr lang="en-US" dirty="0" err="1"/>
              <a:t>bearbeiten</a:t>
            </a:r>
            <a:endParaRPr lang="en-US" dirty="0"/>
          </a:p>
        </p:txBody>
      </p:sp>
      <p:sp>
        <p:nvSpPr>
          <p:cNvPr id="4" name="Date Placeholder 3"/>
          <p:cNvSpPr>
            <a:spLocks noGrp="1"/>
          </p:cNvSpPr>
          <p:nvPr>
            <p:ph type="dt" sz="half" idx="10"/>
          </p:nvPr>
        </p:nvSpPr>
        <p:spPr/>
        <p:txBody>
          <a:bodyPr/>
          <a:lstStyle/>
          <a:p>
            <a:r>
              <a:rPr lang="de-DE">
                <a:solidFill>
                  <a:srgbClr val="003B7E"/>
                </a:solidFill>
              </a:rPr>
              <a:t>09.05.2017</a:t>
            </a:r>
            <a:endParaRPr lang="en-GB" dirty="0">
              <a:solidFill>
                <a:srgbClr val="003B7E"/>
              </a:solidFill>
            </a:endParaRPr>
          </a:p>
        </p:txBody>
      </p:sp>
      <p:sp>
        <p:nvSpPr>
          <p:cNvPr id="5" name="Footer Placeholder 4"/>
          <p:cNvSpPr>
            <a:spLocks noGrp="1"/>
          </p:cNvSpPr>
          <p:nvPr>
            <p:ph type="ftr" sz="quarter" idx="11"/>
          </p:nvPr>
        </p:nvSpPr>
        <p:spPr/>
        <p:txBody>
          <a:bodyPr/>
          <a:lstStyle/>
          <a:p>
            <a:r>
              <a:rPr lang="de-DE" dirty="0">
                <a:solidFill>
                  <a:srgbClr val="003B7E"/>
                </a:solidFill>
              </a:rPr>
              <a:t>© METRO SYSTEMS GmbH.   Titel der Präsentation.   Einstufung: streng vertraulich, vertraulich, nur zum internen Gebrauch, öffentlich, </a:t>
            </a:r>
            <a:r>
              <a:rPr lang="de-DE" dirty="0" err="1">
                <a:solidFill>
                  <a:srgbClr val="003B7E"/>
                </a:solidFill>
              </a:rPr>
              <a:t>Verdana</a:t>
            </a:r>
            <a:r>
              <a:rPr lang="de-DE" dirty="0">
                <a:solidFill>
                  <a:srgbClr val="003B7E"/>
                </a:solidFill>
              </a:rPr>
              <a:t> 7.5 </a:t>
            </a:r>
            <a:r>
              <a:rPr lang="de-DE" dirty="0" err="1">
                <a:solidFill>
                  <a:srgbClr val="003B7E"/>
                </a:solidFill>
              </a:rPr>
              <a:t>pt</a:t>
            </a:r>
            <a:endParaRPr lang="de-DE" dirty="0">
              <a:solidFill>
                <a:srgbClr val="003B7E"/>
              </a:solidFill>
            </a:endParaRPr>
          </a:p>
        </p:txBody>
      </p:sp>
      <p:sp>
        <p:nvSpPr>
          <p:cNvPr id="6" name="Slide Number Placeholder 5"/>
          <p:cNvSpPr>
            <a:spLocks noGrp="1"/>
          </p:cNvSpPr>
          <p:nvPr>
            <p:ph type="sldNum" sz="quarter" idx="12"/>
          </p:nvPr>
        </p:nvSpPr>
        <p:spPr/>
        <p:txBody>
          <a:bodyPr/>
          <a:lstStyle/>
          <a:p>
            <a:fld id="{BD5CE54B-C29A-4A25-9174-59FEA10EAC97}" type="slidenum">
              <a:rPr lang="en-GB" smtClean="0">
                <a:solidFill>
                  <a:srgbClr val="003B7E"/>
                </a:solidFill>
              </a:rPr>
              <a:pPr/>
              <a:t>‹#›</a:t>
            </a:fld>
            <a:endParaRPr lang="en-GB" dirty="0">
              <a:solidFill>
                <a:srgbClr val="003B7E"/>
              </a:solidFill>
            </a:endParaRPr>
          </a:p>
        </p:txBody>
      </p:sp>
      <p:sp>
        <p:nvSpPr>
          <p:cNvPr id="13" name="Picture Placeholder 12"/>
          <p:cNvSpPr>
            <a:spLocks noGrp="1"/>
          </p:cNvSpPr>
          <p:nvPr>
            <p:ph type="pic" sz="quarter" idx="13"/>
          </p:nvPr>
        </p:nvSpPr>
        <p:spPr bwMode="ltGray">
          <a:xfrm>
            <a:off x="7069138" y="0"/>
            <a:ext cx="5122862" cy="6096000"/>
          </a:xfrm>
        </p:spPr>
        <p:txBody>
          <a:bodyPr/>
          <a:lstStyle/>
          <a:p>
            <a:r>
              <a:rPr lang="de-DE"/>
              <a:t>Bild durch Klicken auf Symbol hinzufügen</a:t>
            </a:r>
            <a:endParaRPr lang="en-GB" dirty="0"/>
          </a:p>
        </p:txBody>
      </p:sp>
    </p:spTree>
    <p:extLst>
      <p:ext uri="{BB962C8B-B14F-4D97-AF65-F5344CB8AC3E}">
        <p14:creationId xmlns:p14="http://schemas.microsoft.com/office/powerpoint/2010/main" val="370605268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renner Bild 3">
    <p:spTree>
      <p:nvGrpSpPr>
        <p:cNvPr id="1" name=""/>
        <p:cNvGrpSpPr/>
        <p:nvPr/>
      </p:nvGrpSpPr>
      <p:grpSpPr>
        <a:xfrm>
          <a:off x="0" y="0"/>
          <a:ext cx="0" cy="0"/>
          <a:chOff x="0" y="0"/>
          <a:chExt cx="0" cy="0"/>
        </a:xfrm>
      </p:grpSpPr>
      <p:sp>
        <p:nvSpPr>
          <p:cNvPr id="7" name="Rectangle 6"/>
          <p:cNvSpPr/>
          <p:nvPr userDrawn="1"/>
        </p:nvSpPr>
        <p:spPr bwMode="hidden">
          <a:xfrm>
            <a:off x="1" y="0"/>
            <a:ext cx="7069138" cy="609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pic>
        <p:nvPicPr>
          <p:cNvPr id="9" name="Picture 8"/>
          <p:cNvPicPr>
            <a:picLocks noChangeAspect="1"/>
          </p:cNvPicPr>
          <p:nvPr userDrawn="1"/>
        </p:nvPicPr>
        <p:blipFill rotWithShape="1">
          <a:blip r:embed="rId2"/>
          <a:srcRect t="4467" b="14201"/>
          <a:stretch/>
        </p:blipFill>
        <p:spPr>
          <a:xfrm>
            <a:off x="0" y="0"/>
            <a:ext cx="3912838" cy="6096000"/>
          </a:xfrm>
          <a:prstGeom prst="rect">
            <a:avLst/>
          </a:prstGeom>
        </p:spPr>
      </p:pic>
      <p:sp>
        <p:nvSpPr>
          <p:cNvPr id="4" name="Date Placeholder 3"/>
          <p:cNvSpPr>
            <a:spLocks noGrp="1"/>
          </p:cNvSpPr>
          <p:nvPr>
            <p:ph type="dt" sz="half" idx="10"/>
          </p:nvPr>
        </p:nvSpPr>
        <p:spPr/>
        <p:txBody>
          <a:bodyPr/>
          <a:lstStyle/>
          <a:p>
            <a:r>
              <a:rPr lang="de-DE">
                <a:solidFill>
                  <a:srgbClr val="003B7E"/>
                </a:solidFill>
              </a:rPr>
              <a:t>09.05.2017</a:t>
            </a:r>
            <a:endParaRPr lang="en-GB" dirty="0">
              <a:solidFill>
                <a:srgbClr val="003B7E"/>
              </a:solidFill>
            </a:endParaRPr>
          </a:p>
        </p:txBody>
      </p:sp>
      <p:sp>
        <p:nvSpPr>
          <p:cNvPr id="5" name="Footer Placeholder 4"/>
          <p:cNvSpPr>
            <a:spLocks noGrp="1"/>
          </p:cNvSpPr>
          <p:nvPr>
            <p:ph type="ftr" sz="quarter" idx="11"/>
          </p:nvPr>
        </p:nvSpPr>
        <p:spPr/>
        <p:txBody>
          <a:bodyPr/>
          <a:lstStyle/>
          <a:p>
            <a:r>
              <a:rPr lang="de-DE" dirty="0">
                <a:solidFill>
                  <a:srgbClr val="003B7E"/>
                </a:solidFill>
              </a:rPr>
              <a:t>© METRO SYSTEMS GmbH. Titel der Präsentation.   Einstufung: streng vertraulich, vertraulich, nur zum internen Gebrauch, öffentlich, </a:t>
            </a:r>
            <a:r>
              <a:rPr lang="de-DE" dirty="0" err="1">
                <a:solidFill>
                  <a:srgbClr val="003B7E"/>
                </a:solidFill>
              </a:rPr>
              <a:t>Verdana</a:t>
            </a:r>
            <a:r>
              <a:rPr lang="de-DE" dirty="0">
                <a:solidFill>
                  <a:srgbClr val="003B7E"/>
                </a:solidFill>
              </a:rPr>
              <a:t> 7.5 </a:t>
            </a:r>
            <a:r>
              <a:rPr lang="de-DE" dirty="0" err="1">
                <a:solidFill>
                  <a:srgbClr val="003B7E"/>
                </a:solidFill>
              </a:rPr>
              <a:t>pt</a:t>
            </a:r>
            <a:endParaRPr lang="de-DE" dirty="0">
              <a:solidFill>
                <a:srgbClr val="003B7E"/>
              </a:solidFill>
            </a:endParaRPr>
          </a:p>
        </p:txBody>
      </p:sp>
      <p:sp>
        <p:nvSpPr>
          <p:cNvPr id="6" name="Slide Number Placeholder 5"/>
          <p:cNvSpPr>
            <a:spLocks noGrp="1"/>
          </p:cNvSpPr>
          <p:nvPr>
            <p:ph type="sldNum" sz="quarter" idx="12"/>
          </p:nvPr>
        </p:nvSpPr>
        <p:spPr/>
        <p:txBody>
          <a:bodyPr/>
          <a:lstStyle/>
          <a:p>
            <a:fld id="{BD5CE54B-C29A-4A25-9174-59FEA10EAC97}" type="slidenum">
              <a:rPr lang="en-GB" smtClean="0">
                <a:solidFill>
                  <a:srgbClr val="003B7E"/>
                </a:solidFill>
              </a:rPr>
              <a:pPr/>
              <a:t>‹#›</a:t>
            </a:fld>
            <a:endParaRPr lang="en-GB" dirty="0">
              <a:solidFill>
                <a:srgbClr val="003B7E"/>
              </a:solidFill>
            </a:endParaRPr>
          </a:p>
        </p:txBody>
      </p:sp>
      <p:sp>
        <p:nvSpPr>
          <p:cNvPr id="2" name="Title 1"/>
          <p:cNvSpPr>
            <a:spLocks noGrp="1"/>
          </p:cNvSpPr>
          <p:nvPr>
            <p:ph type="title" hasCustomPrompt="1"/>
          </p:nvPr>
        </p:nvSpPr>
        <p:spPr>
          <a:xfrm>
            <a:off x="538164" y="1660535"/>
            <a:ext cx="1790700" cy="1742708"/>
          </a:xfrm>
        </p:spPr>
        <p:txBody>
          <a:bodyPr anchor="t" anchorCtr="0"/>
          <a:lstStyle>
            <a:lvl1pPr algn="l">
              <a:defRPr sz="9000" spc="-300">
                <a:solidFill>
                  <a:schemeClr val="tx2"/>
                </a:solidFill>
              </a:defRPr>
            </a:lvl1pPr>
          </a:lstStyle>
          <a:p>
            <a:r>
              <a:rPr lang="en-GB" noProof="0" dirty="0"/>
              <a:t>00</a:t>
            </a:r>
          </a:p>
        </p:txBody>
      </p:sp>
      <p:sp>
        <p:nvSpPr>
          <p:cNvPr id="10" name="Picture Placeholder 12"/>
          <p:cNvSpPr>
            <a:spLocks noGrp="1"/>
          </p:cNvSpPr>
          <p:nvPr>
            <p:ph type="pic" sz="quarter" idx="13"/>
          </p:nvPr>
        </p:nvSpPr>
        <p:spPr bwMode="ltGray">
          <a:xfrm>
            <a:off x="7069138" y="0"/>
            <a:ext cx="5122862" cy="6096000"/>
          </a:xfrm>
        </p:spPr>
        <p:txBody>
          <a:bodyPr/>
          <a:lstStyle/>
          <a:p>
            <a:r>
              <a:rPr lang="de-DE"/>
              <a:t>Bild durch Klicken auf Symbol hinzufügen</a:t>
            </a:r>
            <a:endParaRPr lang="en-GB" dirty="0"/>
          </a:p>
        </p:txBody>
      </p:sp>
      <p:sp>
        <p:nvSpPr>
          <p:cNvPr id="13" name="Text Placeholder 2"/>
          <p:cNvSpPr>
            <a:spLocks noGrp="1"/>
          </p:cNvSpPr>
          <p:nvPr>
            <p:ph type="body" idx="1" hasCustomPrompt="1"/>
          </p:nvPr>
        </p:nvSpPr>
        <p:spPr>
          <a:xfrm>
            <a:off x="2438400" y="1748938"/>
            <a:ext cx="4335887" cy="1680063"/>
          </a:xfrm>
        </p:spPr>
        <p:txBody>
          <a:bodyPr/>
          <a:lstStyle>
            <a:lvl1pPr marL="0" indent="0">
              <a:buNone/>
              <a:defRPr sz="3600" b="1" cap="all" baseline="0">
                <a:solidFill>
                  <a:schemeClr val="tx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noProof="0" dirty="0"/>
              <a:t>Trenn</a:t>
            </a:r>
            <a:r>
              <a:rPr lang="en-US" dirty="0"/>
              <a:t>text </a:t>
            </a:r>
            <a:r>
              <a:rPr lang="en-US" dirty="0" err="1"/>
              <a:t>bearbeiten</a:t>
            </a:r>
            <a:endParaRPr lang="en-US" dirty="0"/>
          </a:p>
        </p:txBody>
      </p:sp>
    </p:spTree>
    <p:extLst>
      <p:ext uri="{BB962C8B-B14F-4D97-AF65-F5344CB8AC3E}">
        <p14:creationId xmlns:p14="http://schemas.microsoft.com/office/powerpoint/2010/main" val="148708993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renner Bild 4">
    <p:spTree>
      <p:nvGrpSpPr>
        <p:cNvPr id="1" name=""/>
        <p:cNvGrpSpPr/>
        <p:nvPr/>
      </p:nvGrpSpPr>
      <p:grpSpPr>
        <a:xfrm>
          <a:off x="0" y="0"/>
          <a:ext cx="0" cy="0"/>
          <a:chOff x="0" y="0"/>
          <a:chExt cx="0" cy="0"/>
        </a:xfrm>
      </p:grpSpPr>
      <p:sp>
        <p:nvSpPr>
          <p:cNvPr id="7" name="Rectangle 6"/>
          <p:cNvSpPr/>
          <p:nvPr userDrawn="1"/>
        </p:nvSpPr>
        <p:spPr bwMode="hidden">
          <a:xfrm>
            <a:off x="1" y="0"/>
            <a:ext cx="7069137" cy="609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pic>
        <p:nvPicPr>
          <p:cNvPr id="9" name="Picture 8"/>
          <p:cNvPicPr>
            <a:picLocks noChangeAspect="1"/>
          </p:cNvPicPr>
          <p:nvPr userDrawn="1"/>
        </p:nvPicPr>
        <p:blipFill rotWithShape="1">
          <a:blip r:embed="rId2"/>
          <a:srcRect t="4467" b="14201"/>
          <a:stretch/>
        </p:blipFill>
        <p:spPr>
          <a:xfrm>
            <a:off x="0" y="0"/>
            <a:ext cx="3912838" cy="6096000"/>
          </a:xfrm>
          <a:prstGeom prst="rect">
            <a:avLst/>
          </a:prstGeom>
        </p:spPr>
      </p:pic>
      <p:sp>
        <p:nvSpPr>
          <p:cNvPr id="4" name="Date Placeholder 3"/>
          <p:cNvSpPr>
            <a:spLocks noGrp="1"/>
          </p:cNvSpPr>
          <p:nvPr>
            <p:ph type="dt" sz="half" idx="10"/>
          </p:nvPr>
        </p:nvSpPr>
        <p:spPr/>
        <p:txBody>
          <a:bodyPr/>
          <a:lstStyle/>
          <a:p>
            <a:r>
              <a:rPr lang="de-DE">
                <a:solidFill>
                  <a:srgbClr val="003B7E"/>
                </a:solidFill>
              </a:rPr>
              <a:t>09.05.2017</a:t>
            </a:r>
            <a:endParaRPr lang="en-GB" dirty="0">
              <a:solidFill>
                <a:srgbClr val="003B7E"/>
              </a:solidFill>
            </a:endParaRPr>
          </a:p>
        </p:txBody>
      </p:sp>
      <p:sp>
        <p:nvSpPr>
          <p:cNvPr id="5" name="Footer Placeholder 4"/>
          <p:cNvSpPr>
            <a:spLocks noGrp="1"/>
          </p:cNvSpPr>
          <p:nvPr>
            <p:ph type="ftr" sz="quarter" idx="11"/>
          </p:nvPr>
        </p:nvSpPr>
        <p:spPr/>
        <p:txBody>
          <a:bodyPr/>
          <a:lstStyle/>
          <a:p>
            <a:r>
              <a:rPr lang="de-DE" dirty="0">
                <a:solidFill>
                  <a:srgbClr val="003B7E"/>
                </a:solidFill>
              </a:rPr>
              <a:t>© METRO SYSTEMS GmbH. Titel der Präsentation.   Einstufung: streng vertraulich, vertraulich, nur zum internen Gebrauch, öffentlich, </a:t>
            </a:r>
            <a:r>
              <a:rPr lang="de-DE" dirty="0" err="1">
                <a:solidFill>
                  <a:srgbClr val="003B7E"/>
                </a:solidFill>
              </a:rPr>
              <a:t>Verdana</a:t>
            </a:r>
            <a:r>
              <a:rPr lang="de-DE" dirty="0">
                <a:solidFill>
                  <a:srgbClr val="003B7E"/>
                </a:solidFill>
              </a:rPr>
              <a:t> 7.5 </a:t>
            </a:r>
            <a:r>
              <a:rPr lang="de-DE" dirty="0" err="1">
                <a:solidFill>
                  <a:srgbClr val="003B7E"/>
                </a:solidFill>
              </a:rPr>
              <a:t>pt</a:t>
            </a:r>
            <a:endParaRPr lang="de-DE" dirty="0">
              <a:solidFill>
                <a:srgbClr val="003B7E"/>
              </a:solidFill>
            </a:endParaRPr>
          </a:p>
        </p:txBody>
      </p:sp>
      <p:sp>
        <p:nvSpPr>
          <p:cNvPr id="6" name="Slide Number Placeholder 5"/>
          <p:cNvSpPr>
            <a:spLocks noGrp="1"/>
          </p:cNvSpPr>
          <p:nvPr>
            <p:ph type="sldNum" sz="quarter" idx="12"/>
          </p:nvPr>
        </p:nvSpPr>
        <p:spPr/>
        <p:txBody>
          <a:bodyPr/>
          <a:lstStyle/>
          <a:p>
            <a:fld id="{BD5CE54B-C29A-4A25-9174-59FEA10EAC97}" type="slidenum">
              <a:rPr lang="en-GB" smtClean="0">
                <a:solidFill>
                  <a:srgbClr val="003B7E"/>
                </a:solidFill>
              </a:rPr>
              <a:pPr/>
              <a:t>‹#›</a:t>
            </a:fld>
            <a:endParaRPr lang="en-GB" dirty="0">
              <a:solidFill>
                <a:srgbClr val="003B7E"/>
              </a:solidFill>
            </a:endParaRPr>
          </a:p>
        </p:txBody>
      </p:sp>
      <p:sp>
        <p:nvSpPr>
          <p:cNvPr id="3" name="Text Placeholder 2"/>
          <p:cNvSpPr>
            <a:spLocks noGrp="1"/>
          </p:cNvSpPr>
          <p:nvPr>
            <p:ph type="body" idx="1" hasCustomPrompt="1"/>
          </p:nvPr>
        </p:nvSpPr>
        <p:spPr>
          <a:xfrm>
            <a:off x="2438400" y="1748938"/>
            <a:ext cx="4334400" cy="1680063"/>
          </a:xfrm>
        </p:spPr>
        <p:txBody>
          <a:bodyPr/>
          <a:lstStyle>
            <a:lvl1pPr marL="0" indent="0">
              <a:buNone/>
              <a:defRPr sz="3600" b="1" cap="all" baseline="0">
                <a:solidFill>
                  <a:schemeClr val="accent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noProof="0" dirty="0"/>
              <a:t>Trenn</a:t>
            </a:r>
            <a:r>
              <a:rPr lang="en-US" dirty="0"/>
              <a:t>text </a:t>
            </a:r>
            <a:r>
              <a:rPr lang="en-US" dirty="0" err="1"/>
              <a:t>bearbeiten</a:t>
            </a:r>
            <a:endParaRPr lang="en-US" dirty="0"/>
          </a:p>
        </p:txBody>
      </p:sp>
      <p:sp>
        <p:nvSpPr>
          <p:cNvPr id="2" name="Title 1"/>
          <p:cNvSpPr>
            <a:spLocks noGrp="1"/>
          </p:cNvSpPr>
          <p:nvPr>
            <p:ph type="title" hasCustomPrompt="1"/>
          </p:nvPr>
        </p:nvSpPr>
        <p:spPr>
          <a:xfrm>
            <a:off x="538164" y="1660535"/>
            <a:ext cx="1790700" cy="1742708"/>
          </a:xfrm>
        </p:spPr>
        <p:txBody>
          <a:bodyPr anchor="t" anchorCtr="0"/>
          <a:lstStyle>
            <a:lvl1pPr algn="l">
              <a:defRPr sz="9000" spc="-300">
                <a:solidFill>
                  <a:schemeClr val="accent2"/>
                </a:solidFill>
              </a:defRPr>
            </a:lvl1pPr>
          </a:lstStyle>
          <a:p>
            <a:r>
              <a:rPr lang="en-US" dirty="0"/>
              <a:t>00</a:t>
            </a:r>
            <a:endParaRPr lang="en-GB" dirty="0"/>
          </a:p>
        </p:txBody>
      </p:sp>
      <p:sp>
        <p:nvSpPr>
          <p:cNvPr id="10" name="Picture Placeholder 12"/>
          <p:cNvSpPr>
            <a:spLocks noGrp="1"/>
          </p:cNvSpPr>
          <p:nvPr>
            <p:ph type="pic" sz="quarter" idx="13"/>
          </p:nvPr>
        </p:nvSpPr>
        <p:spPr bwMode="ltGray">
          <a:xfrm>
            <a:off x="7069138" y="0"/>
            <a:ext cx="5122862" cy="6096000"/>
          </a:xfrm>
        </p:spPr>
        <p:txBody>
          <a:bodyPr/>
          <a:lstStyle/>
          <a:p>
            <a:r>
              <a:rPr lang="de-DE"/>
              <a:t>Bild durch Klicken auf Symbol hinzufügen</a:t>
            </a:r>
            <a:endParaRPr lang="en-GB" dirty="0"/>
          </a:p>
        </p:txBody>
      </p:sp>
    </p:spTree>
    <p:extLst>
      <p:ext uri="{BB962C8B-B14F-4D97-AF65-F5344CB8AC3E}">
        <p14:creationId xmlns:p14="http://schemas.microsoft.com/office/powerpoint/2010/main" val="306429931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renner Bild 5">
    <p:spTree>
      <p:nvGrpSpPr>
        <p:cNvPr id="1" name=""/>
        <p:cNvGrpSpPr/>
        <p:nvPr/>
      </p:nvGrpSpPr>
      <p:grpSpPr>
        <a:xfrm>
          <a:off x="0" y="0"/>
          <a:ext cx="0" cy="0"/>
          <a:chOff x="0" y="0"/>
          <a:chExt cx="0" cy="0"/>
        </a:xfrm>
      </p:grpSpPr>
      <p:sp>
        <p:nvSpPr>
          <p:cNvPr id="7" name="Rectangle 6"/>
          <p:cNvSpPr/>
          <p:nvPr userDrawn="1"/>
        </p:nvSpPr>
        <p:spPr bwMode="hidden">
          <a:xfrm>
            <a:off x="1" y="0"/>
            <a:ext cx="7069138" cy="609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pic>
        <p:nvPicPr>
          <p:cNvPr id="9" name="Picture 9"/>
          <p:cNvPicPr>
            <a:picLocks noChangeAspect="1"/>
          </p:cNvPicPr>
          <p:nvPr userDrawn="1"/>
        </p:nvPicPr>
        <p:blipFill rotWithShape="1">
          <a:blip r:embed="rId2"/>
          <a:srcRect t="4483" b="14196"/>
          <a:stretch/>
        </p:blipFill>
        <p:spPr>
          <a:xfrm>
            <a:off x="0" y="1"/>
            <a:ext cx="3913391" cy="6096000"/>
          </a:xfrm>
          <a:prstGeom prst="rect">
            <a:avLst/>
          </a:prstGeom>
          <a:noFill/>
        </p:spPr>
      </p:pic>
      <p:sp>
        <p:nvSpPr>
          <p:cNvPr id="4" name="Date Placeholder 3"/>
          <p:cNvSpPr>
            <a:spLocks noGrp="1"/>
          </p:cNvSpPr>
          <p:nvPr>
            <p:ph type="dt" sz="half" idx="10"/>
          </p:nvPr>
        </p:nvSpPr>
        <p:spPr/>
        <p:txBody>
          <a:bodyPr/>
          <a:lstStyle/>
          <a:p>
            <a:r>
              <a:rPr lang="de-DE">
                <a:solidFill>
                  <a:srgbClr val="003B7E"/>
                </a:solidFill>
              </a:rPr>
              <a:t>09.05.2017</a:t>
            </a:r>
            <a:endParaRPr lang="en-GB" dirty="0">
              <a:solidFill>
                <a:srgbClr val="003B7E"/>
              </a:solidFill>
            </a:endParaRPr>
          </a:p>
        </p:txBody>
      </p:sp>
      <p:sp>
        <p:nvSpPr>
          <p:cNvPr id="5" name="Footer Placeholder 4"/>
          <p:cNvSpPr>
            <a:spLocks noGrp="1"/>
          </p:cNvSpPr>
          <p:nvPr>
            <p:ph type="ftr" sz="quarter" idx="11"/>
          </p:nvPr>
        </p:nvSpPr>
        <p:spPr/>
        <p:txBody>
          <a:bodyPr/>
          <a:lstStyle/>
          <a:p>
            <a:r>
              <a:rPr lang="de-DE" dirty="0">
                <a:solidFill>
                  <a:srgbClr val="003B7E"/>
                </a:solidFill>
              </a:rPr>
              <a:t>© METRO SYSTEMS GmbH. Titel der Präsentation.   Einstufung: streng vertraulich, vertraulich, nur zum internen Gebrauch, öffentlich, </a:t>
            </a:r>
            <a:r>
              <a:rPr lang="de-DE" dirty="0" err="1">
                <a:solidFill>
                  <a:srgbClr val="003B7E"/>
                </a:solidFill>
              </a:rPr>
              <a:t>Verdana</a:t>
            </a:r>
            <a:r>
              <a:rPr lang="de-DE" dirty="0">
                <a:solidFill>
                  <a:srgbClr val="003B7E"/>
                </a:solidFill>
              </a:rPr>
              <a:t> 7.5 </a:t>
            </a:r>
            <a:r>
              <a:rPr lang="de-DE" dirty="0" err="1">
                <a:solidFill>
                  <a:srgbClr val="003B7E"/>
                </a:solidFill>
              </a:rPr>
              <a:t>pt</a:t>
            </a:r>
            <a:endParaRPr lang="de-DE" dirty="0">
              <a:solidFill>
                <a:srgbClr val="003B7E"/>
              </a:solidFill>
            </a:endParaRPr>
          </a:p>
        </p:txBody>
      </p:sp>
      <p:sp>
        <p:nvSpPr>
          <p:cNvPr id="6" name="Slide Number Placeholder 5"/>
          <p:cNvSpPr>
            <a:spLocks noGrp="1"/>
          </p:cNvSpPr>
          <p:nvPr>
            <p:ph type="sldNum" sz="quarter" idx="12"/>
          </p:nvPr>
        </p:nvSpPr>
        <p:spPr/>
        <p:txBody>
          <a:bodyPr/>
          <a:lstStyle/>
          <a:p>
            <a:fld id="{BD5CE54B-C29A-4A25-9174-59FEA10EAC97}" type="slidenum">
              <a:rPr lang="en-GB" smtClean="0">
                <a:solidFill>
                  <a:srgbClr val="003B7E"/>
                </a:solidFill>
              </a:rPr>
              <a:pPr/>
              <a:t>‹#›</a:t>
            </a:fld>
            <a:endParaRPr lang="en-GB" dirty="0">
              <a:solidFill>
                <a:srgbClr val="003B7E"/>
              </a:solidFill>
            </a:endParaRPr>
          </a:p>
        </p:txBody>
      </p:sp>
      <p:sp>
        <p:nvSpPr>
          <p:cNvPr id="3" name="Text Placeholder 2"/>
          <p:cNvSpPr>
            <a:spLocks noGrp="1"/>
          </p:cNvSpPr>
          <p:nvPr>
            <p:ph type="body" idx="1" hasCustomPrompt="1"/>
          </p:nvPr>
        </p:nvSpPr>
        <p:spPr>
          <a:xfrm>
            <a:off x="2438400" y="1748938"/>
            <a:ext cx="4334400" cy="1680063"/>
          </a:xfrm>
        </p:spPr>
        <p:txBody>
          <a:bodyPr/>
          <a:lstStyle>
            <a:lvl1pPr marL="0" indent="0">
              <a:buNone/>
              <a:defRPr sz="3600" b="1" cap="all" baseline="0">
                <a:solidFill>
                  <a:schemeClr val="accent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noProof="0" dirty="0"/>
              <a:t>Trenn</a:t>
            </a:r>
            <a:r>
              <a:rPr lang="en-US" dirty="0"/>
              <a:t>text </a:t>
            </a:r>
            <a:r>
              <a:rPr lang="en-US" dirty="0" err="1"/>
              <a:t>bearbeiten</a:t>
            </a:r>
            <a:endParaRPr lang="en-US" dirty="0"/>
          </a:p>
        </p:txBody>
      </p:sp>
      <p:sp>
        <p:nvSpPr>
          <p:cNvPr id="2" name="Title 1"/>
          <p:cNvSpPr>
            <a:spLocks noGrp="1"/>
          </p:cNvSpPr>
          <p:nvPr>
            <p:ph type="title" hasCustomPrompt="1"/>
          </p:nvPr>
        </p:nvSpPr>
        <p:spPr>
          <a:xfrm>
            <a:off x="538164" y="1660535"/>
            <a:ext cx="1790700" cy="1742708"/>
          </a:xfrm>
        </p:spPr>
        <p:txBody>
          <a:bodyPr anchor="t" anchorCtr="0"/>
          <a:lstStyle>
            <a:lvl1pPr algn="l">
              <a:defRPr sz="9000" spc="-300">
                <a:solidFill>
                  <a:schemeClr val="accent2"/>
                </a:solidFill>
              </a:defRPr>
            </a:lvl1pPr>
          </a:lstStyle>
          <a:p>
            <a:r>
              <a:rPr lang="en-GB" noProof="0" dirty="0"/>
              <a:t>00</a:t>
            </a:r>
          </a:p>
        </p:txBody>
      </p:sp>
      <p:sp>
        <p:nvSpPr>
          <p:cNvPr id="10" name="Picture Placeholder 12"/>
          <p:cNvSpPr>
            <a:spLocks noGrp="1"/>
          </p:cNvSpPr>
          <p:nvPr>
            <p:ph type="pic" sz="quarter" idx="13"/>
          </p:nvPr>
        </p:nvSpPr>
        <p:spPr bwMode="ltGray">
          <a:xfrm>
            <a:off x="7069138" y="0"/>
            <a:ext cx="5122862" cy="6096000"/>
          </a:xfrm>
        </p:spPr>
        <p:txBody>
          <a:bodyPr/>
          <a:lstStyle/>
          <a:p>
            <a:r>
              <a:rPr lang="de-DE"/>
              <a:t>Bild durch Klicken auf Symbol hinzufügen</a:t>
            </a:r>
            <a:endParaRPr lang="en-GB" dirty="0"/>
          </a:p>
        </p:txBody>
      </p:sp>
    </p:spTree>
    <p:extLst>
      <p:ext uri="{BB962C8B-B14F-4D97-AF65-F5344CB8AC3E}">
        <p14:creationId xmlns:p14="http://schemas.microsoft.com/office/powerpoint/2010/main" val="364906983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renner Bild 6">
    <p:spTree>
      <p:nvGrpSpPr>
        <p:cNvPr id="1" name=""/>
        <p:cNvGrpSpPr/>
        <p:nvPr/>
      </p:nvGrpSpPr>
      <p:grpSpPr>
        <a:xfrm>
          <a:off x="0" y="0"/>
          <a:ext cx="0" cy="0"/>
          <a:chOff x="0" y="0"/>
          <a:chExt cx="0" cy="0"/>
        </a:xfrm>
      </p:grpSpPr>
      <p:sp>
        <p:nvSpPr>
          <p:cNvPr id="7" name="Rectangle 6"/>
          <p:cNvSpPr/>
          <p:nvPr userDrawn="1"/>
        </p:nvSpPr>
        <p:spPr bwMode="hidden">
          <a:xfrm>
            <a:off x="1" y="0"/>
            <a:ext cx="7069138" cy="609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pic>
        <p:nvPicPr>
          <p:cNvPr id="9" name="Picture 9"/>
          <p:cNvPicPr>
            <a:picLocks noChangeAspect="1"/>
          </p:cNvPicPr>
          <p:nvPr userDrawn="1"/>
        </p:nvPicPr>
        <p:blipFill rotWithShape="1">
          <a:blip r:embed="rId2"/>
          <a:srcRect t="4483" b="14196"/>
          <a:stretch/>
        </p:blipFill>
        <p:spPr>
          <a:xfrm>
            <a:off x="0" y="0"/>
            <a:ext cx="3913391" cy="6096000"/>
          </a:xfrm>
          <a:prstGeom prst="rect">
            <a:avLst/>
          </a:prstGeom>
          <a:noFill/>
        </p:spPr>
      </p:pic>
      <p:sp>
        <p:nvSpPr>
          <p:cNvPr id="4" name="Date Placeholder 3"/>
          <p:cNvSpPr>
            <a:spLocks noGrp="1"/>
          </p:cNvSpPr>
          <p:nvPr>
            <p:ph type="dt" sz="half" idx="10"/>
          </p:nvPr>
        </p:nvSpPr>
        <p:spPr/>
        <p:txBody>
          <a:bodyPr/>
          <a:lstStyle/>
          <a:p>
            <a:r>
              <a:rPr lang="de-DE">
                <a:solidFill>
                  <a:srgbClr val="003B7E"/>
                </a:solidFill>
              </a:rPr>
              <a:t>09.05.2017</a:t>
            </a:r>
            <a:endParaRPr lang="en-GB" dirty="0">
              <a:solidFill>
                <a:srgbClr val="003B7E"/>
              </a:solidFill>
            </a:endParaRPr>
          </a:p>
        </p:txBody>
      </p:sp>
      <p:sp>
        <p:nvSpPr>
          <p:cNvPr id="5" name="Footer Placeholder 4"/>
          <p:cNvSpPr>
            <a:spLocks noGrp="1"/>
          </p:cNvSpPr>
          <p:nvPr>
            <p:ph type="ftr" sz="quarter" idx="11"/>
          </p:nvPr>
        </p:nvSpPr>
        <p:spPr/>
        <p:txBody>
          <a:bodyPr/>
          <a:lstStyle/>
          <a:p>
            <a:r>
              <a:rPr lang="de-DE" dirty="0">
                <a:solidFill>
                  <a:srgbClr val="003B7E"/>
                </a:solidFill>
              </a:rPr>
              <a:t>© METRO SYSTEMS GmbH. Titel der Präsentation.   Einstufung: streng vertraulich, vertraulich, nur zum internen Gebrauch, öffentlich, </a:t>
            </a:r>
            <a:r>
              <a:rPr lang="de-DE" dirty="0" err="1">
                <a:solidFill>
                  <a:srgbClr val="003B7E"/>
                </a:solidFill>
              </a:rPr>
              <a:t>Verdana</a:t>
            </a:r>
            <a:r>
              <a:rPr lang="de-DE" dirty="0">
                <a:solidFill>
                  <a:srgbClr val="003B7E"/>
                </a:solidFill>
              </a:rPr>
              <a:t> 7.5 </a:t>
            </a:r>
            <a:r>
              <a:rPr lang="de-DE" dirty="0" err="1">
                <a:solidFill>
                  <a:srgbClr val="003B7E"/>
                </a:solidFill>
              </a:rPr>
              <a:t>pt</a:t>
            </a:r>
            <a:endParaRPr lang="de-DE" dirty="0">
              <a:solidFill>
                <a:srgbClr val="003B7E"/>
              </a:solidFill>
            </a:endParaRPr>
          </a:p>
        </p:txBody>
      </p:sp>
      <p:sp>
        <p:nvSpPr>
          <p:cNvPr id="6" name="Slide Number Placeholder 5"/>
          <p:cNvSpPr>
            <a:spLocks noGrp="1"/>
          </p:cNvSpPr>
          <p:nvPr>
            <p:ph type="sldNum" sz="quarter" idx="12"/>
          </p:nvPr>
        </p:nvSpPr>
        <p:spPr/>
        <p:txBody>
          <a:bodyPr/>
          <a:lstStyle/>
          <a:p>
            <a:fld id="{BD5CE54B-C29A-4A25-9174-59FEA10EAC97}" type="slidenum">
              <a:rPr lang="en-GB" smtClean="0">
                <a:solidFill>
                  <a:srgbClr val="003B7E"/>
                </a:solidFill>
              </a:rPr>
              <a:pPr/>
              <a:t>‹#›</a:t>
            </a:fld>
            <a:endParaRPr lang="en-GB" dirty="0">
              <a:solidFill>
                <a:srgbClr val="003B7E"/>
              </a:solidFill>
            </a:endParaRPr>
          </a:p>
        </p:txBody>
      </p:sp>
      <p:sp>
        <p:nvSpPr>
          <p:cNvPr id="3" name="Text Placeholder 2"/>
          <p:cNvSpPr>
            <a:spLocks noGrp="1"/>
          </p:cNvSpPr>
          <p:nvPr>
            <p:ph type="body" idx="1" hasCustomPrompt="1"/>
          </p:nvPr>
        </p:nvSpPr>
        <p:spPr>
          <a:xfrm>
            <a:off x="2438400" y="1748938"/>
            <a:ext cx="4334400" cy="1680063"/>
          </a:xfrm>
        </p:spPr>
        <p:txBody>
          <a:bodyPr/>
          <a:lstStyle>
            <a:lvl1pPr marL="0" indent="0">
              <a:buNone/>
              <a:defRPr sz="3600" b="1" cap="all" baseline="0">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noProof="0" dirty="0"/>
              <a:t>Trenn</a:t>
            </a:r>
            <a:r>
              <a:rPr lang="en-US" dirty="0"/>
              <a:t>text </a:t>
            </a:r>
            <a:r>
              <a:rPr lang="en-US" dirty="0" err="1"/>
              <a:t>bearbeiten</a:t>
            </a:r>
            <a:endParaRPr lang="en-US" dirty="0"/>
          </a:p>
        </p:txBody>
      </p:sp>
      <p:sp>
        <p:nvSpPr>
          <p:cNvPr id="2" name="Title 1"/>
          <p:cNvSpPr>
            <a:spLocks noGrp="1"/>
          </p:cNvSpPr>
          <p:nvPr>
            <p:ph type="title" hasCustomPrompt="1"/>
          </p:nvPr>
        </p:nvSpPr>
        <p:spPr>
          <a:xfrm>
            <a:off x="538164" y="1660535"/>
            <a:ext cx="1790700" cy="1742708"/>
          </a:xfrm>
        </p:spPr>
        <p:txBody>
          <a:bodyPr anchor="t" anchorCtr="0"/>
          <a:lstStyle>
            <a:lvl1pPr algn="l">
              <a:defRPr sz="9000" spc="-300">
                <a:solidFill>
                  <a:schemeClr val="bg2"/>
                </a:solidFill>
              </a:defRPr>
            </a:lvl1pPr>
          </a:lstStyle>
          <a:p>
            <a:r>
              <a:rPr lang="en-GB" noProof="0" dirty="0"/>
              <a:t>00</a:t>
            </a:r>
          </a:p>
        </p:txBody>
      </p:sp>
      <p:sp>
        <p:nvSpPr>
          <p:cNvPr id="10" name="Picture Placeholder 12"/>
          <p:cNvSpPr>
            <a:spLocks noGrp="1"/>
          </p:cNvSpPr>
          <p:nvPr>
            <p:ph type="pic" sz="quarter" idx="13"/>
          </p:nvPr>
        </p:nvSpPr>
        <p:spPr bwMode="ltGray">
          <a:xfrm>
            <a:off x="7069138" y="0"/>
            <a:ext cx="5122862" cy="6096000"/>
          </a:xfrm>
        </p:spPr>
        <p:txBody>
          <a:bodyPr/>
          <a:lstStyle/>
          <a:p>
            <a:r>
              <a:rPr lang="de-DE"/>
              <a:t>Bild durch Klicken auf Symbol hinzufügen</a:t>
            </a:r>
            <a:endParaRPr lang="en-GB" dirty="0"/>
          </a:p>
        </p:txBody>
      </p:sp>
    </p:spTree>
    <p:extLst>
      <p:ext uri="{BB962C8B-B14F-4D97-AF65-F5344CB8AC3E}">
        <p14:creationId xmlns:p14="http://schemas.microsoft.com/office/powerpoint/2010/main" val="63744714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renner Bild 7">
    <p:spTree>
      <p:nvGrpSpPr>
        <p:cNvPr id="1" name=""/>
        <p:cNvGrpSpPr/>
        <p:nvPr/>
      </p:nvGrpSpPr>
      <p:grpSpPr>
        <a:xfrm>
          <a:off x="0" y="0"/>
          <a:ext cx="0" cy="0"/>
          <a:chOff x="0" y="0"/>
          <a:chExt cx="0" cy="0"/>
        </a:xfrm>
      </p:grpSpPr>
      <p:sp>
        <p:nvSpPr>
          <p:cNvPr id="7" name="Rectangle 6"/>
          <p:cNvSpPr/>
          <p:nvPr userDrawn="1"/>
        </p:nvSpPr>
        <p:spPr bwMode="hidden">
          <a:xfrm>
            <a:off x="0" y="0"/>
            <a:ext cx="12191181" cy="609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11" name="Picture Placeholder 10"/>
          <p:cNvSpPr>
            <a:spLocks noGrp="1"/>
          </p:cNvSpPr>
          <p:nvPr>
            <p:ph type="pic" sz="quarter" idx="13"/>
          </p:nvPr>
        </p:nvSpPr>
        <p:spPr bwMode="ltGray">
          <a:xfrm>
            <a:off x="0" y="1173600"/>
            <a:ext cx="12190413" cy="4320000"/>
          </a:xfrm>
        </p:spPr>
        <p:txBody>
          <a:bodyPr/>
          <a:lstStyle/>
          <a:p>
            <a:r>
              <a:rPr lang="de-DE"/>
              <a:t>Bild durch Klicken auf Symbol hinzufügen</a:t>
            </a:r>
            <a:endParaRPr lang="en-GB" dirty="0"/>
          </a:p>
        </p:txBody>
      </p:sp>
      <p:sp>
        <p:nvSpPr>
          <p:cNvPr id="4" name="Date Placeholder 3"/>
          <p:cNvSpPr>
            <a:spLocks noGrp="1"/>
          </p:cNvSpPr>
          <p:nvPr>
            <p:ph type="dt" sz="half" idx="10"/>
          </p:nvPr>
        </p:nvSpPr>
        <p:spPr/>
        <p:txBody>
          <a:bodyPr/>
          <a:lstStyle/>
          <a:p>
            <a:r>
              <a:rPr lang="de-DE">
                <a:solidFill>
                  <a:srgbClr val="003B7E"/>
                </a:solidFill>
              </a:rPr>
              <a:t>09.05.2017</a:t>
            </a:r>
            <a:endParaRPr lang="en-GB" dirty="0">
              <a:solidFill>
                <a:srgbClr val="003B7E"/>
              </a:solidFill>
            </a:endParaRPr>
          </a:p>
        </p:txBody>
      </p:sp>
      <p:sp>
        <p:nvSpPr>
          <p:cNvPr id="5" name="Footer Placeholder 4"/>
          <p:cNvSpPr>
            <a:spLocks noGrp="1"/>
          </p:cNvSpPr>
          <p:nvPr>
            <p:ph type="ftr" sz="quarter" idx="11"/>
          </p:nvPr>
        </p:nvSpPr>
        <p:spPr/>
        <p:txBody>
          <a:bodyPr/>
          <a:lstStyle/>
          <a:p>
            <a:r>
              <a:rPr lang="de-DE" dirty="0">
                <a:solidFill>
                  <a:srgbClr val="003B7E"/>
                </a:solidFill>
              </a:rPr>
              <a:t>© METRO SYSTEMS GmbH. Titel der Präsentation.   Einstufung: streng vertraulich, vertraulich, nur zum internen Gebrauch, öffentlich, </a:t>
            </a:r>
            <a:r>
              <a:rPr lang="de-DE" dirty="0" err="1">
                <a:solidFill>
                  <a:srgbClr val="003B7E"/>
                </a:solidFill>
              </a:rPr>
              <a:t>Verdana</a:t>
            </a:r>
            <a:r>
              <a:rPr lang="de-DE" dirty="0">
                <a:solidFill>
                  <a:srgbClr val="003B7E"/>
                </a:solidFill>
              </a:rPr>
              <a:t> 7.5 </a:t>
            </a:r>
            <a:r>
              <a:rPr lang="de-DE" dirty="0" err="1">
                <a:solidFill>
                  <a:srgbClr val="003B7E"/>
                </a:solidFill>
              </a:rPr>
              <a:t>pt</a:t>
            </a:r>
            <a:endParaRPr lang="de-DE" dirty="0">
              <a:solidFill>
                <a:srgbClr val="003B7E"/>
              </a:solidFill>
            </a:endParaRPr>
          </a:p>
        </p:txBody>
      </p:sp>
      <p:sp>
        <p:nvSpPr>
          <p:cNvPr id="6" name="Slide Number Placeholder 5"/>
          <p:cNvSpPr>
            <a:spLocks noGrp="1"/>
          </p:cNvSpPr>
          <p:nvPr>
            <p:ph type="sldNum" sz="quarter" idx="12"/>
          </p:nvPr>
        </p:nvSpPr>
        <p:spPr/>
        <p:txBody>
          <a:bodyPr/>
          <a:lstStyle/>
          <a:p>
            <a:fld id="{BD5CE54B-C29A-4A25-9174-59FEA10EAC97}" type="slidenum">
              <a:rPr lang="en-GB" smtClean="0">
                <a:solidFill>
                  <a:srgbClr val="003B7E"/>
                </a:solidFill>
              </a:rPr>
              <a:pPr/>
              <a:t>‹#›</a:t>
            </a:fld>
            <a:endParaRPr lang="en-GB" dirty="0">
              <a:solidFill>
                <a:srgbClr val="003B7E"/>
              </a:solidFill>
            </a:endParaRPr>
          </a:p>
        </p:txBody>
      </p:sp>
      <p:sp>
        <p:nvSpPr>
          <p:cNvPr id="2" name="Title 1"/>
          <p:cNvSpPr>
            <a:spLocks noGrp="1"/>
          </p:cNvSpPr>
          <p:nvPr>
            <p:ph type="title" hasCustomPrompt="1"/>
          </p:nvPr>
        </p:nvSpPr>
        <p:spPr>
          <a:xfrm>
            <a:off x="538164" y="1660535"/>
            <a:ext cx="1790700" cy="1742708"/>
          </a:xfrm>
        </p:spPr>
        <p:txBody>
          <a:bodyPr anchor="t" anchorCtr="0"/>
          <a:lstStyle>
            <a:lvl1pPr algn="l">
              <a:defRPr sz="9000" spc="-300">
                <a:solidFill>
                  <a:schemeClr val="tx2"/>
                </a:solidFill>
              </a:defRPr>
            </a:lvl1pPr>
          </a:lstStyle>
          <a:p>
            <a:r>
              <a:rPr lang="en-GB" noProof="0" dirty="0"/>
              <a:t>00</a:t>
            </a:r>
          </a:p>
        </p:txBody>
      </p:sp>
      <p:sp>
        <p:nvSpPr>
          <p:cNvPr id="3" name="Text Placeholder 2"/>
          <p:cNvSpPr>
            <a:spLocks noGrp="1"/>
          </p:cNvSpPr>
          <p:nvPr>
            <p:ph type="body" idx="1" hasCustomPrompt="1"/>
          </p:nvPr>
        </p:nvSpPr>
        <p:spPr>
          <a:xfrm>
            <a:off x="2438400" y="1748938"/>
            <a:ext cx="7486650" cy="1680063"/>
          </a:xfrm>
        </p:spPr>
        <p:txBody>
          <a:bodyPr/>
          <a:lstStyle>
            <a:lvl1pPr marL="0" indent="0">
              <a:buNone/>
              <a:defRPr sz="3600" b="1" cap="all" baseline="0">
                <a:solidFill>
                  <a:schemeClr val="tx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noProof="0" dirty="0"/>
              <a:t>Trenn</a:t>
            </a:r>
            <a:r>
              <a:rPr lang="en-US" dirty="0"/>
              <a:t>text </a:t>
            </a:r>
            <a:r>
              <a:rPr lang="en-US" dirty="0" err="1"/>
              <a:t>bearbeiten</a:t>
            </a:r>
            <a:endParaRPr lang="en-US" dirty="0"/>
          </a:p>
        </p:txBody>
      </p:sp>
    </p:spTree>
    <p:extLst>
      <p:ext uri="{BB962C8B-B14F-4D97-AF65-F5344CB8AC3E}">
        <p14:creationId xmlns:p14="http://schemas.microsoft.com/office/powerpoint/2010/main" val="151303809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renner Bild 8">
    <p:spTree>
      <p:nvGrpSpPr>
        <p:cNvPr id="1" name=""/>
        <p:cNvGrpSpPr/>
        <p:nvPr/>
      </p:nvGrpSpPr>
      <p:grpSpPr>
        <a:xfrm>
          <a:off x="0" y="0"/>
          <a:ext cx="0" cy="0"/>
          <a:chOff x="0" y="0"/>
          <a:chExt cx="0" cy="0"/>
        </a:xfrm>
      </p:grpSpPr>
      <p:sp>
        <p:nvSpPr>
          <p:cNvPr id="7" name="Rectangle 6"/>
          <p:cNvSpPr/>
          <p:nvPr userDrawn="1"/>
        </p:nvSpPr>
        <p:spPr bwMode="hidden">
          <a:xfrm>
            <a:off x="0" y="0"/>
            <a:ext cx="12191181" cy="609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11" name="Picture Placeholder 10"/>
          <p:cNvSpPr>
            <a:spLocks noGrp="1"/>
          </p:cNvSpPr>
          <p:nvPr>
            <p:ph type="pic" sz="quarter" idx="13"/>
          </p:nvPr>
        </p:nvSpPr>
        <p:spPr bwMode="ltGray">
          <a:xfrm>
            <a:off x="0" y="1173600"/>
            <a:ext cx="12190413" cy="4320000"/>
          </a:xfrm>
        </p:spPr>
        <p:txBody>
          <a:bodyPr/>
          <a:lstStyle/>
          <a:p>
            <a:r>
              <a:rPr lang="de-DE"/>
              <a:t>Bild durch Klicken auf Symbol hinzufügen</a:t>
            </a:r>
            <a:endParaRPr lang="en-GB" dirty="0"/>
          </a:p>
        </p:txBody>
      </p:sp>
      <p:sp>
        <p:nvSpPr>
          <p:cNvPr id="4" name="Date Placeholder 3"/>
          <p:cNvSpPr>
            <a:spLocks noGrp="1"/>
          </p:cNvSpPr>
          <p:nvPr>
            <p:ph type="dt" sz="half" idx="10"/>
          </p:nvPr>
        </p:nvSpPr>
        <p:spPr/>
        <p:txBody>
          <a:bodyPr/>
          <a:lstStyle/>
          <a:p>
            <a:r>
              <a:rPr lang="de-DE">
                <a:solidFill>
                  <a:srgbClr val="003B7E"/>
                </a:solidFill>
              </a:rPr>
              <a:t>09.05.2017</a:t>
            </a:r>
            <a:endParaRPr lang="en-GB" dirty="0">
              <a:solidFill>
                <a:srgbClr val="003B7E"/>
              </a:solidFill>
            </a:endParaRPr>
          </a:p>
        </p:txBody>
      </p:sp>
      <p:sp>
        <p:nvSpPr>
          <p:cNvPr id="5" name="Footer Placeholder 4"/>
          <p:cNvSpPr>
            <a:spLocks noGrp="1"/>
          </p:cNvSpPr>
          <p:nvPr>
            <p:ph type="ftr" sz="quarter" idx="11"/>
          </p:nvPr>
        </p:nvSpPr>
        <p:spPr/>
        <p:txBody>
          <a:bodyPr/>
          <a:lstStyle/>
          <a:p>
            <a:r>
              <a:rPr lang="de-DE" dirty="0">
                <a:solidFill>
                  <a:srgbClr val="003B7E"/>
                </a:solidFill>
              </a:rPr>
              <a:t>© METRO SYSTEMS GmbH. Titel der Präsentation.   Einstufung: streng vertraulich, vertraulich, nur zum internen Gebrauch, öffentlich, </a:t>
            </a:r>
            <a:r>
              <a:rPr lang="de-DE" dirty="0" err="1">
                <a:solidFill>
                  <a:srgbClr val="003B7E"/>
                </a:solidFill>
              </a:rPr>
              <a:t>Verdana</a:t>
            </a:r>
            <a:r>
              <a:rPr lang="de-DE" dirty="0">
                <a:solidFill>
                  <a:srgbClr val="003B7E"/>
                </a:solidFill>
              </a:rPr>
              <a:t> 7.5 </a:t>
            </a:r>
            <a:r>
              <a:rPr lang="de-DE" dirty="0" err="1">
                <a:solidFill>
                  <a:srgbClr val="003B7E"/>
                </a:solidFill>
              </a:rPr>
              <a:t>pt</a:t>
            </a:r>
            <a:endParaRPr lang="de-DE" dirty="0">
              <a:solidFill>
                <a:srgbClr val="003B7E"/>
              </a:solidFill>
            </a:endParaRPr>
          </a:p>
        </p:txBody>
      </p:sp>
      <p:sp>
        <p:nvSpPr>
          <p:cNvPr id="6" name="Slide Number Placeholder 5"/>
          <p:cNvSpPr>
            <a:spLocks noGrp="1"/>
          </p:cNvSpPr>
          <p:nvPr>
            <p:ph type="sldNum" sz="quarter" idx="12"/>
          </p:nvPr>
        </p:nvSpPr>
        <p:spPr/>
        <p:txBody>
          <a:bodyPr/>
          <a:lstStyle/>
          <a:p>
            <a:fld id="{BD5CE54B-C29A-4A25-9174-59FEA10EAC97}" type="slidenum">
              <a:rPr lang="en-GB" smtClean="0">
                <a:solidFill>
                  <a:srgbClr val="003B7E"/>
                </a:solidFill>
              </a:rPr>
              <a:pPr/>
              <a:t>‹#›</a:t>
            </a:fld>
            <a:endParaRPr lang="en-GB" dirty="0">
              <a:solidFill>
                <a:srgbClr val="003B7E"/>
              </a:solidFill>
            </a:endParaRPr>
          </a:p>
        </p:txBody>
      </p:sp>
      <p:sp>
        <p:nvSpPr>
          <p:cNvPr id="2" name="Title 1"/>
          <p:cNvSpPr>
            <a:spLocks noGrp="1"/>
          </p:cNvSpPr>
          <p:nvPr>
            <p:ph type="title" hasCustomPrompt="1"/>
          </p:nvPr>
        </p:nvSpPr>
        <p:spPr>
          <a:xfrm>
            <a:off x="538164" y="1660535"/>
            <a:ext cx="1790700" cy="1742708"/>
          </a:xfrm>
        </p:spPr>
        <p:txBody>
          <a:bodyPr anchor="t" anchorCtr="0"/>
          <a:lstStyle>
            <a:lvl1pPr algn="l">
              <a:defRPr sz="9000" spc="-300">
                <a:solidFill>
                  <a:schemeClr val="tx2"/>
                </a:solidFill>
              </a:defRPr>
            </a:lvl1pPr>
          </a:lstStyle>
          <a:p>
            <a:r>
              <a:rPr lang="en-GB" noProof="0" dirty="0"/>
              <a:t>00</a:t>
            </a:r>
          </a:p>
        </p:txBody>
      </p:sp>
      <p:sp>
        <p:nvSpPr>
          <p:cNvPr id="3" name="Text Placeholder 2"/>
          <p:cNvSpPr>
            <a:spLocks noGrp="1"/>
          </p:cNvSpPr>
          <p:nvPr>
            <p:ph type="body" idx="1" hasCustomPrompt="1"/>
          </p:nvPr>
        </p:nvSpPr>
        <p:spPr>
          <a:xfrm>
            <a:off x="2438400" y="1748938"/>
            <a:ext cx="7486650" cy="1680063"/>
          </a:xfrm>
        </p:spPr>
        <p:txBody>
          <a:bodyPr/>
          <a:lstStyle>
            <a:lvl1pPr marL="0" indent="0">
              <a:buNone/>
              <a:defRPr sz="3600" b="1" cap="all" baseline="0">
                <a:solidFill>
                  <a:schemeClr val="tx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noProof="0" dirty="0"/>
              <a:t>Click</a:t>
            </a:r>
            <a:r>
              <a:rPr lang="en-US" dirty="0"/>
              <a:t> to edit DIVIDER TEXT</a:t>
            </a:r>
          </a:p>
        </p:txBody>
      </p:sp>
    </p:spTree>
    <p:extLst>
      <p:ext uri="{BB962C8B-B14F-4D97-AF65-F5344CB8AC3E}">
        <p14:creationId xmlns:p14="http://schemas.microsoft.com/office/powerpoint/2010/main" val="84980903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el, Text, Grafik rech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de-DE"/>
              <a:t>Titelmasterformat durch Klicken bearbeiten</a:t>
            </a:r>
            <a:endParaRPr lang="en-GB" noProof="0" dirty="0"/>
          </a:p>
        </p:txBody>
      </p:sp>
      <p:sp>
        <p:nvSpPr>
          <p:cNvPr id="3" name="Content Placeholder 2"/>
          <p:cNvSpPr>
            <a:spLocks noGrp="1"/>
          </p:cNvSpPr>
          <p:nvPr>
            <p:ph idx="1"/>
          </p:nvPr>
        </p:nvSpPr>
        <p:spPr>
          <a:xfrm>
            <a:off x="539998" y="1770185"/>
            <a:ext cx="5966309" cy="4325815"/>
          </a:xfrm>
        </p:spPr>
        <p:txBody>
          <a:bodyPr/>
          <a:lstStyle/>
          <a:p>
            <a:pPr lvl="0"/>
            <a:r>
              <a:rPr lang="de-DE" noProof="0"/>
              <a:t>Textmasterformat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GB" noProof="0" dirty="0"/>
          </a:p>
        </p:txBody>
      </p:sp>
      <p:sp>
        <p:nvSpPr>
          <p:cNvPr id="4" name="Date Placeholder 3"/>
          <p:cNvSpPr>
            <a:spLocks noGrp="1"/>
          </p:cNvSpPr>
          <p:nvPr>
            <p:ph type="dt" sz="half" idx="10"/>
          </p:nvPr>
        </p:nvSpPr>
        <p:spPr/>
        <p:txBody>
          <a:bodyPr/>
          <a:lstStyle/>
          <a:p>
            <a:r>
              <a:rPr lang="de-DE">
                <a:solidFill>
                  <a:srgbClr val="003B7E"/>
                </a:solidFill>
              </a:rPr>
              <a:t>09.05.2017</a:t>
            </a:r>
            <a:endParaRPr lang="en-GB" dirty="0">
              <a:solidFill>
                <a:srgbClr val="003B7E"/>
              </a:solidFill>
            </a:endParaRPr>
          </a:p>
        </p:txBody>
      </p:sp>
      <p:sp>
        <p:nvSpPr>
          <p:cNvPr id="5" name="Footer Placeholder 4"/>
          <p:cNvSpPr>
            <a:spLocks noGrp="1"/>
          </p:cNvSpPr>
          <p:nvPr>
            <p:ph type="ftr" sz="quarter" idx="11"/>
          </p:nvPr>
        </p:nvSpPr>
        <p:spPr/>
        <p:txBody>
          <a:bodyPr/>
          <a:lstStyle/>
          <a:p>
            <a:r>
              <a:rPr lang="de-DE" dirty="0">
                <a:solidFill>
                  <a:srgbClr val="003B7E"/>
                </a:solidFill>
              </a:rPr>
              <a:t>© METRO SYSTEMS GmbH. Titel der Präsentation.   Einstufung: streng vertraulich, vertraulich, nur zum internen Gebrauch, öffentlich, </a:t>
            </a:r>
            <a:r>
              <a:rPr lang="de-DE" dirty="0" err="1">
                <a:solidFill>
                  <a:srgbClr val="003B7E"/>
                </a:solidFill>
              </a:rPr>
              <a:t>Verdana</a:t>
            </a:r>
            <a:r>
              <a:rPr lang="de-DE" dirty="0">
                <a:solidFill>
                  <a:srgbClr val="003B7E"/>
                </a:solidFill>
              </a:rPr>
              <a:t> 7.5 </a:t>
            </a:r>
            <a:r>
              <a:rPr lang="de-DE" dirty="0" err="1">
                <a:solidFill>
                  <a:srgbClr val="003B7E"/>
                </a:solidFill>
              </a:rPr>
              <a:t>pt</a:t>
            </a:r>
            <a:endParaRPr lang="de-DE" dirty="0">
              <a:solidFill>
                <a:srgbClr val="003B7E"/>
              </a:solidFill>
            </a:endParaRPr>
          </a:p>
        </p:txBody>
      </p:sp>
      <p:sp>
        <p:nvSpPr>
          <p:cNvPr id="6" name="Slide Number Placeholder 5"/>
          <p:cNvSpPr>
            <a:spLocks noGrp="1"/>
          </p:cNvSpPr>
          <p:nvPr>
            <p:ph type="sldNum" sz="quarter" idx="12"/>
          </p:nvPr>
        </p:nvSpPr>
        <p:spPr/>
        <p:txBody>
          <a:bodyPr/>
          <a:lstStyle/>
          <a:p>
            <a:fld id="{BD5CE54B-C29A-4A25-9174-59FEA10EAC97}" type="slidenum">
              <a:rPr lang="en-GB" smtClean="0">
                <a:solidFill>
                  <a:srgbClr val="003B7E"/>
                </a:solidFill>
              </a:rPr>
              <a:pPr/>
              <a:t>‹#›</a:t>
            </a:fld>
            <a:endParaRPr lang="en-GB" dirty="0">
              <a:solidFill>
                <a:srgbClr val="003B7E"/>
              </a:solidFill>
            </a:endParaRPr>
          </a:p>
        </p:txBody>
      </p:sp>
      <p:sp>
        <p:nvSpPr>
          <p:cNvPr id="13" name="Chart Placeholder 12"/>
          <p:cNvSpPr>
            <a:spLocks noGrp="1"/>
          </p:cNvSpPr>
          <p:nvPr>
            <p:ph type="chart" sz="quarter" idx="13"/>
          </p:nvPr>
        </p:nvSpPr>
        <p:spPr>
          <a:xfrm>
            <a:off x="7173913" y="1793875"/>
            <a:ext cx="4643437" cy="4302125"/>
          </a:xfrm>
        </p:spPr>
        <p:txBody>
          <a:bodyPr/>
          <a:lstStyle/>
          <a:p>
            <a:r>
              <a:rPr lang="de-DE" noProof="0"/>
              <a:t>Diagramm durch Klicken auf Symbol hinzufügen</a:t>
            </a:r>
            <a:endParaRPr lang="en-GB" noProof="0" dirty="0"/>
          </a:p>
        </p:txBody>
      </p:sp>
      <p:cxnSp>
        <p:nvCxnSpPr>
          <p:cNvPr id="8" name="Straight Connector 7"/>
          <p:cNvCxnSpPr/>
          <p:nvPr userDrawn="1"/>
        </p:nvCxnSpPr>
        <p:spPr>
          <a:xfrm>
            <a:off x="538163" y="6451875"/>
            <a:ext cx="9386887"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648269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el, Text, Diagramm rech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de-DE"/>
              <a:t>Titelmasterformat durch Klicken bearbeiten</a:t>
            </a:r>
            <a:endParaRPr lang="en-GB" noProof="0" dirty="0"/>
          </a:p>
        </p:txBody>
      </p:sp>
      <p:sp>
        <p:nvSpPr>
          <p:cNvPr id="3" name="Content Placeholder 2"/>
          <p:cNvSpPr>
            <a:spLocks noGrp="1"/>
          </p:cNvSpPr>
          <p:nvPr>
            <p:ph idx="1"/>
          </p:nvPr>
        </p:nvSpPr>
        <p:spPr>
          <a:xfrm>
            <a:off x="539998" y="1770185"/>
            <a:ext cx="5966309" cy="4325815"/>
          </a:xfrm>
        </p:spPr>
        <p:txBody>
          <a:bodyPr/>
          <a:lstStyle/>
          <a:p>
            <a:pPr lvl="0"/>
            <a:r>
              <a:rPr lang="de-DE" noProof="0"/>
              <a:t>Textmasterformat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GB" noProof="0" dirty="0"/>
          </a:p>
        </p:txBody>
      </p:sp>
      <p:sp>
        <p:nvSpPr>
          <p:cNvPr id="4" name="Date Placeholder 3"/>
          <p:cNvSpPr>
            <a:spLocks noGrp="1"/>
          </p:cNvSpPr>
          <p:nvPr>
            <p:ph type="dt" sz="half" idx="10"/>
          </p:nvPr>
        </p:nvSpPr>
        <p:spPr/>
        <p:txBody>
          <a:bodyPr/>
          <a:lstStyle/>
          <a:p>
            <a:r>
              <a:rPr lang="de-DE">
                <a:solidFill>
                  <a:srgbClr val="003B7E"/>
                </a:solidFill>
              </a:rPr>
              <a:t>09.05.2017</a:t>
            </a:r>
            <a:endParaRPr lang="en-GB" dirty="0">
              <a:solidFill>
                <a:srgbClr val="003B7E"/>
              </a:solidFill>
            </a:endParaRPr>
          </a:p>
        </p:txBody>
      </p:sp>
      <p:sp>
        <p:nvSpPr>
          <p:cNvPr id="5" name="Footer Placeholder 4"/>
          <p:cNvSpPr>
            <a:spLocks noGrp="1"/>
          </p:cNvSpPr>
          <p:nvPr>
            <p:ph type="ftr" sz="quarter" idx="11"/>
          </p:nvPr>
        </p:nvSpPr>
        <p:spPr/>
        <p:txBody>
          <a:bodyPr/>
          <a:lstStyle/>
          <a:p>
            <a:r>
              <a:rPr lang="de-DE" dirty="0">
                <a:solidFill>
                  <a:srgbClr val="003B7E"/>
                </a:solidFill>
              </a:rPr>
              <a:t>© METRO SYSTEMS GmbH. Titel der Präsentation.   Einstufung: streng vertraulich, vertraulich, nur zum internen Gebrauch, öffentlich, </a:t>
            </a:r>
            <a:r>
              <a:rPr lang="de-DE" dirty="0" err="1">
                <a:solidFill>
                  <a:srgbClr val="003B7E"/>
                </a:solidFill>
              </a:rPr>
              <a:t>Verdana</a:t>
            </a:r>
            <a:r>
              <a:rPr lang="de-DE" dirty="0">
                <a:solidFill>
                  <a:srgbClr val="003B7E"/>
                </a:solidFill>
              </a:rPr>
              <a:t> 7.5 </a:t>
            </a:r>
            <a:r>
              <a:rPr lang="de-DE" dirty="0" err="1">
                <a:solidFill>
                  <a:srgbClr val="003B7E"/>
                </a:solidFill>
              </a:rPr>
              <a:t>pt</a:t>
            </a:r>
            <a:endParaRPr lang="de-DE" dirty="0">
              <a:solidFill>
                <a:srgbClr val="003B7E"/>
              </a:solidFill>
            </a:endParaRPr>
          </a:p>
        </p:txBody>
      </p:sp>
      <p:sp>
        <p:nvSpPr>
          <p:cNvPr id="6" name="Slide Number Placeholder 5"/>
          <p:cNvSpPr>
            <a:spLocks noGrp="1"/>
          </p:cNvSpPr>
          <p:nvPr>
            <p:ph type="sldNum" sz="quarter" idx="12"/>
          </p:nvPr>
        </p:nvSpPr>
        <p:spPr/>
        <p:txBody>
          <a:bodyPr/>
          <a:lstStyle/>
          <a:p>
            <a:fld id="{BD5CE54B-C29A-4A25-9174-59FEA10EAC97}" type="slidenum">
              <a:rPr lang="en-GB" smtClean="0">
                <a:solidFill>
                  <a:srgbClr val="003B7E"/>
                </a:solidFill>
              </a:rPr>
              <a:pPr/>
              <a:t>‹#›</a:t>
            </a:fld>
            <a:endParaRPr lang="en-GB" dirty="0">
              <a:solidFill>
                <a:srgbClr val="003B7E"/>
              </a:solidFill>
            </a:endParaRPr>
          </a:p>
        </p:txBody>
      </p:sp>
      <p:sp>
        <p:nvSpPr>
          <p:cNvPr id="13" name="Chart Placeholder 12"/>
          <p:cNvSpPr>
            <a:spLocks noGrp="1"/>
          </p:cNvSpPr>
          <p:nvPr>
            <p:ph type="chart" sz="quarter" idx="13"/>
          </p:nvPr>
        </p:nvSpPr>
        <p:spPr>
          <a:xfrm>
            <a:off x="7173913" y="1793875"/>
            <a:ext cx="4643437" cy="4302125"/>
          </a:xfrm>
        </p:spPr>
        <p:txBody>
          <a:bodyPr/>
          <a:lstStyle/>
          <a:p>
            <a:r>
              <a:rPr lang="de-DE" noProof="0"/>
              <a:t>Diagramm durch Klicken auf Symbol hinzufügen</a:t>
            </a:r>
            <a:endParaRPr lang="en-GB" noProof="0" dirty="0"/>
          </a:p>
        </p:txBody>
      </p:sp>
      <p:cxnSp>
        <p:nvCxnSpPr>
          <p:cNvPr id="8" name="Straight Connector 7"/>
          <p:cNvCxnSpPr/>
          <p:nvPr userDrawn="1"/>
        </p:nvCxnSpPr>
        <p:spPr>
          <a:xfrm>
            <a:off x="538163" y="6451875"/>
            <a:ext cx="9386887"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73917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ussage 2, Weiß 60 pt">
    <p:spTree>
      <p:nvGrpSpPr>
        <p:cNvPr id="1" name=""/>
        <p:cNvGrpSpPr/>
        <p:nvPr/>
      </p:nvGrpSpPr>
      <p:grpSpPr>
        <a:xfrm>
          <a:off x="0" y="0"/>
          <a:ext cx="0" cy="0"/>
          <a:chOff x="0" y="0"/>
          <a:chExt cx="0" cy="0"/>
        </a:xfrm>
      </p:grpSpPr>
      <p:sp>
        <p:nvSpPr>
          <p:cNvPr id="8" name="Rectangle 7"/>
          <p:cNvSpPr/>
          <p:nvPr userDrawn="1"/>
        </p:nvSpPr>
        <p:spPr bwMode="hidden">
          <a:xfrm>
            <a:off x="0" y="0"/>
            <a:ext cx="12191181" cy="6096000"/>
          </a:xfrm>
          <a:prstGeom prst="rect">
            <a:avLst/>
          </a:prstGeom>
          <a:solidFill>
            <a:srgbClr val="0089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pic>
        <p:nvPicPr>
          <p:cNvPr id="10" name="Picture 9"/>
          <p:cNvPicPr>
            <a:picLocks noChangeAspect="1"/>
          </p:cNvPicPr>
          <p:nvPr userDrawn="1"/>
        </p:nvPicPr>
        <p:blipFill>
          <a:blip r:embed="rId2"/>
          <a:stretch>
            <a:fillRect/>
          </a:stretch>
        </p:blipFill>
        <p:spPr bwMode="hidden">
          <a:xfrm>
            <a:off x="1497035" y="0"/>
            <a:ext cx="4958782" cy="6105600"/>
          </a:xfrm>
          <a:prstGeom prst="rect">
            <a:avLst/>
          </a:prstGeom>
        </p:spPr>
      </p:pic>
      <p:sp>
        <p:nvSpPr>
          <p:cNvPr id="2" name="Title 1"/>
          <p:cNvSpPr>
            <a:spLocks noGrp="1"/>
          </p:cNvSpPr>
          <p:nvPr>
            <p:ph type="title"/>
          </p:nvPr>
        </p:nvSpPr>
        <p:spPr>
          <a:xfrm>
            <a:off x="540000" y="1695222"/>
            <a:ext cx="10332788" cy="3727939"/>
          </a:xfrm>
        </p:spPr>
        <p:txBody>
          <a:bodyPr/>
          <a:lstStyle>
            <a:lvl1pPr marL="463550" indent="-463550">
              <a:defRPr sz="6000" baseline="0">
                <a:solidFill>
                  <a:schemeClr val="bg1"/>
                </a:solidFill>
              </a:defRPr>
            </a:lvl1pPr>
          </a:lstStyle>
          <a:p>
            <a:r>
              <a:rPr lang="de-DE"/>
              <a:t>Titelmasterformat durch Klicken bearbeiten</a:t>
            </a:r>
            <a:endParaRPr lang="en-GB" dirty="0"/>
          </a:p>
        </p:txBody>
      </p:sp>
      <p:sp>
        <p:nvSpPr>
          <p:cNvPr id="4" name="Date Placeholder 3"/>
          <p:cNvSpPr>
            <a:spLocks noGrp="1"/>
          </p:cNvSpPr>
          <p:nvPr>
            <p:ph type="dt" sz="half" idx="10"/>
          </p:nvPr>
        </p:nvSpPr>
        <p:spPr/>
        <p:txBody>
          <a:bodyPr/>
          <a:lstStyle/>
          <a:p>
            <a:r>
              <a:rPr lang="de-DE">
                <a:solidFill>
                  <a:srgbClr val="003B7E"/>
                </a:solidFill>
              </a:rPr>
              <a:t>09.05.2017</a:t>
            </a:r>
            <a:endParaRPr lang="en-GB" dirty="0">
              <a:solidFill>
                <a:srgbClr val="003B7E"/>
              </a:solidFill>
            </a:endParaRPr>
          </a:p>
        </p:txBody>
      </p:sp>
      <p:sp>
        <p:nvSpPr>
          <p:cNvPr id="5" name="Footer Placeholder 4"/>
          <p:cNvSpPr>
            <a:spLocks noGrp="1"/>
          </p:cNvSpPr>
          <p:nvPr>
            <p:ph type="ftr" sz="quarter" idx="11"/>
          </p:nvPr>
        </p:nvSpPr>
        <p:spPr/>
        <p:txBody>
          <a:bodyPr/>
          <a:lstStyle/>
          <a:p>
            <a:r>
              <a:rPr lang="de-DE" dirty="0">
                <a:solidFill>
                  <a:srgbClr val="003B7E"/>
                </a:solidFill>
              </a:rPr>
              <a:t>© METRO SYSTEMS GmbH.   Titel der Präsentation.   Einstufung: streng vertraulich, vertraulich, nur zum internen Gebrauch, öffentlich, </a:t>
            </a:r>
            <a:r>
              <a:rPr lang="de-DE" dirty="0" err="1">
                <a:solidFill>
                  <a:srgbClr val="003B7E"/>
                </a:solidFill>
              </a:rPr>
              <a:t>Verdana</a:t>
            </a:r>
            <a:r>
              <a:rPr lang="de-DE" dirty="0">
                <a:solidFill>
                  <a:srgbClr val="003B7E"/>
                </a:solidFill>
              </a:rPr>
              <a:t> 7.5 </a:t>
            </a:r>
            <a:r>
              <a:rPr lang="de-DE" dirty="0" err="1">
                <a:solidFill>
                  <a:srgbClr val="003B7E"/>
                </a:solidFill>
              </a:rPr>
              <a:t>pt</a:t>
            </a:r>
            <a:endParaRPr lang="de-DE" dirty="0">
              <a:solidFill>
                <a:srgbClr val="003B7E"/>
              </a:solidFill>
            </a:endParaRPr>
          </a:p>
        </p:txBody>
      </p:sp>
      <p:sp>
        <p:nvSpPr>
          <p:cNvPr id="6" name="Slide Number Placeholder 5"/>
          <p:cNvSpPr>
            <a:spLocks noGrp="1"/>
          </p:cNvSpPr>
          <p:nvPr>
            <p:ph type="sldNum" sz="quarter" idx="12"/>
          </p:nvPr>
        </p:nvSpPr>
        <p:spPr/>
        <p:txBody>
          <a:bodyPr/>
          <a:lstStyle/>
          <a:p>
            <a:fld id="{BD5CE54B-C29A-4A25-9174-59FEA10EAC97}" type="slidenum">
              <a:rPr lang="en-GB" smtClean="0">
                <a:solidFill>
                  <a:srgbClr val="003B7E"/>
                </a:solidFill>
              </a:rPr>
              <a:pPr/>
              <a:t>‹#›</a:t>
            </a:fld>
            <a:endParaRPr lang="en-GB" dirty="0">
              <a:solidFill>
                <a:srgbClr val="003B7E"/>
              </a:solidFill>
            </a:endParaRPr>
          </a:p>
        </p:txBody>
      </p:sp>
    </p:spTree>
    <p:extLst>
      <p:ext uri="{BB962C8B-B14F-4D97-AF65-F5344CB8AC3E}">
        <p14:creationId xmlns:p14="http://schemas.microsoft.com/office/powerpoint/2010/main" val="180837795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el, Text, Grafik link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de-DE"/>
              <a:t>Titelmasterformat durch Klicken bearbeiten</a:t>
            </a:r>
            <a:endParaRPr lang="en-GB" noProof="0" dirty="0"/>
          </a:p>
        </p:txBody>
      </p:sp>
      <p:sp>
        <p:nvSpPr>
          <p:cNvPr id="3" name="Content Placeholder 2"/>
          <p:cNvSpPr>
            <a:spLocks noGrp="1"/>
          </p:cNvSpPr>
          <p:nvPr>
            <p:ph idx="1"/>
          </p:nvPr>
        </p:nvSpPr>
        <p:spPr>
          <a:xfrm>
            <a:off x="6240951" y="1770185"/>
            <a:ext cx="5579574" cy="4325815"/>
          </a:xfrm>
        </p:spPr>
        <p:txBody>
          <a:bodyPr/>
          <a:lstStyle/>
          <a:p>
            <a:pPr lvl="0"/>
            <a:r>
              <a:rPr lang="de-DE" noProof="0"/>
              <a:t>Textmasterformat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GB" noProof="0" dirty="0"/>
          </a:p>
        </p:txBody>
      </p:sp>
      <p:sp>
        <p:nvSpPr>
          <p:cNvPr id="4" name="Date Placeholder 3"/>
          <p:cNvSpPr>
            <a:spLocks noGrp="1"/>
          </p:cNvSpPr>
          <p:nvPr>
            <p:ph type="dt" sz="half" idx="10"/>
          </p:nvPr>
        </p:nvSpPr>
        <p:spPr/>
        <p:txBody>
          <a:bodyPr/>
          <a:lstStyle/>
          <a:p>
            <a:r>
              <a:rPr lang="de-DE">
                <a:solidFill>
                  <a:srgbClr val="003B7E"/>
                </a:solidFill>
              </a:rPr>
              <a:t>09.05.2017</a:t>
            </a:r>
            <a:endParaRPr lang="en-GB" dirty="0">
              <a:solidFill>
                <a:srgbClr val="003B7E"/>
              </a:solidFill>
            </a:endParaRPr>
          </a:p>
        </p:txBody>
      </p:sp>
      <p:sp>
        <p:nvSpPr>
          <p:cNvPr id="5" name="Footer Placeholder 4"/>
          <p:cNvSpPr>
            <a:spLocks noGrp="1"/>
          </p:cNvSpPr>
          <p:nvPr>
            <p:ph type="ftr" sz="quarter" idx="11"/>
          </p:nvPr>
        </p:nvSpPr>
        <p:spPr/>
        <p:txBody>
          <a:bodyPr/>
          <a:lstStyle/>
          <a:p>
            <a:r>
              <a:rPr lang="de-DE" dirty="0">
                <a:solidFill>
                  <a:srgbClr val="003B7E"/>
                </a:solidFill>
              </a:rPr>
              <a:t>© METRO SYSTEMS GmbH. Titel der Präsentation.   Einstufung: streng vertraulich, vertraulich, nur zum internen Gebrauch, öffentlich, </a:t>
            </a:r>
            <a:r>
              <a:rPr lang="de-DE" dirty="0" err="1">
                <a:solidFill>
                  <a:srgbClr val="003B7E"/>
                </a:solidFill>
              </a:rPr>
              <a:t>Verdana</a:t>
            </a:r>
            <a:r>
              <a:rPr lang="de-DE" dirty="0">
                <a:solidFill>
                  <a:srgbClr val="003B7E"/>
                </a:solidFill>
              </a:rPr>
              <a:t> 7.5 </a:t>
            </a:r>
            <a:r>
              <a:rPr lang="de-DE" dirty="0" err="1">
                <a:solidFill>
                  <a:srgbClr val="003B7E"/>
                </a:solidFill>
              </a:rPr>
              <a:t>pt</a:t>
            </a:r>
            <a:endParaRPr lang="de-DE" dirty="0">
              <a:solidFill>
                <a:srgbClr val="003B7E"/>
              </a:solidFill>
            </a:endParaRPr>
          </a:p>
        </p:txBody>
      </p:sp>
      <p:sp>
        <p:nvSpPr>
          <p:cNvPr id="6" name="Slide Number Placeholder 5"/>
          <p:cNvSpPr>
            <a:spLocks noGrp="1"/>
          </p:cNvSpPr>
          <p:nvPr>
            <p:ph type="sldNum" sz="quarter" idx="12"/>
          </p:nvPr>
        </p:nvSpPr>
        <p:spPr/>
        <p:txBody>
          <a:bodyPr/>
          <a:lstStyle/>
          <a:p>
            <a:fld id="{BD5CE54B-C29A-4A25-9174-59FEA10EAC97}" type="slidenum">
              <a:rPr lang="en-GB" smtClean="0">
                <a:solidFill>
                  <a:srgbClr val="003B7E"/>
                </a:solidFill>
              </a:rPr>
              <a:pPr/>
              <a:t>‹#›</a:t>
            </a:fld>
            <a:endParaRPr lang="en-GB" dirty="0">
              <a:solidFill>
                <a:srgbClr val="003B7E"/>
              </a:solidFill>
            </a:endParaRPr>
          </a:p>
        </p:txBody>
      </p:sp>
      <p:sp>
        <p:nvSpPr>
          <p:cNvPr id="13" name="Chart Placeholder 12"/>
          <p:cNvSpPr>
            <a:spLocks noGrp="1"/>
          </p:cNvSpPr>
          <p:nvPr>
            <p:ph type="chart" sz="quarter" idx="13"/>
          </p:nvPr>
        </p:nvSpPr>
        <p:spPr>
          <a:xfrm>
            <a:off x="541826" y="1793875"/>
            <a:ext cx="5147529" cy="4302125"/>
          </a:xfrm>
        </p:spPr>
        <p:txBody>
          <a:bodyPr/>
          <a:lstStyle/>
          <a:p>
            <a:r>
              <a:rPr lang="de-DE" noProof="0"/>
              <a:t>Diagramm durch Klicken auf Symbol hinzufügen</a:t>
            </a:r>
            <a:endParaRPr lang="en-GB" noProof="0" dirty="0"/>
          </a:p>
        </p:txBody>
      </p:sp>
      <p:cxnSp>
        <p:nvCxnSpPr>
          <p:cNvPr id="8" name="Straight Connector 7"/>
          <p:cNvCxnSpPr/>
          <p:nvPr userDrawn="1"/>
        </p:nvCxnSpPr>
        <p:spPr>
          <a:xfrm>
            <a:off x="538163" y="6451875"/>
            <a:ext cx="9386887"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588578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el, Text, Diagramm link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de-DE"/>
              <a:t>Titelmasterformat durch Klicken bearbeiten</a:t>
            </a:r>
            <a:endParaRPr lang="en-GB" noProof="0" dirty="0"/>
          </a:p>
        </p:txBody>
      </p:sp>
      <p:sp>
        <p:nvSpPr>
          <p:cNvPr id="3" name="Content Placeholder 2"/>
          <p:cNvSpPr>
            <a:spLocks noGrp="1"/>
          </p:cNvSpPr>
          <p:nvPr>
            <p:ph idx="1"/>
          </p:nvPr>
        </p:nvSpPr>
        <p:spPr>
          <a:xfrm>
            <a:off x="6240951" y="1770185"/>
            <a:ext cx="5579574" cy="4325815"/>
          </a:xfrm>
        </p:spPr>
        <p:txBody>
          <a:bodyPr/>
          <a:lstStyle/>
          <a:p>
            <a:pPr lvl="0"/>
            <a:r>
              <a:rPr lang="de-DE" noProof="0"/>
              <a:t>Textmasterformat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GB" noProof="0" dirty="0"/>
          </a:p>
        </p:txBody>
      </p:sp>
      <p:sp>
        <p:nvSpPr>
          <p:cNvPr id="4" name="Date Placeholder 3"/>
          <p:cNvSpPr>
            <a:spLocks noGrp="1"/>
          </p:cNvSpPr>
          <p:nvPr>
            <p:ph type="dt" sz="half" idx="10"/>
          </p:nvPr>
        </p:nvSpPr>
        <p:spPr/>
        <p:txBody>
          <a:bodyPr/>
          <a:lstStyle/>
          <a:p>
            <a:r>
              <a:rPr lang="de-DE">
                <a:solidFill>
                  <a:srgbClr val="003B7E"/>
                </a:solidFill>
              </a:rPr>
              <a:t>09.05.2017</a:t>
            </a:r>
            <a:endParaRPr lang="en-GB" dirty="0">
              <a:solidFill>
                <a:srgbClr val="003B7E"/>
              </a:solidFill>
            </a:endParaRPr>
          </a:p>
        </p:txBody>
      </p:sp>
      <p:sp>
        <p:nvSpPr>
          <p:cNvPr id="5" name="Footer Placeholder 4"/>
          <p:cNvSpPr>
            <a:spLocks noGrp="1"/>
          </p:cNvSpPr>
          <p:nvPr>
            <p:ph type="ftr" sz="quarter" idx="11"/>
          </p:nvPr>
        </p:nvSpPr>
        <p:spPr/>
        <p:txBody>
          <a:bodyPr/>
          <a:lstStyle/>
          <a:p>
            <a:r>
              <a:rPr lang="de-DE" dirty="0">
                <a:solidFill>
                  <a:srgbClr val="003B7E"/>
                </a:solidFill>
              </a:rPr>
              <a:t>© METRO SYSTEMS GmbH. Titel der Präsentation.   Einstufung: streng vertraulich, vertraulich, nur zum internen Gebrauch, öffentlich, </a:t>
            </a:r>
            <a:r>
              <a:rPr lang="de-DE" dirty="0" err="1">
                <a:solidFill>
                  <a:srgbClr val="003B7E"/>
                </a:solidFill>
              </a:rPr>
              <a:t>Verdana</a:t>
            </a:r>
            <a:r>
              <a:rPr lang="de-DE" dirty="0">
                <a:solidFill>
                  <a:srgbClr val="003B7E"/>
                </a:solidFill>
              </a:rPr>
              <a:t> 7.5 </a:t>
            </a:r>
            <a:r>
              <a:rPr lang="de-DE" dirty="0" err="1">
                <a:solidFill>
                  <a:srgbClr val="003B7E"/>
                </a:solidFill>
              </a:rPr>
              <a:t>pt</a:t>
            </a:r>
            <a:endParaRPr lang="de-DE" dirty="0">
              <a:solidFill>
                <a:srgbClr val="003B7E"/>
              </a:solidFill>
            </a:endParaRPr>
          </a:p>
        </p:txBody>
      </p:sp>
      <p:sp>
        <p:nvSpPr>
          <p:cNvPr id="6" name="Slide Number Placeholder 5"/>
          <p:cNvSpPr>
            <a:spLocks noGrp="1"/>
          </p:cNvSpPr>
          <p:nvPr>
            <p:ph type="sldNum" sz="quarter" idx="12"/>
          </p:nvPr>
        </p:nvSpPr>
        <p:spPr/>
        <p:txBody>
          <a:bodyPr/>
          <a:lstStyle/>
          <a:p>
            <a:fld id="{BD5CE54B-C29A-4A25-9174-59FEA10EAC97}" type="slidenum">
              <a:rPr lang="en-GB" smtClean="0">
                <a:solidFill>
                  <a:srgbClr val="003B7E"/>
                </a:solidFill>
              </a:rPr>
              <a:pPr/>
              <a:t>‹#›</a:t>
            </a:fld>
            <a:endParaRPr lang="en-GB" dirty="0">
              <a:solidFill>
                <a:srgbClr val="003B7E"/>
              </a:solidFill>
            </a:endParaRPr>
          </a:p>
        </p:txBody>
      </p:sp>
      <p:sp>
        <p:nvSpPr>
          <p:cNvPr id="13" name="Chart Placeholder 12"/>
          <p:cNvSpPr>
            <a:spLocks noGrp="1"/>
          </p:cNvSpPr>
          <p:nvPr>
            <p:ph type="chart" sz="quarter" idx="13"/>
          </p:nvPr>
        </p:nvSpPr>
        <p:spPr>
          <a:xfrm>
            <a:off x="541826" y="1793875"/>
            <a:ext cx="5147529" cy="4302125"/>
          </a:xfrm>
        </p:spPr>
        <p:txBody>
          <a:bodyPr/>
          <a:lstStyle/>
          <a:p>
            <a:r>
              <a:rPr lang="de-DE" noProof="0"/>
              <a:t>Diagramm durch Klicken auf Symbol hinzufügen</a:t>
            </a:r>
            <a:endParaRPr lang="en-GB" noProof="0" dirty="0"/>
          </a:p>
        </p:txBody>
      </p:sp>
      <p:cxnSp>
        <p:nvCxnSpPr>
          <p:cNvPr id="8" name="Straight Connector 7"/>
          <p:cNvCxnSpPr/>
          <p:nvPr userDrawn="1"/>
        </p:nvCxnSpPr>
        <p:spPr>
          <a:xfrm>
            <a:off x="538163" y="6451875"/>
            <a:ext cx="9386887"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521275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GB" dirty="0"/>
          </a:p>
        </p:txBody>
      </p:sp>
      <p:sp>
        <p:nvSpPr>
          <p:cNvPr id="3" name="Date Placeholder 2"/>
          <p:cNvSpPr>
            <a:spLocks noGrp="1"/>
          </p:cNvSpPr>
          <p:nvPr>
            <p:ph type="dt" sz="half" idx="10"/>
          </p:nvPr>
        </p:nvSpPr>
        <p:spPr/>
        <p:txBody>
          <a:bodyPr/>
          <a:lstStyle/>
          <a:p>
            <a:r>
              <a:rPr lang="de-DE">
                <a:solidFill>
                  <a:srgbClr val="003B7E"/>
                </a:solidFill>
              </a:rPr>
              <a:t>09.05.2017</a:t>
            </a:r>
            <a:endParaRPr lang="en-GB" dirty="0">
              <a:solidFill>
                <a:srgbClr val="003B7E"/>
              </a:solidFill>
            </a:endParaRPr>
          </a:p>
        </p:txBody>
      </p:sp>
      <p:sp>
        <p:nvSpPr>
          <p:cNvPr id="4" name="Footer Placeholder 3"/>
          <p:cNvSpPr>
            <a:spLocks noGrp="1"/>
          </p:cNvSpPr>
          <p:nvPr>
            <p:ph type="ftr" sz="quarter" idx="11"/>
          </p:nvPr>
        </p:nvSpPr>
        <p:spPr/>
        <p:txBody>
          <a:bodyPr/>
          <a:lstStyle/>
          <a:p>
            <a:r>
              <a:rPr lang="de-DE" dirty="0">
                <a:solidFill>
                  <a:srgbClr val="003B7E"/>
                </a:solidFill>
              </a:rPr>
              <a:t>© METRO SYSTEMS GmbH. Titel der Präsentation.   Einstufung: streng vertraulich, vertraulich, nur zum internen Gebrauch, öffentlich, </a:t>
            </a:r>
            <a:r>
              <a:rPr lang="de-DE" dirty="0" err="1">
                <a:solidFill>
                  <a:srgbClr val="003B7E"/>
                </a:solidFill>
              </a:rPr>
              <a:t>Verdana</a:t>
            </a:r>
            <a:r>
              <a:rPr lang="de-DE" dirty="0">
                <a:solidFill>
                  <a:srgbClr val="003B7E"/>
                </a:solidFill>
              </a:rPr>
              <a:t> 7.5 </a:t>
            </a:r>
            <a:r>
              <a:rPr lang="de-DE" dirty="0" err="1">
                <a:solidFill>
                  <a:srgbClr val="003B7E"/>
                </a:solidFill>
              </a:rPr>
              <a:t>pt</a:t>
            </a:r>
            <a:endParaRPr lang="de-DE" dirty="0">
              <a:solidFill>
                <a:srgbClr val="003B7E"/>
              </a:solidFill>
            </a:endParaRPr>
          </a:p>
        </p:txBody>
      </p:sp>
      <p:sp>
        <p:nvSpPr>
          <p:cNvPr id="5" name="Slide Number Placeholder 4"/>
          <p:cNvSpPr>
            <a:spLocks noGrp="1"/>
          </p:cNvSpPr>
          <p:nvPr>
            <p:ph type="sldNum" sz="quarter" idx="12"/>
          </p:nvPr>
        </p:nvSpPr>
        <p:spPr/>
        <p:txBody>
          <a:bodyPr/>
          <a:lstStyle/>
          <a:p>
            <a:fld id="{BD5CE54B-C29A-4A25-9174-59FEA10EAC97}" type="slidenum">
              <a:rPr lang="en-GB" smtClean="0">
                <a:solidFill>
                  <a:srgbClr val="003B7E"/>
                </a:solidFill>
              </a:rPr>
              <a:pPr/>
              <a:t>‹#›</a:t>
            </a:fld>
            <a:endParaRPr lang="en-GB" dirty="0">
              <a:solidFill>
                <a:srgbClr val="003B7E"/>
              </a:solidFill>
            </a:endParaRPr>
          </a:p>
        </p:txBody>
      </p:sp>
      <p:cxnSp>
        <p:nvCxnSpPr>
          <p:cNvPr id="6" name="Straight Connector 5"/>
          <p:cNvCxnSpPr/>
          <p:nvPr userDrawn="1"/>
        </p:nvCxnSpPr>
        <p:spPr>
          <a:xfrm>
            <a:off x="538163" y="6451875"/>
            <a:ext cx="9386887"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247828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Fazit, Weiß">
    <p:spTree>
      <p:nvGrpSpPr>
        <p:cNvPr id="1" name=""/>
        <p:cNvGrpSpPr/>
        <p:nvPr/>
      </p:nvGrpSpPr>
      <p:grpSpPr>
        <a:xfrm>
          <a:off x="0" y="0"/>
          <a:ext cx="0" cy="0"/>
          <a:chOff x="0" y="0"/>
          <a:chExt cx="0" cy="0"/>
        </a:xfrm>
      </p:grpSpPr>
      <p:sp>
        <p:nvSpPr>
          <p:cNvPr id="7" name="Rectangle 7"/>
          <p:cNvSpPr/>
          <p:nvPr userDrawn="1"/>
        </p:nvSpPr>
        <p:spPr bwMode="hidden">
          <a:xfrm>
            <a:off x="0" y="0"/>
            <a:ext cx="12191181" cy="609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2" name="Title 1"/>
          <p:cNvSpPr>
            <a:spLocks noGrp="1"/>
          </p:cNvSpPr>
          <p:nvPr>
            <p:ph type="title"/>
          </p:nvPr>
        </p:nvSpPr>
        <p:spPr/>
        <p:txBody>
          <a:bodyPr/>
          <a:lstStyle>
            <a:lvl1pPr>
              <a:defRPr>
                <a:solidFill>
                  <a:schemeClr val="bg1"/>
                </a:solidFill>
              </a:defRPr>
            </a:lvl1pPr>
          </a:lstStyle>
          <a:p>
            <a:r>
              <a:rPr lang="de-DE"/>
              <a:t>Titelmasterformat durch Klicken bearbeiten</a:t>
            </a:r>
            <a:endParaRPr lang="en-GB" dirty="0"/>
          </a:p>
        </p:txBody>
      </p:sp>
      <p:sp>
        <p:nvSpPr>
          <p:cNvPr id="3" name="Date Placeholder 2"/>
          <p:cNvSpPr>
            <a:spLocks noGrp="1"/>
          </p:cNvSpPr>
          <p:nvPr>
            <p:ph type="dt" sz="half" idx="10"/>
          </p:nvPr>
        </p:nvSpPr>
        <p:spPr/>
        <p:txBody>
          <a:bodyPr/>
          <a:lstStyle/>
          <a:p>
            <a:r>
              <a:rPr lang="de-DE">
                <a:solidFill>
                  <a:srgbClr val="003B7E"/>
                </a:solidFill>
              </a:rPr>
              <a:t>09.05.2017</a:t>
            </a:r>
            <a:endParaRPr lang="en-GB" dirty="0">
              <a:solidFill>
                <a:srgbClr val="003B7E"/>
              </a:solidFill>
            </a:endParaRPr>
          </a:p>
        </p:txBody>
      </p:sp>
      <p:sp>
        <p:nvSpPr>
          <p:cNvPr id="4" name="Footer Placeholder 3"/>
          <p:cNvSpPr>
            <a:spLocks noGrp="1"/>
          </p:cNvSpPr>
          <p:nvPr>
            <p:ph type="ftr" sz="quarter" idx="11"/>
          </p:nvPr>
        </p:nvSpPr>
        <p:spPr/>
        <p:txBody>
          <a:bodyPr/>
          <a:lstStyle/>
          <a:p>
            <a:r>
              <a:rPr lang="de-DE" dirty="0">
                <a:solidFill>
                  <a:srgbClr val="003B7E"/>
                </a:solidFill>
              </a:rPr>
              <a:t>© METRO SYSTEMS GmbH. Titel der Präsentation.   Einstufung: streng vertraulich, vertraulich, nur zum internen Gebrauch, öffentlich, </a:t>
            </a:r>
            <a:r>
              <a:rPr lang="de-DE" dirty="0" err="1">
                <a:solidFill>
                  <a:srgbClr val="003B7E"/>
                </a:solidFill>
              </a:rPr>
              <a:t>Verdana</a:t>
            </a:r>
            <a:r>
              <a:rPr lang="de-DE" dirty="0">
                <a:solidFill>
                  <a:srgbClr val="003B7E"/>
                </a:solidFill>
              </a:rPr>
              <a:t> 7.5 </a:t>
            </a:r>
            <a:r>
              <a:rPr lang="de-DE" dirty="0" err="1">
                <a:solidFill>
                  <a:srgbClr val="003B7E"/>
                </a:solidFill>
              </a:rPr>
              <a:t>pt</a:t>
            </a:r>
            <a:endParaRPr lang="de-DE" dirty="0">
              <a:solidFill>
                <a:srgbClr val="003B7E"/>
              </a:solidFill>
            </a:endParaRPr>
          </a:p>
        </p:txBody>
      </p:sp>
      <p:sp>
        <p:nvSpPr>
          <p:cNvPr id="5" name="Slide Number Placeholder 4"/>
          <p:cNvSpPr>
            <a:spLocks noGrp="1"/>
          </p:cNvSpPr>
          <p:nvPr>
            <p:ph type="sldNum" sz="quarter" idx="12"/>
          </p:nvPr>
        </p:nvSpPr>
        <p:spPr/>
        <p:txBody>
          <a:bodyPr/>
          <a:lstStyle/>
          <a:p>
            <a:fld id="{BD5CE54B-C29A-4A25-9174-59FEA10EAC97}" type="slidenum">
              <a:rPr lang="en-GB" smtClean="0">
                <a:solidFill>
                  <a:srgbClr val="003B7E"/>
                </a:solidFill>
              </a:rPr>
              <a:pPr/>
              <a:t>‹#›</a:t>
            </a:fld>
            <a:endParaRPr lang="en-GB" dirty="0">
              <a:solidFill>
                <a:srgbClr val="003B7E"/>
              </a:solidFill>
            </a:endParaRPr>
          </a:p>
        </p:txBody>
      </p:sp>
      <p:sp>
        <p:nvSpPr>
          <p:cNvPr id="9" name="Textplatzhalter 8"/>
          <p:cNvSpPr>
            <a:spLocks noGrp="1"/>
          </p:cNvSpPr>
          <p:nvPr>
            <p:ph type="body" sz="quarter" idx="13"/>
          </p:nvPr>
        </p:nvSpPr>
        <p:spPr>
          <a:xfrm>
            <a:off x="538163" y="1795638"/>
            <a:ext cx="11275200" cy="4140000"/>
          </a:xfrm>
        </p:spPr>
        <p:txBody>
          <a:bodyPr/>
          <a:lstStyle>
            <a:lvl1pPr>
              <a:defRPr sz="3600">
                <a:solidFill>
                  <a:schemeClr val="bg1"/>
                </a:solidFill>
              </a:defRPr>
            </a:lvl1pPr>
            <a:lvl2pPr marL="67825" indent="0">
              <a:buNone/>
              <a:defRPr>
                <a:solidFill>
                  <a:schemeClr val="bg1"/>
                </a:solidFill>
              </a:defRPr>
            </a:lvl2pPr>
            <a:lvl3pPr marL="189913" indent="0">
              <a:buNone/>
              <a:defRPr>
                <a:solidFill>
                  <a:schemeClr val="bg1"/>
                </a:solidFill>
              </a:defRPr>
            </a:lvl3pPr>
            <a:lvl4pPr marL="307388" indent="0">
              <a:buNone/>
              <a:defRPr>
                <a:solidFill>
                  <a:schemeClr val="bg1"/>
                </a:solidFill>
              </a:defRPr>
            </a:lvl4pPr>
            <a:lvl5pPr marL="435975" indent="0">
              <a:buNone/>
              <a:defRPr>
                <a:solidFill>
                  <a:schemeClr val="bg1"/>
                </a:solidFill>
              </a:defRPr>
            </a:lvl5pPr>
          </a:lstStyle>
          <a:p>
            <a:pPr lvl="0"/>
            <a:r>
              <a:rPr lang="de-DE"/>
              <a:t>Textmasterformat bearbeiten</a:t>
            </a:r>
          </a:p>
        </p:txBody>
      </p:sp>
    </p:spTree>
    <p:extLst>
      <p:ext uri="{BB962C8B-B14F-4D97-AF65-F5344CB8AC3E}">
        <p14:creationId xmlns:p14="http://schemas.microsoft.com/office/powerpoint/2010/main" val="182731119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Fazit, Gelb">
    <p:spTree>
      <p:nvGrpSpPr>
        <p:cNvPr id="1" name=""/>
        <p:cNvGrpSpPr/>
        <p:nvPr/>
      </p:nvGrpSpPr>
      <p:grpSpPr>
        <a:xfrm>
          <a:off x="0" y="0"/>
          <a:ext cx="0" cy="0"/>
          <a:chOff x="0" y="0"/>
          <a:chExt cx="0" cy="0"/>
        </a:xfrm>
      </p:grpSpPr>
      <p:sp>
        <p:nvSpPr>
          <p:cNvPr id="7" name="Rectangle 7"/>
          <p:cNvSpPr/>
          <p:nvPr userDrawn="1"/>
        </p:nvSpPr>
        <p:spPr bwMode="hidden">
          <a:xfrm>
            <a:off x="0" y="0"/>
            <a:ext cx="12191181" cy="609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2" name="Title 1"/>
          <p:cNvSpPr>
            <a:spLocks noGrp="1"/>
          </p:cNvSpPr>
          <p:nvPr>
            <p:ph type="title"/>
          </p:nvPr>
        </p:nvSpPr>
        <p:spPr/>
        <p:txBody>
          <a:bodyPr/>
          <a:lstStyle>
            <a:lvl1pPr>
              <a:defRPr>
                <a:solidFill>
                  <a:schemeClr val="accent2"/>
                </a:solidFill>
              </a:defRPr>
            </a:lvl1pPr>
          </a:lstStyle>
          <a:p>
            <a:r>
              <a:rPr lang="de-DE"/>
              <a:t>Titelmasterformat durch Klicken bearbeiten</a:t>
            </a:r>
            <a:endParaRPr lang="en-GB" dirty="0"/>
          </a:p>
        </p:txBody>
      </p:sp>
      <p:sp>
        <p:nvSpPr>
          <p:cNvPr id="3" name="Date Placeholder 2"/>
          <p:cNvSpPr>
            <a:spLocks noGrp="1"/>
          </p:cNvSpPr>
          <p:nvPr>
            <p:ph type="dt" sz="half" idx="10"/>
          </p:nvPr>
        </p:nvSpPr>
        <p:spPr/>
        <p:txBody>
          <a:bodyPr/>
          <a:lstStyle/>
          <a:p>
            <a:r>
              <a:rPr lang="de-DE">
                <a:solidFill>
                  <a:srgbClr val="003B7E"/>
                </a:solidFill>
              </a:rPr>
              <a:t>09.05.2017</a:t>
            </a:r>
            <a:endParaRPr lang="en-GB" dirty="0">
              <a:solidFill>
                <a:srgbClr val="003B7E"/>
              </a:solidFill>
            </a:endParaRPr>
          </a:p>
        </p:txBody>
      </p:sp>
      <p:sp>
        <p:nvSpPr>
          <p:cNvPr id="4" name="Footer Placeholder 3"/>
          <p:cNvSpPr>
            <a:spLocks noGrp="1"/>
          </p:cNvSpPr>
          <p:nvPr>
            <p:ph type="ftr" sz="quarter" idx="11"/>
          </p:nvPr>
        </p:nvSpPr>
        <p:spPr/>
        <p:txBody>
          <a:bodyPr/>
          <a:lstStyle/>
          <a:p>
            <a:r>
              <a:rPr lang="de-DE" dirty="0">
                <a:solidFill>
                  <a:srgbClr val="003B7E"/>
                </a:solidFill>
              </a:rPr>
              <a:t>© METRO SYSTEMS GmbH. Titel der Präsentation.   Einstufung: streng vertraulich, vertraulich, nur zum internen Gebrauch, öffentlich, </a:t>
            </a:r>
            <a:r>
              <a:rPr lang="de-DE" dirty="0" err="1">
                <a:solidFill>
                  <a:srgbClr val="003B7E"/>
                </a:solidFill>
              </a:rPr>
              <a:t>Verdana</a:t>
            </a:r>
            <a:r>
              <a:rPr lang="de-DE" dirty="0">
                <a:solidFill>
                  <a:srgbClr val="003B7E"/>
                </a:solidFill>
              </a:rPr>
              <a:t> 7.5 </a:t>
            </a:r>
            <a:r>
              <a:rPr lang="de-DE" dirty="0" err="1">
                <a:solidFill>
                  <a:srgbClr val="003B7E"/>
                </a:solidFill>
              </a:rPr>
              <a:t>pt</a:t>
            </a:r>
            <a:endParaRPr lang="de-DE" dirty="0">
              <a:solidFill>
                <a:srgbClr val="003B7E"/>
              </a:solidFill>
            </a:endParaRPr>
          </a:p>
        </p:txBody>
      </p:sp>
      <p:sp>
        <p:nvSpPr>
          <p:cNvPr id="5" name="Slide Number Placeholder 4"/>
          <p:cNvSpPr>
            <a:spLocks noGrp="1"/>
          </p:cNvSpPr>
          <p:nvPr>
            <p:ph type="sldNum" sz="quarter" idx="12"/>
          </p:nvPr>
        </p:nvSpPr>
        <p:spPr/>
        <p:txBody>
          <a:bodyPr/>
          <a:lstStyle/>
          <a:p>
            <a:fld id="{BD5CE54B-C29A-4A25-9174-59FEA10EAC97}" type="slidenum">
              <a:rPr lang="en-GB" smtClean="0">
                <a:solidFill>
                  <a:srgbClr val="003B7E"/>
                </a:solidFill>
              </a:rPr>
              <a:pPr/>
              <a:t>‹#›</a:t>
            </a:fld>
            <a:endParaRPr lang="en-GB" dirty="0">
              <a:solidFill>
                <a:srgbClr val="003B7E"/>
              </a:solidFill>
            </a:endParaRPr>
          </a:p>
        </p:txBody>
      </p:sp>
      <p:sp>
        <p:nvSpPr>
          <p:cNvPr id="9" name="Textplatzhalter 8"/>
          <p:cNvSpPr>
            <a:spLocks noGrp="1"/>
          </p:cNvSpPr>
          <p:nvPr>
            <p:ph type="body" sz="quarter" idx="13"/>
          </p:nvPr>
        </p:nvSpPr>
        <p:spPr>
          <a:xfrm>
            <a:off x="538163" y="1795638"/>
            <a:ext cx="11275200" cy="4140000"/>
          </a:xfrm>
        </p:spPr>
        <p:txBody>
          <a:bodyPr/>
          <a:lstStyle>
            <a:lvl1pPr>
              <a:defRPr sz="3600">
                <a:solidFill>
                  <a:schemeClr val="accent2"/>
                </a:solidFill>
              </a:defRPr>
            </a:lvl1pPr>
            <a:lvl2pPr marL="67825" indent="0">
              <a:buNone/>
              <a:defRPr>
                <a:solidFill>
                  <a:schemeClr val="bg1"/>
                </a:solidFill>
              </a:defRPr>
            </a:lvl2pPr>
            <a:lvl3pPr marL="189913" indent="0">
              <a:buNone/>
              <a:defRPr>
                <a:solidFill>
                  <a:schemeClr val="bg1"/>
                </a:solidFill>
              </a:defRPr>
            </a:lvl3pPr>
            <a:lvl4pPr marL="307388" indent="0">
              <a:buNone/>
              <a:defRPr>
                <a:solidFill>
                  <a:schemeClr val="bg1"/>
                </a:solidFill>
              </a:defRPr>
            </a:lvl4pPr>
            <a:lvl5pPr marL="435975" indent="0">
              <a:buNone/>
              <a:defRPr>
                <a:solidFill>
                  <a:schemeClr val="bg1"/>
                </a:solidFill>
              </a:defRPr>
            </a:lvl5pPr>
          </a:lstStyle>
          <a:p>
            <a:pPr lvl="0"/>
            <a:r>
              <a:rPr lang="de-DE"/>
              <a:t>Textmasterformat bearbeiten</a:t>
            </a:r>
          </a:p>
        </p:txBody>
      </p:sp>
    </p:spTree>
    <p:extLst>
      <p:ext uri="{BB962C8B-B14F-4D97-AF65-F5344CB8AC3E}">
        <p14:creationId xmlns:p14="http://schemas.microsoft.com/office/powerpoint/2010/main" val="59394228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title" preserve="1">
  <p:cSld name="Kontakt">
    <p:bg>
      <p:bgPr>
        <a:solidFill>
          <a:schemeClr val="tx2"/>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stretch>
            <a:fillRect/>
          </a:stretch>
        </p:blipFill>
        <p:spPr bwMode="ltGray">
          <a:xfrm>
            <a:off x="545454" y="1793875"/>
            <a:ext cx="1964798" cy="4313436"/>
          </a:xfrm>
          <a:prstGeom prst="rect">
            <a:avLst/>
          </a:prstGeom>
        </p:spPr>
      </p:pic>
      <p:sp>
        <p:nvSpPr>
          <p:cNvPr id="2" name="Title 1"/>
          <p:cNvSpPr>
            <a:spLocks noGrp="1"/>
          </p:cNvSpPr>
          <p:nvPr>
            <p:ph type="ctrTitle"/>
          </p:nvPr>
        </p:nvSpPr>
        <p:spPr>
          <a:xfrm>
            <a:off x="1523999" y="2499360"/>
            <a:ext cx="10296525" cy="594360"/>
          </a:xfrm>
        </p:spPr>
        <p:txBody>
          <a:bodyPr anchor="t" anchorCtr="0"/>
          <a:lstStyle>
            <a:lvl1pPr algn="l">
              <a:defRPr sz="3600">
                <a:solidFill>
                  <a:schemeClr val="bg2"/>
                </a:solidFill>
              </a:defRPr>
            </a:lvl1pPr>
          </a:lstStyle>
          <a:p>
            <a:r>
              <a:rPr lang="de-DE" noProof="0"/>
              <a:t>Titelmasterformat durch Klicken bearbeiten</a:t>
            </a:r>
            <a:endParaRPr lang="en-GB" noProof="0" dirty="0"/>
          </a:p>
        </p:txBody>
      </p:sp>
      <p:sp>
        <p:nvSpPr>
          <p:cNvPr id="3" name="Subtitle 2"/>
          <p:cNvSpPr>
            <a:spLocks noGrp="1"/>
          </p:cNvSpPr>
          <p:nvPr>
            <p:ph type="subTitle" idx="1"/>
          </p:nvPr>
        </p:nvSpPr>
        <p:spPr>
          <a:xfrm>
            <a:off x="1524000" y="3230880"/>
            <a:ext cx="8401050" cy="2560319"/>
          </a:xfrm>
        </p:spPr>
        <p:txBody>
          <a:bodyPr/>
          <a:lstStyle>
            <a:lvl1pPr marL="0" indent="0" algn="l">
              <a:lnSpc>
                <a:spcPct val="100000"/>
              </a:lnSpc>
              <a:spcBef>
                <a:spcPts val="0"/>
              </a:spcBef>
              <a:buNone/>
              <a:defRPr sz="1500" b="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noProof="0"/>
              <a:t>Formatvorlage des Untertitelmasters durch Klicken bearbeiten</a:t>
            </a:r>
            <a:endParaRPr lang="en-GB" noProof="0" dirty="0"/>
          </a:p>
        </p:txBody>
      </p:sp>
      <p:sp>
        <p:nvSpPr>
          <p:cNvPr id="4" name="Date Placeholder 3"/>
          <p:cNvSpPr>
            <a:spLocks noGrp="1"/>
          </p:cNvSpPr>
          <p:nvPr>
            <p:ph type="dt" sz="half" idx="10"/>
          </p:nvPr>
        </p:nvSpPr>
        <p:spPr/>
        <p:txBody>
          <a:bodyPr/>
          <a:lstStyle>
            <a:lvl1pPr>
              <a:defRPr>
                <a:solidFill>
                  <a:schemeClr val="bg2"/>
                </a:solidFill>
              </a:defRPr>
            </a:lvl1pPr>
          </a:lstStyle>
          <a:p>
            <a:r>
              <a:rPr lang="de-DE">
                <a:solidFill>
                  <a:srgbClr val="FFFFFF"/>
                </a:solidFill>
              </a:rPr>
              <a:t>09.05.2017</a:t>
            </a:r>
            <a:endParaRPr lang="en-GB" dirty="0">
              <a:solidFill>
                <a:srgbClr val="FFFFFF"/>
              </a:solidFill>
            </a:endParaRPr>
          </a:p>
        </p:txBody>
      </p:sp>
      <p:sp>
        <p:nvSpPr>
          <p:cNvPr id="5" name="Footer Placeholder 4"/>
          <p:cNvSpPr>
            <a:spLocks noGrp="1"/>
          </p:cNvSpPr>
          <p:nvPr>
            <p:ph type="ftr" sz="quarter" idx="11"/>
          </p:nvPr>
        </p:nvSpPr>
        <p:spPr/>
        <p:txBody>
          <a:bodyPr/>
          <a:lstStyle>
            <a:lvl1pPr>
              <a:defRPr>
                <a:solidFill>
                  <a:schemeClr val="bg2"/>
                </a:solidFill>
              </a:defRPr>
            </a:lvl1pPr>
          </a:lstStyle>
          <a:p>
            <a:r>
              <a:rPr lang="de-DE" dirty="0">
                <a:solidFill>
                  <a:srgbClr val="FFFFFF"/>
                </a:solidFill>
              </a:rPr>
              <a:t>© METRO SYSTEMS GmbH. Titel der Präsentation.   Einstufung: streng vertraulich, vertraulich, nur zum internen Gebrauch, öffentlich, </a:t>
            </a:r>
            <a:r>
              <a:rPr lang="de-DE" dirty="0" err="1">
                <a:solidFill>
                  <a:srgbClr val="FFFFFF"/>
                </a:solidFill>
              </a:rPr>
              <a:t>Verdana</a:t>
            </a:r>
            <a:r>
              <a:rPr lang="de-DE" dirty="0">
                <a:solidFill>
                  <a:srgbClr val="FFFFFF"/>
                </a:solidFill>
              </a:rPr>
              <a:t> 7.5 </a:t>
            </a:r>
            <a:r>
              <a:rPr lang="de-DE" dirty="0" err="1">
                <a:solidFill>
                  <a:srgbClr val="FFFFFF"/>
                </a:solidFill>
              </a:rPr>
              <a:t>pt</a:t>
            </a:r>
            <a:endParaRPr lang="de-DE" dirty="0">
              <a:solidFill>
                <a:srgbClr val="FFFFFF"/>
              </a:solidFill>
            </a:endParaRPr>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BD5CE54B-C29A-4A25-9174-59FEA10EAC97}" type="slidenum">
              <a:rPr lang="en-GB" smtClean="0">
                <a:solidFill>
                  <a:srgbClr val="FFFFFF"/>
                </a:solidFill>
              </a:rPr>
              <a:pPr/>
              <a:t>‹#›</a:t>
            </a:fld>
            <a:endParaRPr lang="en-GB" dirty="0">
              <a:solidFill>
                <a:srgbClr val="FFFFFF"/>
              </a:solidFill>
            </a:endParaRPr>
          </a:p>
        </p:txBody>
      </p:sp>
      <p:pic>
        <p:nvPicPr>
          <p:cNvPr id="8" name="Picture 7"/>
          <p:cNvPicPr>
            <a:picLocks noChangeAspect="1"/>
          </p:cNvPicPr>
          <p:nvPr userDrawn="1"/>
        </p:nvPicPr>
        <p:blipFill>
          <a:blip r:embed="rId3"/>
          <a:stretch>
            <a:fillRect/>
          </a:stretch>
        </p:blipFill>
        <p:spPr bwMode="black">
          <a:xfrm>
            <a:off x="542276" y="521426"/>
            <a:ext cx="2723400" cy="460800"/>
          </a:xfrm>
          <a:prstGeom prst="rect">
            <a:avLst/>
          </a:prstGeom>
        </p:spPr>
      </p:pic>
    </p:spTree>
    <p:extLst>
      <p:ext uri="{BB962C8B-B14F-4D97-AF65-F5344CB8AC3E}">
        <p14:creationId xmlns:p14="http://schemas.microsoft.com/office/powerpoint/2010/main" val="23152149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blank" preserve="1">
  <p:cSld name="Logo">
    <p:bg>
      <p:bgPr>
        <a:solidFill>
          <a:schemeClr val="tx2"/>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de-DE">
                <a:solidFill>
                  <a:srgbClr val="003B7E"/>
                </a:solidFill>
              </a:rPr>
              <a:t>09.05.2017</a:t>
            </a:r>
            <a:endParaRPr lang="en-GB" dirty="0">
              <a:solidFill>
                <a:srgbClr val="003B7E"/>
              </a:solidFill>
            </a:endParaRPr>
          </a:p>
        </p:txBody>
      </p:sp>
      <p:sp>
        <p:nvSpPr>
          <p:cNvPr id="3" name="Footer Placeholder 2"/>
          <p:cNvSpPr>
            <a:spLocks noGrp="1"/>
          </p:cNvSpPr>
          <p:nvPr>
            <p:ph type="ftr" sz="quarter" idx="11"/>
          </p:nvPr>
        </p:nvSpPr>
        <p:spPr/>
        <p:txBody>
          <a:bodyPr/>
          <a:lstStyle/>
          <a:p>
            <a:r>
              <a:rPr lang="en-GB" dirty="0">
                <a:solidFill>
                  <a:srgbClr val="003B7E"/>
                </a:solidFill>
              </a:rPr>
              <a:t>© METRO AG.   </a:t>
            </a:r>
            <a:r>
              <a:rPr lang="en-GB" dirty="0" err="1">
                <a:solidFill>
                  <a:srgbClr val="003B7E"/>
                </a:solidFill>
              </a:rPr>
              <a:t>Titel</a:t>
            </a:r>
            <a:r>
              <a:rPr lang="en-GB" dirty="0">
                <a:solidFill>
                  <a:srgbClr val="003B7E"/>
                </a:solidFill>
              </a:rPr>
              <a:t> der </a:t>
            </a:r>
            <a:r>
              <a:rPr lang="en-GB" dirty="0" err="1">
                <a:solidFill>
                  <a:srgbClr val="003B7E"/>
                </a:solidFill>
              </a:rPr>
              <a:t>Präsentation</a:t>
            </a:r>
            <a:r>
              <a:rPr lang="en-GB" dirty="0">
                <a:solidFill>
                  <a:srgbClr val="003B7E"/>
                </a:solidFill>
              </a:rPr>
              <a:t>.   </a:t>
            </a:r>
            <a:r>
              <a:rPr lang="en-GB" dirty="0" err="1">
                <a:solidFill>
                  <a:srgbClr val="003B7E"/>
                </a:solidFill>
              </a:rPr>
              <a:t>Einstufung</a:t>
            </a:r>
            <a:r>
              <a:rPr lang="en-GB" dirty="0">
                <a:solidFill>
                  <a:srgbClr val="003B7E"/>
                </a:solidFill>
              </a:rPr>
              <a:t>: </a:t>
            </a:r>
            <a:r>
              <a:rPr lang="en-GB" dirty="0" err="1">
                <a:solidFill>
                  <a:srgbClr val="003B7E"/>
                </a:solidFill>
              </a:rPr>
              <a:t>streng</a:t>
            </a:r>
            <a:r>
              <a:rPr lang="en-GB" dirty="0">
                <a:solidFill>
                  <a:srgbClr val="003B7E"/>
                </a:solidFill>
              </a:rPr>
              <a:t> </a:t>
            </a:r>
            <a:r>
              <a:rPr lang="en-GB" dirty="0" err="1">
                <a:solidFill>
                  <a:srgbClr val="003B7E"/>
                </a:solidFill>
              </a:rPr>
              <a:t>vertraulich</a:t>
            </a:r>
            <a:r>
              <a:rPr lang="en-GB" dirty="0">
                <a:solidFill>
                  <a:srgbClr val="003B7E"/>
                </a:solidFill>
              </a:rPr>
              <a:t>, </a:t>
            </a:r>
            <a:r>
              <a:rPr lang="en-GB" dirty="0" err="1">
                <a:solidFill>
                  <a:srgbClr val="003B7E"/>
                </a:solidFill>
              </a:rPr>
              <a:t>vertraulich</a:t>
            </a:r>
            <a:r>
              <a:rPr lang="en-GB" dirty="0">
                <a:solidFill>
                  <a:srgbClr val="003B7E"/>
                </a:solidFill>
              </a:rPr>
              <a:t>, </a:t>
            </a:r>
            <a:r>
              <a:rPr lang="en-GB" dirty="0" err="1">
                <a:solidFill>
                  <a:srgbClr val="003B7E"/>
                </a:solidFill>
              </a:rPr>
              <a:t>nur</a:t>
            </a:r>
            <a:r>
              <a:rPr lang="en-GB" dirty="0">
                <a:solidFill>
                  <a:srgbClr val="003B7E"/>
                </a:solidFill>
              </a:rPr>
              <a:t> </a:t>
            </a:r>
            <a:r>
              <a:rPr lang="en-GB" dirty="0" err="1">
                <a:solidFill>
                  <a:srgbClr val="003B7E"/>
                </a:solidFill>
              </a:rPr>
              <a:t>zum</a:t>
            </a:r>
            <a:r>
              <a:rPr lang="en-GB" dirty="0">
                <a:solidFill>
                  <a:srgbClr val="003B7E"/>
                </a:solidFill>
              </a:rPr>
              <a:t> </a:t>
            </a:r>
            <a:r>
              <a:rPr lang="en-GB" dirty="0" err="1">
                <a:solidFill>
                  <a:srgbClr val="003B7E"/>
                </a:solidFill>
              </a:rPr>
              <a:t>internen</a:t>
            </a:r>
            <a:r>
              <a:rPr lang="en-GB" dirty="0">
                <a:solidFill>
                  <a:srgbClr val="003B7E"/>
                </a:solidFill>
              </a:rPr>
              <a:t> </a:t>
            </a:r>
            <a:r>
              <a:rPr lang="en-GB" dirty="0" err="1">
                <a:solidFill>
                  <a:srgbClr val="003B7E"/>
                </a:solidFill>
              </a:rPr>
              <a:t>Gebrauch</a:t>
            </a:r>
            <a:r>
              <a:rPr lang="en-GB" dirty="0">
                <a:solidFill>
                  <a:srgbClr val="003B7E"/>
                </a:solidFill>
              </a:rPr>
              <a:t>, </a:t>
            </a:r>
            <a:r>
              <a:rPr lang="en-GB" dirty="0" err="1">
                <a:solidFill>
                  <a:srgbClr val="003B7E"/>
                </a:solidFill>
              </a:rPr>
              <a:t>öffentlich</a:t>
            </a:r>
            <a:r>
              <a:rPr lang="en-GB" dirty="0">
                <a:solidFill>
                  <a:srgbClr val="003B7E"/>
                </a:solidFill>
              </a:rPr>
              <a:t>, Verdana 7.5 </a:t>
            </a:r>
            <a:r>
              <a:rPr lang="en-GB" dirty="0" err="1">
                <a:solidFill>
                  <a:srgbClr val="003B7E"/>
                </a:solidFill>
              </a:rPr>
              <a:t>pt</a:t>
            </a:r>
            <a:endParaRPr lang="en-GB" dirty="0">
              <a:solidFill>
                <a:srgbClr val="003B7E"/>
              </a:solidFill>
            </a:endParaRPr>
          </a:p>
        </p:txBody>
      </p:sp>
      <p:sp>
        <p:nvSpPr>
          <p:cNvPr id="4" name="Slide Number Placeholder 3"/>
          <p:cNvSpPr>
            <a:spLocks noGrp="1"/>
          </p:cNvSpPr>
          <p:nvPr>
            <p:ph type="sldNum" sz="quarter" idx="12"/>
          </p:nvPr>
        </p:nvSpPr>
        <p:spPr/>
        <p:txBody>
          <a:bodyPr/>
          <a:lstStyle/>
          <a:p>
            <a:fld id="{BD5CE54B-C29A-4A25-9174-59FEA10EAC97}" type="slidenum">
              <a:rPr lang="en-GB" smtClean="0">
                <a:solidFill>
                  <a:srgbClr val="003B7E"/>
                </a:solidFill>
              </a:rPr>
              <a:pPr/>
              <a:t>‹#›</a:t>
            </a:fld>
            <a:endParaRPr lang="en-GB">
              <a:solidFill>
                <a:srgbClr val="003B7E"/>
              </a:solidFill>
            </a:endParaRPr>
          </a:p>
        </p:txBody>
      </p:sp>
      <p:pic>
        <p:nvPicPr>
          <p:cNvPr id="6" name="Picture 5"/>
          <p:cNvPicPr>
            <a:picLocks noChangeAspect="1"/>
          </p:cNvPicPr>
          <p:nvPr userDrawn="1"/>
        </p:nvPicPr>
        <p:blipFill>
          <a:blip r:embed="rId2"/>
          <a:stretch>
            <a:fillRect/>
          </a:stretch>
        </p:blipFill>
        <p:spPr bwMode="black">
          <a:xfrm>
            <a:off x="2391508" y="2817020"/>
            <a:ext cx="7462234" cy="1262612"/>
          </a:xfrm>
          <a:prstGeom prst="rect">
            <a:avLst/>
          </a:prstGeom>
        </p:spPr>
      </p:pic>
    </p:spTree>
    <p:extLst>
      <p:ext uri="{BB962C8B-B14F-4D97-AF65-F5344CB8AC3E}">
        <p14:creationId xmlns:p14="http://schemas.microsoft.com/office/powerpoint/2010/main" val="315027444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Inhaltsverzeichnis">
    <p:spTree>
      <p:nvGrpSpPr>
        <p:cNvPr id="1" name=""/>
        <p:cNvGrpSpPr/>
        <p:nvPr/>
      </p:nvGrpSpPr>
      <p:grpSpPr>
        <a:xfrm>
          <a:off x="0" y="0"/>
          <a:ext cx="0" cy="0"/>
          <a:chOff x="0" y="0"/>
          <a:chExt cx="0" cy="0"/>
        </a:xfrm>
      </p:grpSpPr>
      <p:sp>
        <p:nvSpPr>
          <p:cNvPr id="8" name="Rectangle 7"/>
          <p:cNvSpPr/>
          <p:nvPr userDrawn="1"/>
        </p:nvSpPr>
        <p:spPr bwMode="hidden">
          <a:xfrm>
            <a:off x="0" y="0"/>
            <a:ext cx="12191181" cy="609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p:txBody>
          <a:bodyPr/>
          <a:lstStyle>
            <a:lvl1pPr>
              <a:defRPr baseline="0">
                <a:solidFill>
                  <a:schemeClr val="accent2"/>
                </a:solidFill>
              </a:defRPr>
            </a:lvl1pPr>
          </a:lstStyle>
          <a:p>
            <a:r>
              <a:rPr lang="de-DE"/>
              <a:t>Titelmasterformat durch Klicken bearbeiten</a:t>
            </a:r>
            <a:endParaRPr lang="en-GB" dirty="0"/>
          </a:p>
        </p:txBody>
      </p:sp>
      <p:sp>
        <p:nvSpPr>
          <p:cNvPr id="3" name="Content Placeholder 2"/>
          <p:cNvSpPr>
            <a:spLocks noGrp="1"/>
          </p:cNvSpPr>
          <p:nvPr>
            <p:ph idx="1"/>
          </p:nvPr>
        </p:nvSpPr>
        <p:spPr>
          <a:xfrm>
            <a:off x="997527" y="1770185"/>
            <a:ext cx="7975023" cy="4067907"/>
          </a:xfrm>
        </p:spPr>
        <p:txBody>
          <a:bodyPr/>
          <a:lstStyle>
            <a:lvl1pPr marL="0" indent="0">
              <a:buClr>
                <a:schemeClr val="accent2"/>
              </a:buClr>
              <a:buFontTx/>
              <a:buNone/>
              <a:defRPr sz="1800">
                <a:solidFill>
                  <a:schemeClr val="bg2"/>
                </a:solidFill>
              </a:defRPr>
            </a:lvl1pPr>
            <a:lvl2pPr marL="352425" indent="11113">
              <a:buFontTx/>
              <a:buNone/>
              <a:defRPr>
                <a:solidFill>
                  <a:schemeClr val="bg2"/>
                </a:solidFill>
              </a:defRPr>
            </a:lvl2pPr>
            <a:lvl3pPr marL="352425" indent="11113">
              <a:buFontTx/>
              <a:buNone/>
              <a:defRPr>
                <a:solidFill>
                  <a:schemeClr val="bg2"/>
                </a:solidFill>
              </a:defRPr>
            </a:lvl3pPr>
            <a:lvl4pPr marL="352425" indent="11113">
              <a:buFontTx/>
              <a:buNone/>
              <a:defRPr>
                <a:solidFill>
                  <a:schemeClr val="bg2"/>
                </a:solidFill>
              </a:defRPr>
            </a:lvl4pPr>
            <a:lvl5pPr marL="352425" indent="11113">
              <a:buFontTx/>
              <a:buNone/>
              <a:defRPr>
                <a:solidFill>
                  <a:schemeClr val="bg2"/>
                </a:solidFill>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GB" dirty="0"/>
          </a:p>
        </p:txBody>
      </p:sp>
      <p:sp>
        <p:nvSpPr>
          <p:cNvPr id="4" name="Date Placeholder 3"/>
          <p:cNvSpPr>
            <a:spLocks noGrp="1"/>
          </p:cNvSpPr>
          <p:nvPr>
            <p:ph type="dt" sz="half" idx="10"/>
          </p:nvPr>
        </p:nvSpPr>
        <p:spPr/>
        <p:txBody>
          <a:bodyPr/>
          <a:lstStyle/>
          <a:p>
            <a:r>
              <a:rPr lang="de-DE"/>
              <a:t>09.05.2017</a:t>
            </a:r>
            <a:endParaRPr lang="en-GB" dirty="0"/>
          </a:p>
        </p:txBody>
      </p:sp>
      <p:sp>
        <p:nvSpPr>
          <p:cNvPr id="5" name="Footer Placeholder 4"/>
          <p:cNvSpPr>
            <a:spLocks noGrp="1"/>
          </p:cNvSpPr>
          <p:nvPr>
            <p:ph type="ftr" sz="quarter" idx="11"/>
          </p:nvPr>
        </p:nvSpPr>
        <p:spPr/>
        <p:txBody>
          <a:bodyPr/>
          <a:lstStyle/>
          <a:p>
            <a:r>
              <a:rPr lang="de-DE" dirty="0"/>
              <a:t>© METRO SYSTEMS GmbH.   Titel der Präsentation.   Einstufung: streng vertraulich, vertraulich, nur zum internen Gebrauch, öffentlich, </a:t>
            </a:r>
            <a:r>
              <a:rPr lang="de-DE" dirty="0" err="1"/>
              <a:t>Verdana</a:t>
            </a:r>
            <a:r>
              <a:rPr lang="de-DE" dirty="0"/>
              <a:t> 7.5 </a:t>
            </a:r>
            <a:r>
              <a:rPr lang="de-DE" dirty="0" err="1"/>
              <a:t>pt</a:t>
            </a:r>
            <a:endParaRPr lang="de-DE" dirty="0"/>
          </a:p>
        </p:txBody>
      </p:sp>
      <p:sp>
        <p:nvSpPr>
          <p:cNvPr id="6" name="Slide Number Placeholder 5"/>
          <p:cNvSpPr>
            <a:spLocks noGrp="1"/>
          </p:cNvSpPr>
          <p:nvPr>
            <p:ph type="sldNum" sz="quarter" idx="12"/>
          </p:nvPr>
        </p:nvSpPr>
        <p:spPr/>
        <p:txBody>
          <a:bodyPr/>
          <a:lstStyle/>
          <a:p>
            <a:fld id="{BD5CE54B-C29A-4A25-9174-59FEA10EAC97}" type="slidenum">
              <a:rPr lang="en-GB" smtClean="0"/>
              <a:t>‹#›</a:t>
            </a:fld>
            <a:endParaRPr lang="en-GB" dirty="0"/>
          </a:p>
        </p:txBody>
      </p:sp>
      <p:sp>
        <p:nvSpPr>
          <p:cNvPr id="11" name="Textplatzhalter 10"/>
          <p:cNvSpPr>
            <a:spLocks noGrp="1"/>
          </p:cNvSpPr>
          <p:nvPr>
            <p:ph type="body" sz="quarter" idx="13"/>
          </p:nvPr>
        </p:nvSpPr>
        <p:spPr>
          <a:xfrm>
            <a:off x="539998" y="1770185"/>
            <a:ext cx="402111" cy="4067907"/>
          </a:xfrm>
        </p:spPr>
        <p:txBody>
          <a:bodyPr/>
          <a:lstStyle>
            <a:lvl1pPr>
              <a:defRPr sz="1800">
                <a:solidFill>
                  <a:schemeClr val="accent2"/>
                </a:solidFill>
              </a:defRPr>
            </a:lvl1pPr>
            <a:lvl2pPr>
              <a:defRPr sz="1800">
                <a:solidFill>
                  <a:schemeClr val="accent2"/>
                </a:solidFill>
              </a:defRPr>
            </a:lvl2pPr>
            <a:lvl3pPr>
              <a:defRPr sz="1800">
                <a:solidFill>
                  <a:schemeClr val="accent2"/>
                </a:solidFill>
              </a:defRPr>
            </a:lvl3pPr>
            <a:lvl4pPr>
              <a:defRPr sz="1800">
                <a:solidFill>
                  <a:schemeClr val="accent2"/>
                </a:solidFill>
              </a:defRPr>
            </a:lvl4pPr>
            <a:lvl5pPr>
              <a:defRPr sz="1800">
                <a:solidFill>
                  <a:schemeClr val="accent2"/>
                </a:solidFill>
              </a:defRPr>
            </a:lvl5pPr>
          </a:lstStyle>
          <a:p>
            <a:pPr lvl="0"/>
            <a:r>
              <a:rPr lang="de-DE"/>
              <a:t>Textmasterformat bearbeiten</a:t>
            </a:r>
          </a:p>
        </p:txBody>
      </p:sp>
    </p:spTree>
    <p:extLst>
      <p:ext uri="{BB962C8B-B14F-4D97-AF65-F5344CB8AC3E}">
        <p14:creationId xmlns:p14="http://schemas.microsoft.com/office/powerpoint/2010/main" val="36692201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Aussage 1, Weiß 60 pt">
    <p:spTree>
      <p:nvGrpSpPr>
        <p:cNvPr id="1" name=""/>
        <p:cNvGrpSpPr/>
        <p:nvPr/>
      </p:nvGrpSpPr>
      <p:grpSpPr>
        <a:xfrm>
          <a:off x="0" y="0"/>
          <a:ext cx="0" cy="0"/>
          <a:chOff x="0" y="0"/>
          <a:chExt cx="0" cy="0"/>
        </a:xfrm>
      </p:grpSpPr>
      <p:sp>
        <p:nvSpPr>
          <p:cNvPr id="8" name="Rectangle 7"/>
          <p:cNvSpPr/>
          <p:nvPr userDrawn="1"/>
        </p:nvSpPr>
        <p:spPr bwMode="hidden">
          <a:xfrm>
            <a:off x="0" y="0"/>
            <a:ext cx="12191181" cy="6096000"/>
          </a:xfrm>
          <a:prstGeom prst="rect">
            <a:avLst/>
          </a:prstGeom>
          <a:solidFill>
            <a:srgbClr val="0089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9" name="Picture 8"/>
          <p:cNvPicPr>
            <a:picLocks noChangeAspect="1"/>
          </p:cNvPicPr>
          <p:nvPr userDrawn="1"/>
        </p:nvPicPr>
        <p:blipFill rotWithShape="1">
          <a:blip r:embed="rId2"/>
          <a:srcRect t="6697" r="606" b="7381"/>
          <a:stretch/>
        </p:blipFill>
        <p:spPr bwMode="hidden">
          <a:xfrm>
            <a:off x="4766445" y="1"/>
            <a:ext cx="7424736" cy="6096000"/>
          </a:xfrm>
          <a:prstGeom prst="rect">
            <a:avLst/>
          </a:prstGeom>
        </p:spPr>
      </p:pic>
      <p:sp>
        <p:nvSpPr>
          <p:cNvPr id="2" name="Title 1"/>
          <p:cNvSpPr>
            <a:spLocks noGrp="1"/>
          </p:cNvSpPr>
          <p:nvPr>
            <p:ph type="title"/>
          </p:nvPr>
        </p:nvSpPr>
        <p:spPr>
          <a:xfrm>
            <a:off x="540000" y="1695222"/>
            <a:ext cx="10332788" cy="3727939"/>
          </a:xfrm>
        </p:spPr>
        <p:txBody>
          <a:bodyPr/>
          <a:lstStyle>
            <a:lvl1pPr marL="463550" indent="-463550">
              <a:defRPr sz="6000" baseline="0">
                <a:solidFill>
                  <a:schemeClr val="bg1"/>
                </a:solidFill>
              </a:defRPr>
            </a:lvl1pPr>
          </a:lstStyle>
          <a:p>
            <a:r>
              <a:rPr lang="de-DE"/>
              <a:t>Titelmasterformat durch Klicken bearbeiten</a:t>
            </a:r>
            <a:endParaRPr lang="en-GB" dirty="0"/>
          </a:p>
        </p:txBody>
      </p:sp>
      <p:sp>
        <p:nvSpPr>
          <p:cNvPr id="4" name="Date Placeholder 3"/>
          <p:cNvSpPr>
            <a:spLocks noGrp="1"/>
          </p:cNvSpPr>
          <p:nvPr>
            <p:ph type="dt" sz="half" idx="10"/>
          </p:nvPr>
        </p:nvSpPr>
        <p:spPr/>
        <p:txBody>
          <a:bodyPr/>
          <a:lstStyle/>
          <a:p>
            <a:r>
              <a:rPr lang="de-DE"/>
              <a:t>09.05.2017</a:t>
            </a:r>
            <a:endParaRPr lang="en-GB" dirty="0"/>
          </a:p>
        </p:txBody>
      </p:sp>
      <p:sp>
        <p:nvSpPr>
          <p:cNvPr id="5" name="Footer Placeholder 4"/>
          <p:cNvSpPr>
            <a:spLocks noGrp="1"/>
          </p:cNvSpPr>
          <p:nvPr>
            <p:ph type="ftr" sz="quarter" idx="11"/>
          </p:nvPr>
        </p:nvSpPr>
        <p:spPr/>
        <p:txBody>
          <a:bodyPr/>
          <a:lstStyle/>
          <a:p>
            <a:r>
              <a:rPr lang="de-DE" dirty="0"/>
              <a:t>© METRO SYSTEMS GmbH.   Titel der Präsentation.   Einstufung: streng vertraulich, vertraulich, nur zum internen Gebrauch, öffentlich, </a:t>
            </a:r>
            <a:r>
              <a:rPr lang="de-DE" dirty="0" err="1"/>
              <a:t>Verdana</a:t>
            </a:r>
            <a:r>
              <a:rPr lang="de-DE" dirty="0"/>
              <a:t> 7.5 </a:t>
            </a:r>
            <a:r>
              <a:rPr lang="de-DE" dirty="0" err="1"/>
              <a:t>pt</a:t>
            </a:r>
            <a:endParaRPr lang="de-DE" dirty="0"/>
          </a:p>
        </p:txBody>
      </p:sp>
      <p:sp>
        <p:nvSpPr>
          <p:cNvPr id="6" name="Slide Number Placeholder 5"/>
          <p:cNvSpPr>
            <a:spLocks noGrp="1"/>
          </p:cNvSpPr>
          <p:nvPr>
            <p:ph type="sldNum" sz="quarter" idx="12"/>
          </p:nvPr>
        </p:nvSpPr>
        <p:spPr/>
        <p:txBody>
          <a:bodyPr/>
          <a:lstStyle/>
          <a:p>
            <a:fld id="{BD5CE54B-C29A-4A25-9174-59FEA10EAC97}" type="slidenum">
              <a:rPr lang="en-GB" smtClean="0"/>
              <a:t>‹#›</a:t>
            </a:fld>
            <a:endParaRPr lang="en-GB" dirty="0"/>
          </a:p>
        </p:txBody>
      </p:sp>
    </p:spTree>
    <p:extLst>
      <p:ext uri="{BB962C8B-B14F-4D97-AF65-F5344CB8AC3E}">
        <p14:creationId xmlns:p14="http://schemas.microsoft.com/office/powerpoint/2010/main" val="150523115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Aussage 1, Weiß 36 pt">
    <p:spTree>
      <p:nvGrpSpPr>
        <p:cNvPr id="1" name=""/>
        <p:cNvGrpSpPr/>
        <p:nvPr/>
      </p:nvGrpSpPr>
      <p:grpSpPr>
        <a:xfrm>
          <a:off x="0" y="0"/>
          <a:ext cx="0" cy="0"/>
          <a:chOff x="0" y="0"/>
          <a:chExt cx="0" cy="0"/>
        </a:xfrm>
      </p:grpSpPr>
      <p:sp>
        <p:nvSpPr>
          <p:cNvPr id="8" name="Rectangle 7"/>
          <p:cNvSpPr/>
          <p:nvPr userDrawn="1"/>
        </p:nvSpPr>
        <p:spPr bwMode="hidden">
          <a:xfrm>
            <a:off x="0" y="0"/>
            <a:ext cx="12191181" cy="6096000"/>
          </a:xfrm>
          <a:prstGeom prst="rect">
            <a:avLst/>
          </a:prstGeom>
          <a:solidFill>
            <a:srgbClr val="0089CB"/>
          </a:solidFill>
          <a:ln>
            <a:solidFill>
              <a:srgbClr val="0089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9" name="Picture 8"/>
          <p:cNvPicPr>
            <a:picLocks noChangeAspect="1"/>
          </p:cNvPicPr>
          <p:nvPr userDrawn="1"/>
        </p:nvPicPr>
        <p:blipFill rotWithShape="1">
          <a:blip r:embed="rId2"/>
          <a:srcRect t="6697" r="606" b="7381"/>
          <a:stretch/>
        </p:blipFill>
        <p:spPr bwMode="hidden">
          <a:xfrm>
            <a:off x="4766445" y="1"/>
            <a:ext cx="7424736" cy="6096000"/>
          </a:xfrm>
          <a:prstGeom prst="rect">
            <a:avLst/>
          </a:prstGeom>
        </p:spPr>
      </p:pic>
      <p:sp>
        <p:nvSpPr>
          <p:cNvPr id="2" name="Title 1"/>
          <p:cNvSpPr>
            <a:spLocks noGrp="1"/>
          </p:cNvSpPr>
          <p:nvPr>
            <p:ph type="title"/>
          </p:nvPr>
        </p:nvSpPr>
        <p:spPr>
          <a:xfrm>
            <a:off x="540000" y="1747894"/>
            <a:ext cx="9385050" cy="3727939"/>
          </a:xfrm>
        </p:spPr>
        <p:txBody>
          <a:bodyPr/>
          <a:lstStyle>
            <a:lvl1pPr marL="282575" indent="-282575">
              <a:defRPr sz="3600" baseline="0">
                <a:solidFill>
                  <a:schemeClr val="bg1"/>
                </a:solidFill>
              </a:defRPr>
            </a:lvl1pPr>
          </a:lstStyle>
          <a:p>
            <a:r>
              <a:rPr lang="de-DE"/>
              <a:t>Titelmasterformat durch Klicken bearbeiten</a:t>
            </a:r>
            <a:endParaRPr lang="en-GB" dirty="0"/>
          </a:p>
        </p:txBody>
      </p:sp>
      <p:sp>
        <p:nvSpPr>
          <p:cNvPr id="4" name="Date Placeholder 3"/>
          <p:cNvSpPr>
            <a:spLocks noGrp="1"/>
          </p:cNvSpPr>
          <p:nvPr>
            <p:ph type="dt" sz="half" idx="10"/>
          </p:nvPr>
        </p:nvSpPr>
        <p:spPr/>
        <p:txBody>
          <a:bodyPr/>
          <a:lstStyle/>
          <a:p>
            <a:r>
              <a:rPr lang="de-DE"/>
              <a:t>09.05.2017</a:t>
            </a:r>
            <a:endParaRPr lang="en-GB" dirty="0"/>
          </a:p>
        </p:txBody>
      </p:sp>
      <p:sp>
        <p:nvSpPr>
          <p:cNvPr id="5" name="Footer Placeholder 4"/>
          <p:cNvSpPr>
            <a:spLocks noGrp="1"/>
          </p:cNvSpPr>
          <p:nvPr>
            <p:ph type="ftr" sz="quarter" idx="11"/>
          </p:nvPr>
        </p:nvSpPr>
        <p:spPr/>
        <p:txBody>
          <a:bodyPr/>
          <a:lstStyle/>
          <a:p>
            <a:r>
              <a:rPr lang="de-DE" dirty="0"/>
              <a:t>© METRO SYSTEMS GmbH.   Titel der Präsentation.   Einstufung: streng vertraulich, vertraulich, nur zum internen Gebrauch, öffentlich, </a:t>
            </a:r>
            <a:r>
              <a:rPr lang="de-DE" dirty="0" err="1"/>
              <a:t>Verdana</a:t>
            </a:r>
            <a:r>
              <a:rPr lang="de-DE" dirty="0"/>
              <a:t> 7.5 </a:t>
            </a:r>
            <a:r>
              <a:rPr lang="de-DE" dirty="0" err="1"/>
              <a:t>pt</a:t>
            </a:r>
            <a:endParaRPr lang="de-DE" dirty="0"/>
          </a:p>
        </p:txBody>
      </p:sp>
      <p:sp>
        <p:nvSpPr>
          <p:cNvPr id="6" name="Slide Number Placeholder 5"/>
          <p:cNvSpPr>
            <a:spLocks noGrp="1"/>
          </p:cNvSpPr>
          <p:nvPr>
            <p:ph type="sldNum" sz="quarter" idx="12"/>
          </p:nvPr>
        </p:nvSpPr>
        <p:spPr/>
        <p:txBody>
          <a:bodyPr/>
          <a:lstStyle/>
          <a:p>
            <a:fld id="{BD5CE54B-C29A-4A25-9174-59FEA10EAC97}" type="slidenum">
              <a:rPr lang="en-GB" smtClean="0"/>
              <a:t>‹#›</a:t>
            </a:fld>
            <a:endParaRPr lang="en-GB" dirty="0"/>
          </a:p>
        </p:txBody>
      </p:sp>
    </p:spTree>
    <p:extLst>
      <p:ext uri="{BB962C8B-B14F-4D97-AF65-F5344CB8AC3E}">
        <p14:creationId xmlns:p14="http://schemas.microsoft.com/office/powerpoint/2010/main" val="24760099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ussage 2, Weiß 36 pt">
    <p:spTree>
      <p:nvGrpSpPr>
        <p:cNvPr id="1" name=""/>
        <p:cNvGrpSpPr/>
        <p:nvPr/>
      </p:nvGrpSpPr>
      <p:grpSpPr>
        <a:xfrm>
          <a:off x="0" y="0"/>
          <a:ext cx="0" cy="0"/>
          <a:chOff x="0" y="0"/>
          <a:chExt cx="0" cy="0"/>
        </a:xfrm>
      </p:grpSpPr>
      <p:sp>
        <p:nvSpPr>
          <p:cNvPr id="8" name="Rectangle 7"/>
          <p:cNvSpPr/>
          <p:nvPr userDrawn="1"/>
        </p:nvSpPr>
        <p:spPr bwMode="hidden">
          <a:xfrm>
            <a:off x="0" y="0"/>
            <a:ext cx="12191181" cy="6096000"/>
          </a:xfrm>
          <a:prstGeom prst="rect">
            <a:avLst/>
          </a:prstGeom>
          <a:solidFill>
            <a:srgbClr val="0089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pic>
        <p:nvPicPr>
          <p:cNvPr id="10" name="Picture 9"/>
          <p:cNvPicPr>
            <a:picLocks noChangeAspect="1"/>
          </p:cNvPicPr>
          <p:nvPr userDrawn="1"/>
        </p:nvPicPr>
        <p:blipFill>
          <a:blip r:embed="rId2"/>
          <a:stretch>
            <a:fillRect/>
          </a:stretch>
        </p:blipFill>
        <p:spPr bwMode="hidden">
          <a:xfrm>
            <a:off x="1497035" y="0"/>
            <a:ext cx="4958782" cy="6105600"/>
          </a:xfrm>
          <a:prstGeom prst="rect">
            <a:avLst/>
          </a:prstGeom>
        </p:spPr>
      </p:pic>
      <p:sp>
        <p:nvSpPr>
          <p:cNvPr id="2" name="Title 1"/>
          <p:cNvSpPr>
            <a:spLocks noGrp="1"/>
          </p:cNvSpPr>
          <p:nvPr>
            <p:ph type="title"/>
          </p:nvPr>
        </p:nvSpPr>
        <p:spPr>
          <a:xfrm>
            <a:off x="540000" y="1747894"/>
            <a:ext cx="9385050" cy="3727939"/>
          </a:xfrm>
        </p:spPr>
        <p:txBody>
          <a:bodyPr/>
          <a:lstStyle>
            <a:lvl1pPr marL="282575" indent="-282575">
              <a:defRPr sz="3600" baseline="0">
                <a:solidFill>
                  <a:schemeClr val="bg1"/>
                </a:solidFill>
              </a:defRPr>
            </a:lvl1pPr>
          </a:lstStyle>
          <a:p>
            <a:r>
              <a:rPr lang="de-DE"/>
              <a:t>Titelmasterformat durch Klicken bearbeiten</a:t>
            </a:r>
            <a:endParaRPr lang="en-GB" dirty="0"/>
          </a:p>
        </p:txBody>
      </p:sp>
      <p:sp>
        <p:nvSpPr>
          <p:cNvPr id="4" name="Date Placeholder 3"/>
          <p:cNvSpPr>
            <a:spLocks noGrp="1"/>
          </p:cNvSpPr>
          <p:nvPr>
            <p:ph type="dt" sz="half" idx="10"/>
          </p:nvPr>
        </p:nvSpPr>
        <p:spPr/>
        <p:txBody>
          <a:bodyPr/>
          <a:lstStyle/>
          <a:p>
            <a:r>
              <a:rPr lang="de-DE">
                <a:solidFill>
                  <a:srgbClr val="003B7E"/>
                </a:solidFill>
              </a:rPr>
              <a:t>09.05.2017</a:t>
            </a:r>
            <a:endParaRPr lang="en-GB" dirty="0">
              <a:solidFill>
                <a:srgbClr val="003B7E"/>
              </a:solidFill>
            </a:endParaRPr>
          </a:p>
        </p:txBody>
      </p:sp>
      <p:sp>
        <p:nvSpPr>
          <p:cNvPr id="5" name="Footer Placeholder 4"/>
          <p:cNvSpPr>
            <a:spLocks noGrp="1"/>
          </p:cNvSpPr>
          <p:nvPr>
            <p:ph type="ftr" sz="quarter" idx="11"/>
          </p:nvPr>
        </p:nvSpPr>
        <p:spPr/>
        <p:txBody>
          <a:bodyPr/>
          <a:lstStyle/>
          <a:p>
            <a:r>
              <a:rPr lang="de-DE" dirty="0">
                <a:solidFill>
                  <a:srgbClr val="003B7E"/>
                </a:solidFill>
              </a:rPr>
              <a:t>© METRO SYSTEMS GmbH.   Titel der Präsentation.   Einstufung: streng vertraulich, vertraulich, nur zum internen Gebrauch, öffentlich, </a:t>
            </a:r>
            <a:r>
              <a:rPr lang="de-DE" dirty="0" err="1">
                <a:solidFill>
                  <a:srgbClr val="003B7E"/>
                </a:solidFill>
              </a:rPr>
              <a:t>Verdana</a:t>
            </a:r>
            <a:r>
              <a:rPr lang="de-DE" dirty="0">
                <a:solidFill>
                  <a:srgbClr val="003B7E"/>
                </a:solidFill>
              </a:rPr>
              <a:t> 7.5 </a:t>
            </a:r>
            <a:r>
              <a:rPr lang="de-DE" dirty="0" err="1">
                <a:solidFill>
                  <a:srgbClr val="003B7E"/>
                </a:solidFill>
              </a:rPr>
              <a:t>pt</a:t>
            </a:r>
            <a:endParaRPr lang="de-DE" dirty="0">
              <a:solidFill>
                <a:srgbClr val="003B7E"/>
              </a:solidFill>
            </a:endParaRPr>
          </a:p>
        </p:txBody>
      </p:sp>
      <p:sp>
        <p:nvSpPr>
          <p:cNvPr id="6" name="Slide Number Placeholder 5"/>
          <p:cNvSpPr>
            <a:spLocks noGrp="1"/>
          </p:cNvSpPr>
          <p:nvPr>
            <p:ph type="sldNum" sz="quarter" idx="12"/>
          </p:nvPr>
        </p:nvSpPr>
        <p:spPr/>
        <p:txBody>
          <a:bodyPr/>
          <a:lstStyle/>
          <a:p>
            <a:fld id="{BD5CE54B-C29A-4A25-9174-59FEA10EAC97}" type="slidenum">
              <a:rPr lang="en-GB" smtClean="0">
                <a:solidFill>
                  <a:srgbClr val="003B7E"/>
                </a:solidFill>
              </a:rPr>
              <a:pPr/>
              <a:t>‹#›</a:t>
            </a:fld>
            <a:endParaRPr lang="en-GB" dirty="0">
              <a:solidFill>
                <a:srgbClr val="003B7E"/>
              </a:solidFill>
            </a:endParaRPr>
          </a:p>
        </p:txBody>
      </p:sp>
    </p:spTree>
    <p:extLst>
      <p:ext uri="{BB962C8B-B14F-4D97-AF65-F5344CB8AC3E}">
        <p14:creationId xmlns:p14="http://schemas.microsoft.com/office/powerpoint/2010/main" val="252745254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Aussage 2, Weiß 60 pt">
    <p:spTree>
      <p:nvGrpSpPr>
        <p:cNvPr id="1" name=""/>
        <p:cNvGrpSpPr/>
        <p:nvPr/>
      </p:nvGrpSpPr>
      <p:grpSpPr>
        <a:xfrm>
          <a:off x="0" y="0"/>
          <a:ext cx="0" cy="0"/>
          <a:chOff x="0" y="0"/>
          <a:chExt cx="0" cy="0"/>
        </a:xfrm>
      </p:grpSpPr>
      <p:sp>
        <p:nvSpPr>
          <p:cNvPr id="8" name="Rectangle 7"/>
          <p:cNvSpPr/>
          <p:nvPr userDrawn="1"/>
        </p:nvSpPr>
        <p:spPr bwMode="hidden">
          <a:xfrm>
            <a:off x="0" y="0"/>
            <a:ext cx="12191181" cy="6096000"/>
          </a:xfrm>
          <a:prstGeom prst="rect">
            <a:avLst/>
          </a:prstGeom>
          <a:solidFill>
            <a:srgbClr val="0089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Picture 9"/>
          <p:cNvPicPr>
            <a:picLocks noChangeAspect="1"/>
          </p:cNvPicPr>
          <p:nvPr userDrawn="1"/>
        </p:nvPicPr>
        <p:blipFill>
          <a:blip r:embed="rId2"/>
          <a:stretch>
            <a:fillRect/>
          </a:stretch>
        </p:blipFill>
        <p:spPr bwMode="hidden">
          <a:xfrm>
            <a:off x="1497035" y="0"/>
            <a:ext cx="4958782" cy="6105600"/>
          </a:xfrm>
          <a:prstGeom prst="rect">
            <a:avLst/>
          </a:prstGeom>
        </p:spPr>
      </p:pic>
      <p:sp>
        <p:nvSpPr>
          <p:cNvPr id="2" name="Title 1"/>
          <p:cNvSpPr>
            <a:spLocks noGrp="1"/>
          </p:cNvSpPr>
          <p:nvPr>
            <p:ph type="title"/>
          </p:nvPr>
        </p:nvSpPr>
        <p:spPr>
          <a:xfrm>
            <a:off x="540000" y="1695222"/>
            <a:ext cx="10332788" cy="3727939"/>
          </a:xfrm>
        </p:spPr>
        <p:txBody>
          <a:bodyPr/>
          <a:lstStyle>
            <a:lvl1pPr marL="463550" indent="-463550">
              <a:defRPr sz="6000" baseline="0">
                <a:solidFill>
                  <a:schemeClr val="bg1"/>
                </a:solidFill>
              </a:defRPr>
            </a:lvl1pPr>
          </a:lstStyle>
          <a:p>
            <a:r>
              <a:rPr lang="de-DE"/>
              <a:t>Titelmasterformat durch Klicken bearbeiten</a:t>
            </a:r>
            <a:endParaRPr lang="en-GB" dirty="0"/>
          </a:p>
        </p:txBody>
      </p:sp>
      <p:sp>
        <p:nvSpPr>
          <p:cNvPr id="4" name="Date Placeholder 3"/>
          <p:cNvSpPr>
            <a:spLocks noGrp="1"/>
          </p:cNvSpPr>
          <p:nvPr>
            <p:ph type="dt" sz="half" idx="10"/>
          </p:nvPr>
        </p:nvSpPr>
        <p:spPr/>
        <p:txBody>
          <a:bodyPr/>
          <a:lstStyle/>
          <a:p>
            <a:r>
              <a:rPr lang="de-DE"/>
              <a:t>09.05.2017</a:t>
            </a:r>
            <a:endParaRPr lang="en-GB" dirty="0"/>
          </a:p>
        </p:txBody>
      </p:sp>
      <p:sp>
        <p:nvSpPr>
          <p:cNvPr id="5" name="Footer Placeholder 4"/>
          <p:cNvSpPr>
            <a:spLocks noGrp="1"/>
          </p:cNvSpPr>
          <p:nvPr>
            <p:ph type="ftr" sz="quarter" idx="11"/>
          </p:nvPr>
        </p:nvSpPr>
        <p:spPr/>
        <p:txBody>
          <a:bodyPr/>
          <a:lstStyle/>
          <a:p>
            <a:r>
              <a:rPr lang="de-DE" dirty="0"/>
              <a:t>© METRO SYSTEMS GmbH.   Titel der Präsentation.   Einstufung: streng vertraulich, vertraulich, nur zum internen Gebrauch, öffentlich, </a:t>
            </a:r>
            <a:r>
              <a:rPr lang="de-DE" dirty="0" err="1"/>
              <a:t>Verdana</a:t>
            </a:r>
            <a:r>
              <a:rPr lang="de-DE" dirty="0"/>
              <a:t> 7.5 </a:t>
            </a:r>
            <a:r>
              <a:rPr lang="de-DE" dirty="0" err="1"/>
              <a:t>pt</a:t>
            </a:r>
            <a:endParaRPr lang="de-DE" dirty="0"/>
          </a:p>
        </p:txBody>
      </p:sp>
      <p:sp>
        <p:nvSpPr>
          <p:cNvPr id="6" name="Slide Number Placeholder 5"/>
          <p:cNvSpPr>
            <a:spLocks noGrp="1"/>
          </p:cNvSpPr>
          <p:nvPr>
            <p:ph type="sldNum" sz="quarter" idx="12"/>
          </p:nvPr>
        </p:nvSpPr>
        <p:spPr/>
        <p:txBody>
          <a:bodyPr/>
          <a:lstStyle/>
          <a:p>
            <a:fld id="{BD5CE54B-C29A-4A25-9174-59FEA10EAC97}" type="slidenum">
              <a:rPr lang="en-GB" smtClean="0"/>
              <a:t>‹#›</a:t>
            </a:fld>
            <a:endParaRPr lang="en-GB" dirty="0"/>
          </a:p>
        </p:txBody>
      </p:sp>
    </p:spTree>
    <p:extLst>
      <p:ext uri="{BB962C8B-B14F-4D97-AF65-F5344CB8AC3E}">
        <p14:creationId xmlns:p14="http://schemas.microsoft.com/office/powerpoint/2010/main" val="195362811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Aussage 2, Weiß 36 pt">
    <p:spTree>
      <p:nvGrpSpPr>
        <p:cNvPr id="1" name=""/>
        <p:cNvGrpSpPr/>
        <p:nvPr/>
      </p:nvGrpSpPr>
      <p:grpSpPr>
        <a:xfrm>
          <a:off x="0" y="0"/>
          <a:ext cx="0" cy="0"/>
          <a:chOff x="0" y="0"/>
          <a:chExt cx="0" cy="0"/>
        </a:xfrm>
      </p:grpSpPr>
      <p:sp>
        <p:nvSpPr>
          <p:cNvPr id="8" name="Rectangle 7"/>
          <p:cNvSpPr/>
          <p:nvPr userDrawn="1"/>
        </p:nvSpPr>
        <p:spPr bwMode="hidden">
          <a:xfrm>
            <a:off x="0" y="0"/>
            <a:ext cx="12191181" cy="6096000"/>
          </a:xfrm>
          <a:prstGeom prst="rect">
            <a:avLst/>
          </a:prstGeom>
          <a:solidFill>
            <a:srgbClr val="0089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Picture 9"/>
          <p:cNvPicPr>
            <a:picLocks noChangeAspect="1"/>
          </p:cNvPicPr>
          <p:nvPr userDrawn="1"/>
        </p:nvPicPr>
        <p:blipFill>
          <a:blip r:embed="rId2"/>
          <a:stretch>
            <a:fillRect/>
          </a:stretch>
        </p:blipFill>
        <p:spPr bwMode="hidden">
          <a:xfrm>
            <a:off x="1497035" y="0"/>
            <a:ext cx="4958782" cy="6105600"/>
          </a:xfrm>
          <a:prstGeom prst="rect">
            <a:avLst/>
          </a:prstGeom>
        </p:spPr>
      </p:pic>
      <p:sp>
        <p:nvSpPr>
          <p:cNvPr id="2" name="Title 1"/>
          <p:cNvSpPr>
            <a:spLocks noGrp="1"/>
          </p:cNvSpPr>
          <p:nvPr>
            <p:ph type="title"/>
          </p:nvPr>
        </p:nvSpPr>
        <p:spPr>
          <a:xfrm>
            <a:off x="540000" y="1747894"/>
            <a:ext cx="9385050" cy="3727939"/>
          </a:xfrm>
        </p:spPr>
        <p:txBody>
          <a:bodyPr/>
          <a:lstStyle>
            <a:lvl1pPr marL="282575" indent="-282575">
              <a:defRPr sz="3600" baseline="0">
                <a:solidFill>
                  <a:schemeClr val="bg1"/>
                </a:solidFill>
              </a:defRPr>
            </a:lvl1pPr>
          </a:lstStyle>
          <a:p>
            <a:r>
              <a:rPr lang="de-DE"/>
              <a:t>Titelmasterformat durch Klicken bearbeiten</a:t>
            </a:r>
            <a:endParaRPr lang="en-GB" dirty="0"/>
          </a:p>
        </p:txBody>
      </p:sp>
      <p:sp>
        <p:nvSpPr>
          <p:cNvPr id="4" name="Date Placeholder 3"/>
          <p:cNvSpPr>
            <a:spLocks noGrp="1"/>
          </p:cNvSpPr>
          <p:nvPr>
            <p:ph type="dt" sz="half" idx="10"/>
          </p:nvPr>
        </p:nvSpPr>
        <p:spPr/>
        <p:txBody>
          <a:bodyPr/>
          <a:lstStyle/>
          <a:p>
            <a:r>
              <a:rPr lang="de-DE"/>
              <a:t>09.05.2017</a:t>
            </a:r>
            <a:endParaRPr lang="en-GB" dirty="0"/>
          </a:p>
        </p:txBody>
      </p:sp>
      <p:sp>
        <p:nvSpPr>
          <p:cNvPr id="5" name="Footer Placeholder 4"/>
          <p:cNvSpPr>
            <a:spLocks noGrp="1"/>
          </p:cNvSpPr>
          <p:nvPr>
            <p:ph type="ftr" sz="quarter" idx="11"/>
          </p:nvPr>
        </p:nvSpPr>
        <p:spPr/>
        <p:txBody>
          <a:bodyPr/>
          <a:lstStyle/>
          <a:p>
            <a:r>
              <a:rPr lang="de-DE" dirty="0"/>
              <a:t>© METRO SYSTEMS GmbH.   Titel der Präsentation.   Einstufung: streng vertraulich, vertraulich, nur zum internen Gebrauch, öffentlich, </a:t>
            </a:r>
            <a:r>
              <a:rPr lang="de-DE" dirty="0" err="1"/>
              <a:t>Verdana</a:t>
            </a:r>
            <a:r>
              <a:rPr lang="de-DE" dirty="0"/>
              <a:t> 7.5 </a:t>
            </a:r>
            <a:r>
              <a:rPr lang="de-DE" dirty="0" err="1"/>
              <a:t>pt</a:t>
            </a:r>
            <a:endParaRPr lang="de-DE" dirty="0"/>
          </a:p>
        </p:txBody>
      </p:sp>
      <p:sp>
        <p:nvSpPr>
          <p:cNvPr id="6" name="Slide Number Placeholder 5"/>
          <p:cNvSpPr>
            <a:spLocks noGrp="1"/>
          </p:cNvSpPr>
          <p:nvPr>
            <p:ph type="sldNum" sz="quarter" idx="12"/>
          </p:nvPr>
        </p:nvSpPr>
        <p:spPr/>
        <p:txBody>
          <a:bodyPr/>
          <a:lstStyle/>
          <a:p>
            <a:fld id="{BD5CE54B-C29A-4A25-9174-59FEA10EAC97}" type="slidenum">
              <a:rPr lang="en-GB" smtClean="0"/>
              <a:t>‹#›</a:t>
            </a:fld>
            <a:endParaRPr lang="en-GB" dirty="0"/>
          </a:p>
        </p:txBody>
      </p:sp>
    </p:spTree>
    <p:extLst>
      <p:ext uri="{BB962C8B-B14F-4D97-AF65-F5344CB8AC3E}">
        <p14:creationId xmlns:p14="http://schemas.microsoft.com/office/powerpoint/2010/main" val="319676678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Aussage 3, Weiß 60 pt">
    <p:spTree>
      <p:nvGrpSpPr>
        <p:cNvPr id="1" name=""/>
        <p:cNvGrpSpPr/>
        <p:nvPr/>
      </p:nvGrpSpPr>
      <p:grpSpPr>
        <a:xfrm>
          <a:off x="0" y="0"/>
          <a:ext cx="0" cy="0"/>
          <a:chOff x="0" y="0"/>
          <a:chExt cx="0" cy="0"/>
        </a:xfrm>
      </p:grpSpPr>
      <p:sp>
        <p:nvSpPr>
          <p:cNvPr id="8" name="Rectangle 7"/>
          <p:cNvSpPr/>
          <p:nvPr userDrawn="1"/>
        </p:nvSpPr>
        <p:spPr bwMode="hidden">
          <a:xfrm>
            <a:off x="0" y="0"/>
            <a:ext cx="12191181" cy="6096000"/>
          </a:xfrm>
          <a:prstGeom prst="rect">
            <a:avLst/>
          </a:prstGeom>
          <a:solidFill>
            <a:srgbClr val="0089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p:cNvSpPr/>
          <p:nvPr userDrawn="1"/>
        </p:nvSpPr>
        <p:spPr bwMode="hidden">
          <a:xfrm>
            <a:off x="0" y="1172308"/>
            <a:ext cx="12191181" cy="378655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a:xfrm>
            <a:off x="540000" y="1695222"/>
            <a:ext cx="10332788" cy="3727939"/>
          </a:xfrm>
        </p:spPr>
        <p:txBody>
          <a:bodyPr/>
          <a:lstStyle>
            <a:lvl1pPr marL="463550" indent="-463550">
              <a:defRPr sz="6000" baseline="0">
                <a:solidFill>
                  <a:schemeClr val="bg1"/>
                </a:solidFill>
              </a:defRPr>
            </a:lvl1pPr>
          </a:lstStyle>
          <a:p>
            <a:r>
              <a:rPr lang="de-DE"/>
              <a:t>Titelmasterformat durch Klicken bearbeiten</a:t>
            </a:r>
            <a:endParaRPr lang="en-GB" dirty="0"/>
          </a:p>
        </p:txBody>
      </p:sp>
      <p:sp>
        <p:nvSpPr>
          <p:cNvPr id="4" name="Date Placeholder 3"/>
          <p:cNvSpPr>
            <a:spLocks noGrp="1"/>
          </p:cNvSpPr>
          <p:nvPr>
            <p:ph type="dt" sz="half" idx="10"/>
          </p:nvPr>
        </p:nvSpPr>
        <p:spPr/>
        <p:txBody>
          <a:bodyPr/>
          <a:lstStyle/>
          <a:p>
            <a:r>
              <a:rPr lang="de-DE"/>
              <a:t>09.05.2017</a:t>
            </a:r>
            <a:endParaRPr lang="en-GB" dirty="0"/>
          </a:p>
        </p:txBody>
      </p:sp>
      <p:sp>
        <p:nvSpPr>
          <p:cNvPr id="5" name="Footer Placeholder 4"/>
          <p:cNvSpPr>
            <a:spLocks noGrp="1"/>
          </p:cNvSpPr>
          <p:nvPr>
            <p:ph type="ftr" sz="quarter" idx="11"/>
          </p:nvPr>
        </p:nvSpPr>
        <p:spPr/>
        <p:txBody>
          <a:bodyPr/>
          <a:lstStyle/>
          <a:p>
            <a:r>
              <a:rPr lang="de-DE" dirty="0"/>
              <a:t>© METRO SYSTEMS GmbH.   Titel der Präsentation.   Einstufung: streng vertraulich, vertraulich, nur zum internen Gebrauch, öffentlich, </a:t>
            </a:r>
            <a:r>
              <a:rPr lang="de-DE" dirty="0" err="1"/>
              <a:t>Verdana</a:t>
            </a:r>
            <a:r>
              <a:rPr lang="de-DE" dirty="0"/>
              <a:t> 7.5 </a:t>
            </a:r>
            <a:r>
              <a:rPr lang="de-DE" dirty="0" err="1"/>
              <a:t>pt</a:t>
            </a:r>
            <a:endParaRPr lang="de-DE" dirty="0"/>
          </a:p>
        </p:txBody>
      </p:sp>
      <p:sp>
        <p:nvSpPr>
          <p:cNvPr id="6" name="Slide Number Placeholder 5"/>
          <p:cNvSpPr>
            <a:spLocks noGrp="1"/>
          </p:cNvSpPr>
          <p:nvPr>
            <p:ph type="sldNum" sz="quarter" idx="12"/>
          </p:nvPr>
        </p:nvSpPr>
        <p:spPr/>
        <p:txBody>
          <a:bodyPr/>
          <a:lstStyle/>
          <a:p>
            <a:fld id="{BD5CE54B-C29A-4A25-9174-59FEA10EAC97}" type="slidenum">
              <a:rPr lang="en-GB" smtClean="0"/>
              <a:t>‹#›</a:t>
            </a:fld>
            <a:endParaRPr lang="en-GB" dirty="0"/>
          </a:p>
        </p:txBody>
      </p:sp>
    </p:spTree>
    <p:extLst>
      <p:ext uri="{BB962C8B-B14F-4D97-AF65-F5344CB8AC3E}">
        <p14:creationId xmlns:p14="http://schemas.microsoft.com/office/powerpoint/2010/main" val="99918222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Aussage 3, Weiß 36 pt">
    <p:spTree>
      <p:nvGrpSpPr>
        <p:cNvPr id="1" name=""/>
        <p:cNvGrpSpPr/>
        <p:nvPr/>
      </p:nvGrpSpPr>
      <p:grpSpPr>
        <a:xfrm>
          <a:off x="0" y="0"/>
          <a:ext cx="0" cy="0"/>
          <a:chOff x="0" y="0"/>
          <a:chExt cx="0" cy="0"/>
        </a:xfrm>
      </p:grpSpPr>
      <p:sp>
        <p:nvSpPr>
          <p:cNvPr id="8" name="Rectangle 7"/>
          <p:cNvSpPr/>
          <p:nvPr userDrawn="1"/>
        </p:nvSpPr>
        <p:spPr bwMode="hidden">
          <a:xfrm>
            <a:off x="0" y="0"/>
            <a:ext cx="12191181" cy="6096000"/>
          </a:xfrm>
          <a:prstGeom prst="rect">
            <a:avLst/>
          </a:prstGeom>
          <a:solidFill>
            <a:srgbClr val="0089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p:cNvSpPr/>
          <p:nvPr userDrawn="1"/>
        </p:nvSpPr>
        <p:spPr bwMode="hidden">
          <a:xfrm>
            <a:off x="0" y="1172308"/>
            <a:ext cx="12191181" cy="378655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a:xfrm>
            <a:off x="540000" y="1747894"/>
            <a:ext cx="9385050" cy="3727939"/>
          </a:xfrm>
        </p:spPr>
        <p:txBody>
          <a:bodyPr/>
          <a:lstStyle>
            <a:lvl1pPr marL="282575" indent="-282575">
              <a:defRPr sz="3600" baseline="0">
                <a:solidFill>
                  <a:schemeClr val="bg1"/>
                </a:solidFill>
              </a:defRPr>
            </a:lvl1pPr>
          </a:lstStyle>
          <a:p>
            <a:r>
              <a:rPr lang="de-DE"/>
              <a:t>Titelmasterformat durch Klicken bearbeiten</a:t>
            </a:r>
            <a:endParaRPr lang="en-GB" dirty="0"/>
          </a:p>
        </p:txBody>
      </p:sp>
      <p:sp>
        <p:nvSpPr>
          <p:cNvPr id="4" name="Date Placeholder 3"/>
          <p:cNvSpPr>
            <a:spLocks noGrp="1"/>
          </p:cNvSpPr>
          <p:nvPr>
            <p:ph type="dt" sz="half" idx="10"/>
          </p:nvPr>
        </p:nvSpPr>
        <p:spPr/>
        <p:txBody>
          <a:bodyPr/>
          <a:lstStyle/>
          <a:p>
            <a:r>
              <a:rPr lang="de-DE"/>
              <a:t>09.05.2017</a:t>
            </a:r>
            <a:endParaRPr lang="en-GB" dirty="0"/>
          </a:p>
        </p:txBody>
      </p:sp>
      <p:sp>
        <p:nvSpPr>
          <p:cNvPr id="5" name="Footer Placeholder 4"/>
          <p:cNvSpPr>
            <a:spLocks noGrp="1"/>
          </p:cNvSpPr>
          <p:nvPr>
            <p:ph type="ftr" sz="quarter" idx="11"/>
          </p:nvPr>
        </p:nvSpPr>
        <p:spPr/>
        <p:txBody>
          <a:bodyPr/>
          <a:lstStyle/>
          <a:p>
            <a:r>
              <a:rPr lang="de-DE" dirty="0"/>
              <a:t>© METRO SYSTEMS GmbH.   Titel der Präsentation.   Einstufung: streng vertraulich, vertraulich, nur zum internen Gebrauch, öffentlich, </a:t>
            </a:r>
            <a:r>
              <a:rPr lang="de-DE" dirty="0" err="1"/>
              <a:t>Verdana</a:t>
            </a:r>
            <a:r>
              <a:rPr lang="de-DE" dirty="0"/>
              <a:t> 7.5 </a:t>
            </a:r>
            <a:r>
              <a:rPr lang="de-DE" dirty="0" err="1"/>
              <a:t>pt</a:t>
            </a:r>
            <a:endParaRPr lang="de-DE" dirty="0"/>
          </a:p>
        </p:txBody>
      </p:sp>
      <p:sp>
        <p:nvSpPr>
          <p:cNvPr id="6" name="Slide Number Placeholder 5"/>
          <p:cNvSpPr>
            <a:spLocks noGrp="1"/>
          </p:cNvSpPr>
          <p:nvPr>
            <p:ph type="sldNum" sz="quarter" idx="12"/>
          </p:nvPr>
        </p:nvSpPr>
        <p:spPr/>
        <p:txBody>
          <a:bodyPr/>
          <a:lstStyle/>
          <a:p>
            <a:fld id="{BD5CE54B-C29A-4A25-9174-59FEA10EAC97}" type="slidenum">
              <a:rPr lang="en-GB" smtClean="0"/>
              <a:t>‹#›</a:t>
            </a:fld>
            <a:endParaRPr lang="en-GB" dirty="0"/>
          </a:p>
        </p:txBody>
      </p:sp>
    </p:spTree>
    <p:extLst>
      <p:ext uri="{BB962C8B-B14F-4D97-AF65-F5344CB8AC3E}">
        <p14:creationId xmlns:p14="http://schemas.microsoft.com/office/powerpoint/2010/main" val="214708747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Aussage 4, Weiß 60 pt">
    <p:spTree>
      <p:nvGrpSpPr>
        <p:cNvPr id="1" name=""/>
        <p:cNvGrpSpPr/>
        <p:nvPr/>
      </p:nvGrpSpPr>
      <p:grpSpPr>
        <a:xfrm>
          <a:off x="0" y="0"/>
          <a:ext cx="0" cy="0"/>
          <a:chOff x="0" y="0"/>
          <a:chExt cx="0" cy="0"/>
        </a:xfrm>
      </p:grpSpPr>
      <p:sp>
        <p:nvSpPr>
          <p:cNvPr id="8" name="Rectangle 7"/>
          <p:cNvSpPr/>
          <p:nvPr userDrawn="1"/>
        </p:nvSpPr>
        <p:spPr bwMode="hidden">
          <a:xfrm>
            <a:off x="0" y="0"/>
            <a:ext cx="12191181" cy="6096000"/>
          </a:xfrm>
          <a:prstGeom prst="rect">
            <a:avLst/>
          </a:prstGeom>
          <a:solidFill>
            <a:srgbClr val="0089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Picture 9"/>
          <p:cNvPicPr>
            <a:picLocks noChangeAspect="1"/>
          </p:cNvPicPr>
          <p:nvPr userDrawn="1"/>
        </p:nvPicPr>
        <p:blipFill rotWithShape="1">
          <a:blip r:embed="rId2"/>
          <a:srcRect t="11843" b="12033"/>
          <a:stretch/>
        </p:blipFill>
        <p:spPr bwMode="hidden">
          <a:xfrm>
            <a:off x="2438400" y="-15241"/>
            <a:ext cx="4191000" cy="6111241"/>
          </a:xfrm>
          <a:prstGeom prst="rect">
            <a:avLst/>
          </a:prstGeom>
        </p:spPr>
      </p:pic>
      <p:sp>
        <p:nvSpPr>
          <p:cNvPr id="2" name="Title 1"/>
          <p:cNvSpPr>
            <a:spLocks noGrp="1"/>
          </p:cNvSpPr>
          <p:nvPr>
            <p:ph type="title"/>
          </p:nvPr>
        </p:nvSpPr>
        <p:spPr>
          <a:xfrm>
            <a:off x="540000" y="1695222"/>
            <a:ext cx="10332788" cy="3727939"/>
          </a:xfrm>
        </p:spPr>
        <p:txBody>
          <a:bodyPr/>
          <a:lstStyle>
            <a:lvl1pPr marL="463550" indent="-463550">
              <a:defRPr sz="6000" baseline="0">
                <a:solidFill>
                  <a:schemeClr val="bg1"/>
                </a:solidFill>
              </a:defRPr>
            </a:lvl1pPr>
          </a:lstStyle>
          <a:p>
            <a:r>
              <a:rPr lang="de-DE"/>
              <a:t>Titelmasterformat durch Klicken bearbeiten</a:t>
            </a:r>
            <a:endParaRPr lang="en-GB" dirty="0"/>
          </a:p>
        </p:txBody>
      </p:sp>
      <p:sp>
        <p:nvSpPr>
          <p:cNvPr id="4" name="Date Placeholder 3"/>
          <p:cNvSpPr>
            <a:spLocks noGrp="1"/>
          </p:cNvSpPr>
          <p:nvPr>
            <p:ph type="dt" sz="half" idx="10"/>
          </p:nvPr>
        </p:nvSpPr>
        <p:spPr/>
        <p:txBody>
          <a:bodyPr/>
          <a:lstStyle/>
          <a:p>
            <a:r>
              <a:rPr lang="de-DE"/>
              <a:t>09.05.2017</a:t>
            </a:r>
            <a:endParaRPr lang="en-GB" dirty="0"/>
          </a:p>
        </p:txBody>
      </p:sp>
      <p:sp>
        <p:nvSpPr>
          <p:cNvPr id="5" name="Footer Placeholder 4"/>
          <p:cNvSpPr>
            <a:spLocks noGrp="1"/>
          </p:cNvSpPr>
          <p:nvPr>
            <p:ph type="ftr" sz="quarter" idx="11"/>
          </p:nvPr>
        </p:nvSpPr>
        <p:spPr/>
        <p:txBody>
          <a:bodyPr/>
          <a:lstStyle/>
          <a:p>
            <a:r>
              <a:rPr lang="de-DE" dirty="0"/>
              <a:t>© METRO SYSTEMS GmbH.   Titel der Präsentation.   Einstufung: streng vertraulich, vertraulich, nur zum internen Gebrauch, öffentlich, </a:t>
            </a:r>
            <a:r>
              <a:rPr lang="de-DE" dirty="0" err="1"/>
              <a:t>Verdana</a:t>
            </a:r>
            <a:r>
              <a:rPr lang="de-DE" dirty="0"/>
              <a:t> 7.5 </a:t>
            </a:r>
            <a:r>
              <a:rPr lang="de-DE" dirty="0" err="1"/>
              <a:t>pt</a:t>
            </a:r>
            <a:endParaRPr lang="de-DE" dirty="0"/>
          </a:p>
        </p:txBody>
      </p:sp>
      <p:sp>
        <p:nvSpPr>
          <p:cNvPr id="6" name="Slide Number Placeholder 5"/>
          <p:cNvSpPr>
            <a:spLocks noGrp="1"/>
          </p:cNvSpPr>
          <p:nvPr>
            <p:ph type="sldNum" sz="quarter" idx="12"/>
          </p:nvPr>
        </p:nvSpPr>
        <p:spPr/>
        <p:txBody>
          <a:bodyPr/>
          <a:lstStyle/>
          <a:p>
            <a:fld id="{BD5CE54B-C29A-4A25-9174-59FEA10EAC97}" type="slidenum">
              <a:rPr lang="en-GB" smtClean="0"/>
              <a:t>‹#›</a:t>
            </a:fld>
            <a:endParaRPr lang="en-GB" dirty="0"/>
          </a:p>
        </p:txBody>
      </p:sp>
    </p:spTree>
    <p:extLst>
      <p:ext uri="{BB962C8B-B14F-4D97-AF65-F5344CB8AC3E}">
        <p14:creationId xmlns:p14="http://schemas.microsoft.com/office/powerpoint/2010/main" val="220549207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Aussage 4, Weiß 36 pt">
    <p:spTree>
      <p:nvGrpSpPr>
        <p:cNvPr id="1" name=""/>
        <p:cNvGrpSpPr/>
        <p:nvPr/>
      </p:nvGrpSpPr>
      <p:grpSpPr>
        <a:xfrm>
          <a:off x="0" y="0"/>
          <a:ext cx="0" cy="0"/>
          <a:chOff x="0" y="0"/>
          <a:chExt cx="0" cy="0"/>
        </a:xfrm>
      </p:grpSpPr>
      <p:sp>
        <p:nvSpPr>
          <p:cNvPr id="8" name="Rectangle 7"/>
          <p:cNvSpPr/>
          <p:nvPr userDrawn="1"/>
        </p:nvSpPr>
        <p:spPr bwMode="hidden">
          <a:xfrm>
            <a:off x="0" y="0"/>
            <a:ext cx="12191181" cy="6096000"/>
          </a:xfrm>
          <a:prstGeom prst="rect">
            <a:avLst/>
          </a:prstGeom>
          <a:solidFill>
            <a:srgbClr val="0089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Picture 9"/>
          <p:cNvPicPr>
            <a:picLocks noChangeAspect="1"/>
          </p:cNvPicPr>
          <p:nvPr userDrawn="1"/>
        </p:nvPicPr>
        <p:blipFill rotWithShape="1">
          <a:blip r:embed="rId2"/>
          <a:srcRect t="11843" b="12033"/>
          <a:stretch/>
        </p:blipFill>
        <p:spPr bwMode="hidden">
          <a:xfrm>
            <a:off x="2438400" y="-15241"/>
            <a:ext cx="4191000" cy="6111241"/>
          </a:xfrm>
          <a:prstGeom prst="rect">
            <a:avLst/>
          </a:prstGeom>
        </p:spPr>
      </p:pic>
      <p:sp>
        <p:nvSpPr>
          <p:cNvPr id="2" name="Title 1"/>
          <p:cNvSpPr>
            <a:spLocks noGrp="1"/>
          </p:cNvSpPr>
          <p:nvPr>
            <p:ph type="title"/>
          </p:nvPr>
        </p:nvSpPr>
        <p:spPr>
          <a:xfrm>
            <a:off x="540000" y="1747894"/>
            <a:ext cx="9385050" cy="3727939"/>
          </a:xfrm>
        </p:spPr>
        <p:txBody>
          <a:bodyPr/>
          <a:lstStyle>
            <a:lvl1pPr marL="282575" indent="-282575">
              <a:defRPr sz="3600" baseline="0">
                <a:solidFill>
                  <a:schemeClr val="bg1"/>
                </a:solidFill>
              </a:defRPr>
            </a:lvl1pPr>
          </a:lstStyle>
          <a:p>
            <a:r>
              <a:rPr lang="de-DE"/>
              <a:t>Titelmasterformat durch Klicken bearbeiten</a:t>
            </a:r>
            <a:endParaRPr lang="en-GB" dirty="0"/>
          </a:p>
        </p:txBody>
      </p:sp>
      <p:sp>
        <p:nvSpPr>
          <p:cNvPr id="4" name="Date Placeholder 3"/>
          <p:cNvSpPr>
            <a:spLocks noGrp="1"/>
          </p:cNvSpPr>
          <p:nvPr>
            <p:ph type="dt" sz="half" idx="10"/>
          </p:nvPr>
        </p:nvSpPr>
        <p:spPr/>
        <p:txBody>
          <a:bodyPr/>
          <a:lstStyle/>
          <a:p>
            <a:r>
              <a:rPr lang="de-DE"/>
              <a:t>09.05.2017</a:t>
            </a:r>
            <a:endParaRPr lang="en-GB" dirty="0"/>
          </a:p>
        </p:txBody>
      </p:sp>
      <p:sp>
        <p:nvSpPr>
          <p:cNvPr id="5" name="Footer Placeholder 4"/>
          <p:cNvSpPr>
            <a:spLocks noGrp="1"/>
          </p:cNvSpPr>
          <p:nvPr>
            <p:ph type="ftr" sz="quarter" idx="11"/>
          </p:nvPr>
        </p:nvSpPr>
        <p:spPr/>
        <p:txBody>
          <a:bodyPr/>
          <a:lstStyle/>
          <a:p>
            <a:r>
              <a:rPr lang="de-DE" dirty="0"/>
              <a:t>© METRO SYSTEMS GmbH.   Titel der Präsentation.   Einstufung: streng vertraulich, vertraulich, nur zum internen Gebrauch, öffentlich, </a:t>
            </a:r>
            <a:r>
              <a:rPr lang="de-DE" dirty="0" err="1"/>
              <a:t>Verdana</a:t>
            </a:r>
            <a:r>
              <a:rPr lang="de-DE" dirty="0"/>
              <a:t> 7.5 </a:t>
            </a:r>
            <a:r>
              <a:rPr lang="de-DE" dirty="0" err="1"/>
              <a:t>pt</a:t>
            </a:r>
            <a:endParaRPr lang="de-DE" dirty="0"/>
          </a:p>
        </p:txBody>
      </p:sp>
      <p:sp>
        <p:nvSpPr>
          <p:cNvPr id="6" name="Slide Number Placeholder 5"/>
          <p:cNvSpPr>
            <a:spLocks noGrp="1"/>
          </p:cNvSpPr>
          <p:nvPr>
            <p:ph type="sldNum" sz="quarter" idx="12"/>
          </p:nvPr>
        </p:nvSpPr>
        <p:spPr/>
        <p:txBody>
          <a:bodyPr/>
          <a:lstStyle/>
          <a:p>
            <a:fld id="{BD5CE54B-C29A-4A25-9174-59FEA10EAC97}" type="slidenum">
              <a:rPr lang="en-GB" smtClean="0"/>
              <a:t>‹#›</a:t>
            </a:fld>
            <a:endParaRPr lang="en-GB" dirty="0"/>
          </a:p>
        </p:txBody>
      </p:sp>
    </p:spTree>
    <p:extLst>
      <p:ext uri="{BB962C8B-B14F-4D97-AF65-F5344CB8AC3E}">
        <p14:creationId xmlns:p14="http://schemas.microsoft.com/office/powerpoint/2010/main" val="295891661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Aussage 5, Weiß 60 pt">
    <p:spTree>
      <p:nvGrpSpPr>
        <p:cNvPr id="1" name=""/>
        <p:cNvGrpSpPr/>
        <p:nvPr/>
      </p:nvGrpSpPr>
      <p:grpSpPr>
        <a:xfrm>
          <a:off x="0" y="0"/>
          <a:ext cx="0" cy="0"/>
          <a:chOff x="0" y="0"/>
          <a:chExt cx="0" cy="0"/>
        </a:xfrm>
      </p:grpSpPr>
      <p:sp>
        <p:nvSpPr>
          <p:cNvPr id="8" name="Rectangle 7"/>
          <p:cNvSpPr/>
          <p:nvPr userDrawn="1"/>
        </p:nvSpPr>
        <p:spPr bwMode="hidden">
          <a:xfrm>
            <a:off x="0" y="0"/>
            <a:ext cx="12191181" cy="6096000"/>
          </a:xfrm>
          <a:prstGeom prst="rect">
            <a:avLst/>
          </a:prstGeom>
          <a:solidFill>
            <a:srgbClr val="0089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Picture 9"/>
          <p:cNvPicPr>
            <a:picLocks noChangeAspect="1"/>
          </p:cNvPicPr>
          <p:nvPr userDrawn="1"/>
        </p:nvPicPr>
        <p:blipFill rotWithShape="1">
          <a:blip r:embed="rId2"/>
          <a:srcRect l="6683" t="13151" r="6607"/>
          <a:stretch/>
        </p:blipFill>
        <p:spPr bwMode="hidden">
          <a:xfrm>
            <a:off x="0" y="0"/>
            <a:ext cx="12192000" cy="5616213"/>
          </a:xfrm>
          <a:prstGeom prst="rect">
            <a:avLst/>
          </a:prstGeom>
        </p:spPr>
      </p:pic>
      <p:sp>
        <p:nvSpPr>
          <p:cNvPr id="2" name="Title 1"/>
          <p:cNvSpPr>
            <a:spLocks noGrp="1"/>
          </p:cNvSpPr>
          <p:nvPr>
            <p:ph type="title"/>
          </p:nvPr>
        </p:nvSpPr>
        <p:spPr>
          <a:xfrm>
            <a:off x="540000" y="1695222"/>
            <a:ext cx="10332788" cy="3727939"/>
          </a:xfrm>
        </p:spPr>
        <p:txBody>
          <a:bodyPr/>
          <a:lstStyle>
            <a:lvl1pPr marL="463550" indent="-463550">
              <a:defRPr sz="6000" baseline="0">
                <a:solidFill>
                  <a:schemeClr val="bg1"/>
                </a:solidFill>
              </a:defRPr>
            </a:lvl1pPr>
          </a:lstStyle>
          <a:p>
            <a:r>
              <a:rPr lang="de-DE"/>
              <a:t>Titelmasterformat durch Klicken bearbeiten</a:t>
            </a:r>
            <a:endParaRPr lang="en-GB" dirty="0"/>
          </a:p>
        </p:txBody>
      </p:sp>
      <p:sp>
        <p:nvSpPr>
          <p:cNvPr id="4" name="Date Placeholder 3"/>
          <p:cNvSpPr>
            <a:spLocks noGrp="1"/>
          </p:cNvSpPr>
          <p:nvPr>
            <p:ph type="dt" sz="half" idx="10"/>
          </p:nvPr>
        </p:nvSpPr>
        <p:spPr/>
        <p:txBody>
          <a:bodyPr/>
          <a:lstStyle/>
          <a:p>
            <a:r>
              <a:rPr lang="de-DE"/>
              <a:t>09.05.2017</a:t>
            </a:r>
            <a:endParaRPr lang="en-GB" dirty="0"/>
          </a:p>
        </p:txBody>
      </p:sp>
      <p:sp>
        <p:nvSpPr>
          <p:cNvPr id="5" name="Footer Placeholder 4"/>
          <p:cNvSpPr>
            <a:spLocks noGrp="1"/>
          </p:cNvSpPr>
          <p:nvPr>
            <p:ph type="ftr" sz="quarter" idx="11"/>
          </p:nvPr>
        </p:nvSpPr>
        <p:spPr/>
        <p:txBody>
          <a:bodyPr/>
          <a:lstStyle/>
          <a:p>
            <a:r>
              <a:rPr lang="de-DE" dirty="0"/>
              <a:t>© METRO SYSTEMS GmbH.   Titel der Präsentation.   Einstufung: streng vertraulich, vertraulich, nur zum internen Gebrauch, öffentlich, </a:t>
            </a:r>
            <a:r>
              <a:rPr lang="de-DE" dirty="0" err="1"/>
              <a:t>Verdana</a:t>
            </a:r>
            <a:r>
              <a:rPr lang="de-DE" dirty="0"/>
              <a:t> 7.5 </a:t>
            </a:r>
            <a:r>
              <a:rPr lang="de-DE" dirty="0" err="1"/>
              <a:t>pt</a:t>
            </a:r>
            <a:endParaRPr lang="de-DE" dirty="0"/>
          </a:p>
        </p:txBody>
      </p:sp>
      <p:sp>
        <p:nvSpPr>
          <p:cNvPr id="6" name="Slide Number Placeholder 5"/>
          <p:cNvSpPr>
            <a:spLocks noGrp="1"/>
          </p:cNvSpPr>
          <p:nvPr>
            <p:ph type="sldNum" sz="quarter" idx="12"/>
          </p:nvPr>
        </p:nvSpPr>
        <p:spPr/>
        <p:txBody>
          <a:bodyPr/>
          <a:lstStyle/>
          <a:p>
            <a:fld id="{BD5CE54B-C29A-4A25-9174-59FEA10EAC97}" type="slidenum">
              <a:rPr lang="en-GB" smtClean="0"/>
              <a:t>‹#›</a:t>
            </a:fld>
            <a:endParaRPr lang="en-GB" dirty="0"/>
          </a:p>
        </p:txBody>
      </p:sp>
    </p:spTree>
    <p:extLst>
      <p:ext uri="{BB962C8B-B14F-4D97-AF65-F5344CB8AC3E}">
        <p14:creationId xmlns:p14="http://schemas.microsoft.com/office/powerpoint/2010/main" val="123315745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Aussage 5, Weiß 36 pt">
    <p:spTree>
      <p:nvGrpSpPr>
        <p:cNvPr id="1" name=""/>
        <p:cNvGrpSpPr/>
        <p:nvPr/>
      </p:nvGrpSpPr>
      <p:grpSpPr>
        <a:xfrm>
          <a:off x="0" y="0"/>
          <a:ext cx="0" cy="0"/>
          <a:chOff x="0" y="0"/>
          <a:chExt cx="0" cy="0"/>
        </a:xfrm>
      </p:grpSpPr>
      <p:sp>
        <p:nvSpPr>
          <p:cNvPr id="8" name="Rectangle 7"/>
          <p:cNvSpPr/>
          <p:nvPr userDrawn="1"/>
        </p:nvSpPr>
        <p:spPr bwMode="hidden">
          <a:xfrm>
            <a:off x="0" y="0"/>
            <a:ext cx="12191181" cy="6096000"/>
          </a:xfrm>
          <a:prstGeom prst="rect">
            <a:avLst/>
          </a:prstGeom>
          <a:solidFill>
            <a:srgbClr val="0089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Picture 9"/>
          <p:cNvPicPr>
            <a:picLocks noChangeAspect="1"/>
          </p:cNvPicPr>
          <p:nvPr userDrawn="1"/>
        </p:nvPicPr>
        <p:blipFill rotWithShape="1">
          <a:blip r:embed="rId2"/>
          <a:srcRect l="6683" t="13151" r="6607"/>
          <a:stretch/>
        </p:blipFill>
        <p:spPr bwMode="hidden">
          <a:xfrm>
            <a:off x="0" y="0"/>
            <a:ext cx="12192000" cy="5616213"/>
          </a:xfrm>
          <a:prstGeom prst="rect">
            <a:avLst/>
          </a:prstGeom>
        </p:spPr>
      </p:pic>
      <p:sp>
        <p:nvSpPr>
          <p:cNvPr id="2" name="Title 1"/>
          <p:cNvSpPr>
            <a:spLocks noGrp="1"/>
          </p:cNvSpPr>
          <p:nvPr>
            <p:ph type="title"/>
          </p:nvPr>
        </p:nvSpPr>
        <p:spPr>
          <a:xfrm>
            <a:off x="540000" y="1747894"/>
            <a:ext cx="9385050" cy="3727939"/>
          </a:xfrm>
        </p:spPr>
        <p:txBody>
          <a:bodyPr/>
          <a:lstStyle>
            <a:lvl1pPr marL="282575" indent="-282575">
              <a:defRPr sz="3600" baseline="0">
                <a:solidFill>
                  <a:schemeClr val="bg1"/>
                </a:solidFill>
              </a:defRPr>
            </a:lvl1pPr>
          </a:lstStyle>
          <a:p>
            <a:r>
              <a:rPr lang="de-DE"/>
              <a:t>Titelmasterformat durch Klicken bearbeiten</a:t>
            </a:r>
            <a:endParaRPr lang="en-GB" dirty="0"/>
          </a:p>
        </p:txBody>
      </p:sp>
      <p:sp>
        <p:nvSpPr>
          <p:cNvPr id="4" name="Date Placeholder 3"/>
          <p:cNvSpPr>
            <a:spLocks noGrp="1"/>
          </p:cNvSpPr>
          <p:nvPr>
            <p:ph type="dt" sz="half" idx="10"/>
          </p:nvPr>
        </p:nvSpPr>
        <p:spPr/>
        <p:txBody>
          <a:bodyPr/>
          <a:lstStyle/>
          <a:p>
            <a:r>
              <a:rPr lang="de-DE"/>
              <a:t>09.05.2017</a:t>
            </a:r>
            <a:endParaRPr lang="en-GB" dirty="0"/>
          </a:p>
        </p:txBody>
      </p:sp>
      <p:sp>
        <p:nvSpPr>
          <p:cNvPr id="5" name="Footer Placeholder 4"/>
          <p:cNvSpPr>
            <a:spLocks noGrp="1"/>
          </p:cNvSpPr>
          <p:nvPr>
            <p:ph type="ftr" sz="quarter" idx="11"/>
          </p:nvPr>
        </p:nvSpPr>
        <p:spPr/>
        <p:txBody>
          <a:bodyPr/>
          <a:lstStyle/>
          <a:p>
            <a:r>
              <a:rPr lang="de-DE" dirty="0"/>
              <a:t>© METRO SYSTEMS GmbH.   Titel der Präsentation.   Einstufung: streng vertraulich, vertraulich, nur zum internen Gebrauch, öffentlich, </a:t>
            </a:r>
            <a:r>
              <a:rPr lang="de-DE" dirty="0" err="1"/>
              <a:t>Verdana</a:t>
            </a:r>
            <a:r>
              <a:rPr lang="de-DE" dirty="0"/>
              <a:t> 7.5 </a:t>
            </a:r>
            <a:r>
              <a:rPr lang="de-DE" dirty="0" err="1"/>
              <a:t>pt</a:t>
            </a:r>
            <a:endParaRPr lang="de-DE" dirty="0"/>
          </a:p>
        </p:txBody>
      </p:sp>
      <p:sp>
        <p:nvSpPr>
          <p:cNvPr id="6" name="Slide Number Placeholder 5"/>
          <p:cNvSpPr>
            <a:spLocks noGrp="1"/>
          </p:cNvSpPr>
          <p:nvPr>
            <p:ph type="sldNum" sz="quarter" idx="12"/>
          </p:nvPr>
        </p:nvSpPr>
        <p:spPr/>
        <p:txBody>
          <a:bodyPr/>
          <a:lstStyle/>
          <a:p>
            <a:fld id="{BD5CE54B-C29A-4A25-9174-59FEA10EAC97}" type="slidenum">
              <a:rPr lang="en-GB" smtClean="0"/>
              <a:t>‹#›</a:t>
            </a:fld>
            <a:endParaRPr lang="en-GB" dirty="0"/>
          </a:p>
        </p:txBody>
      </p:sp>
    </p:spTree>
    <p:extLst>
      <p:ext uri="{BB962C8B-B14F-4D97-AF65-F5344CB8AC3E}">
        <p14:creationId xmlns:p14="http://schemas.microsoft.com/office/powerpoint/2010/main" val="230268983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Aussage 1, Gelb 60 pt">
    <p:spTree>
      <p:nvGrpSpPr>
        <p:cNvPr id="1" name=""/>
        <p:cNvGrpSpPr/>
        <p:nvPr/>
      </p:nvGrpSpPr>
      <p:grpSpPr>
        <a:xfrm>
          <a:off x="0" y="0"/>
          <a:ext cx="0" cy="0"/>
          <a:chOff x="0" y="0"/>
          <a:chExt cx="0" cy="0"/>
        </a:xfrm>
      </p:grpSpPr>
      <p:sp>
        <p:nvSpPr>
          <p:cNvPr id="8" name="Rectangle 7"/>
          <p:cNvSpPr/>
          <p:nvPr userDrawn="1"/>
        </p:nvSpPr>
        <p:spPr bwMode="hidden">
          <a:xfrm>
            <a:off x="0" y="0"/>
            <a:ext cx="12191181" cy="6096000"/>
          </a:xfrm>
          <a:prstGeom prst="rect">
            <a:avLst/>
          </a:prstGeom>
          <a:solidFill>
            <a:srgbClr val="196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9" name="Picture 8"/>
          <p:cNvPicPr>
            <a:picLocks noChangeAspect="1"/>
          </p:cNvPicPr>
          <p:nvPr userDrawn="1"/>
        </p:nvPicPr>
        <p:blipFill rotWithShape="1">
          <a:blip r:embed="rId2"/>
          <a:srcRect t="6697" r="606" b="7381"/>
          <a:stretch/>
        </p:blipFill>
        <p:spPr bwMode="hidden">
          <a:xfrm>
            <a:off x="4766445" y="1"/>
            <a:ext cx="7424736" cy="6096000"/>
          </a:xfrm>
          <a:prstGeom prst="rect">
            <a:avLst/>
          </a:prstGeom>
        </p:spPr>
      </p:pic>
      <p:sp>
        <p:nvSpPr>
          <p:cNvPr id="2" name="Title 1"/>
          <p:cNvSpPr>
            <a:spLocks noGrp="1"/>
          </p:cNvSpPr>
          <p:nvPr>
            <p:ph type="title"/>
          </p:nvPr>
        </p:nvSpPr>
        <p:spPr>
          <a:xfrm>
            <a:off x="540000" y="1695222"/>
            <a:ext cx="10332788" cy="3727939"/>
          </a:xfrm>
        </p:spPr>
        <p:txBody>
          <a:bodyPr/>
          <a:lstStyle>
            <a:lvl1pPr marL="463550" indent="-463550">
              <a:defRPr sz="6000" baseline="0">
                <a:solidFill>
                  <a:schemeClr val="accent2"/>
                </a:solidFill>
              </a:defRPr>
            </a:lvl1pPr>
          </a:lstStyle>
          <a:p>
            <a:r>
              <a:rPr lang="de-DE"/>
              <a:t>Titelmasterformat durch Klicken bearbeiten</a:t>
            </a:r>
            <a:endParaRPr lang="en-GB" dirty="0"/>
          </a:p>
        </p:txBody>
      </p:sp>
      <p:sp>
        <p:nvSpPr>
          <p:cNvPr id="4" name="Date Placeholder 3"/>
          <p:cNvSpPr>
            <a:spLocks noGrp="1"/>
          </p:cNvSpPr>
          <p:nvPr>
            <p:ph type="dt" sz="half" idx="10"/>
          </p:nvPr>
        </p:nvSpPr>
        <p:spPr/>
        <p:txBody>
          <a:bodyPr/>
          <a:lstStyle/>
          <a:p>
            <a:r>
              <a:rPr lang="de-DE"/>
              <a:t>09.05.2017</a:t>
            </a:r>
            <a:endParaRPr lang="en-GB" dirty="0"/>
          </a:p>
        </p:txBody>
      </p:sp>
      <p:sp>
        <p:nvSpPr>
          <p:cNvPr id="5" name="Footer Placeholder 4"/>
          <p:cNvSpPr>
            <a:spLocks noGrp="1"/>
          </p:cNvSpPr>
          <p:nvPr>
            <p:ph type="ftr" sz="quarter" idx="11"/>
          </p:nvPr>
        </p:nvSpPr>
        <p:spPr/>
        <p:txBody>
          <a:bodyPr/>
          <a:lstStyle/>
          <a:p>
            <a:r>
              <a:rPr lang="de-DE" dirty="0"/>
              <a:t>© METRO SYSTEMS GmbH.   Titel der Präsentation.   Einstufung: streng vertraulich, vertraulich, nur zum internen Gebrauch, öffentlich, </a:t>
            </a:r>
            <a:r>
              <a:rPr lang="de-DE" dirty="0" err="1"/>
              <a:t>Verdana</a:t>
            </a:r>
            <a:r>
              <a:rPr lang="de-DE" dirty="0"/>
              <a:t> 7.5 </a:t>
            </a:r>
            <a:r>
              <a:rPr lang="de-DE" dirty="0" err="1"/>
              <a:t>pt</a:t>
            </a:r>
            <a:endParaRPr lang="de-DE" dirty="0"/>
          </a:p>
        </p:txBody>
      </p:sp>
      <p:sp>
        <p:nvSpPr>
          <p:cNvPr id="6" name="Slide Number Placeholder 5"/>
          <p:cNvSpPr>
            <a:spLocks noGrp="1"/>
          </p:cNvSpPr>
          <p:nvPr>
            <p:ph type="sldNum" sz="quarter" idx="12"/>
          </p:nvPr>
        </p:nvSpPr>
        <p:spPr/>
        <p:txBody>
          <a:bodyPr/>
          <a:lstStyle/>
          <a:p>
            <a:fld id="{BD5CE54B-C29A-4A25-9174-59FEA10EAC97}" type="slidenum">
              <a:rPr lang="en-GB" smtClean="0"/>
              <a:t>‹#›</a:t>
            </a:fld>
            <a:endParaRPr lang="en-GB" dirty="0"/>
          </a:p>
        </p:txBody>
      </p:sp>
    </p:spTree>
    <p:extLst>
      <p:ext uri="{BB962C8B-B14F-4D97-AF65-F5344CB8AC3E}">
        <p14:creationId xmlns:p14="http://schemas.microsoft.com/office/powerpoint/2010/main" val="219167521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Aussage 1, Gelb 36 pt">
    <p:spTree>
      <p:nvGrpSpPr>
        <p:cNvPr id="1" name=""/>
        <p:cNvGrpSpPr/>
        <p:nvPr/>
      </p:nvGrpSpPr>
      <p:grpSpPr>
        <a:xfrm>
          <a:off x="0" y="0"/>
          <a:ext cx="0" cy="0"/>
          <a:chOff x="0" y="0"/>
          <a:chExt cx="0" cy="0"/>
        </a:xfrm>
      </p:grpSpPr>
      <p:sp>
        <p:nvSpPr>
          <p:cNvPr id="8" name="Rectangle 7"/>
          <p:cNvSpPr/>
          <p:nvPr userDrawn="1"/>
        </p:nvSpPr>
        <p:spPr bwMode="hidden">
          <a:xfrm>
            <a:off x="0" y="0"/>
            <a:ext cx="12191181" cy="6096000"/>
          </a:xfrm>
          <a:prstGeom prst="rect">
            <a:avLst/>
          </a:prstGeom>
          <a:solidFill>
            <a:srgbClr val="196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9" name="Picture 8"/>
          <p:cNvPicPr>
            <a:picLocks noChangeAspect="1"/>
          </p:cNvPicPr>
          <p:nvPr userDrawn="1"/>
        </p:nvPicPr>
        <p:blipFill rotWithShape="1">
          <a:blip r:embed="rId2"/>
          <a:srcRect t="6697" r="606" b="7381"/>
          <a:stretch/>
        </p:blipFill>
        <p:spPr bwMode="hidden">
          <a:xfrm>
            <a:off x="4766445" y="1"/>
            <a:ext cx="7424736" cy="6096000"/>
          </a:xfrm>
          <a:prstGeom prst="rect">
            <a:avLst/>
          </a:prstGeom>
        </p:spPr>
      </p:pic>
      <p:sp>
        <p:nvSpPr>
          <p:cNvPr id="2" name="Title 1"/>
          <p:cNvSpPr>
            <a:spLocks noGrp="1"/>
          </p:cNvSpPr>
          <p:nvPr>
            <p:ph type="title"/>
          </p:nvPr>
        </p:nvSpPr>
        <p:spPr>
          <a:xfrm>
            <a:off x="540000" y="1747894"/>
            <a:ext cx="9385050" cy="3727939"/>
          </a:xfrm>
        </p:spPr>
        <p:txBody>
          <a:bodyPr/>
          <a:lstStyle>
            <a:lvl1pPr marL="282575" indent="-282575">
              <a:defRPr sz="3600" baseline="0">
                <a:solidFill>
                  <a:schemeClr val="accent2"/>
                </a:solidFill>
              </a:defRPr>
            </a:lvl1pPr>
          </a:lstStyle>
          <a:p>
            <a:r>
              <a:rPr lang="de-DE"/>
              <a:t>Titelmasterformat durch Klicken bearbeiten</a:t>
            </a:r>
            <a:endParaRPr lang="en-GB" dirty="0"/>
          </a:p>
        </p:txBody>
      </p:sp>
      <p:sp>
        <p:nvSpPr>
          <p:cNvPr id="4" name="Date Placeholder 3"/>
          <p:cNvSpPr>
            <a:spLocks noGrp="1"/>
          </p:cNvSpPr>
          <p:nvPr>
            <p:ph type="dt" sz="half" idx="10"/>
          </p:nvPr>
        </p:nvSpPr>
        <p:spPr/>
        <p:txBody>
          <a:bodyPr/>
          <a:lstStyle/>
          <a:p>
            <a:r>
              <a:rPr lang="de-DE"/>
              <a:t>09.05.2017</a:t>
            </a:r>
            <a:endParaRPr lang="en-GB" dirty="0"/>
          </a:p>
        </p:txBody>
      </p:sp>
      <p:sp>
        <p:nvSpPr>
          <p:cNvPr id="5" name="Footer Placeholder 4"/>
          <p:cNvSpPr>
            <a:spLocks noGrp="1"/>
          </p:cNvSpPr>
          <p:nvPr>
            <p:ph type="ftr" sz="quarter" idx="11"/>
          </p:nvPr>
        </p:nvSpPr>
        <p:spPr/>
        <p:txBody>
          <a:bodyPr/>
          <a:lstStyle/>
          <a:p>
            <a:r>
              <a:rPr lang="de-DE" dirty="0"/>
              <a:t>© METRO SYSTEMS GmbH.   Titel der Präsentation.   Einstufung: streng vertraulich, vertraulich, nur zum internen Gebrauch, öffentlich, </a:t>
            </a:r>
            <a:r>
              <a:rPr lang="de-DE" dirty="0" err="1"/>
              <a:t>Verdana</a:t>
            </a:r>
            <a:r>
              <a:rPr lang="de-DE" dirty="0"/>
              <a:t> 7.5 </a:t>
            </a:r>
            <a:r>
              <a:rPr lang="de-DE" dirty="0" err="1"/>
              <a:t>pt</a:t>
            </a:r>
            <a:endParaRPr lang="de-DE" dirty="0"/>
          </a:p>
        </p:txBody>
      </p:sp>
      <p:sp>
        <p:nvSpPr>
          <p:cNvPr id="6" name="Slide Number Placeholder 5"/>
          <p:cNvSpPr>
            <a:spLocks noGrp="1"/>
          </p:cNvSpPr>
          <p:nvPr>
            <p:ph type="sldNum" sz="quarter" idx="12"/>
          </p:nvPr>
        </p:nvSpPr>
        <p:spPr/>
        <p:txBody>
          <a:bodyPr/>
          <a:lstStyle/>
          <a:p>
            <a:fld id="{BD5CE54B-C29A-4A25-9174-59FEA10EAC97}" type="slidenum">
              <a:rPr lang="en-GB" smtClean="0"/>
              <a:t>‹#›</a:t>
            </a:fld>
            <a:endParaRPr lang="en-GB" dirty="0"/>
          </a:p>
        </p:txBody>
      </p:sp>
    </p:spTree>
    <p:extLst>
      <p:ext uri="{BB962C8B-B14F-4D97-AF65-F5344CB8AC3E}">
        <p14:creationId xmlns:p14="http://schemas.microsoft.com/office/powerpoint/2010/main" val="40125878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ussage 3, Weiß 60 pt">
    <p:spTree>
      <p:nvGrpSpPr>
        <p:cNvPr id="1" name=""/>
        <p:cNvGrpSpPr/>
        <p:nvPr/>
      </p:nvGrpSpPr>
      <p:grpSpPr>
        <a:xfrm>
          <a:off x="0" y="0"/>
          <a:ext cx="0" cy="0"/>
          <a:chOff x="0" y="0"/>
          <a:chExt cx="0" cy="0"/>
        </a:xfrm>
      </p:grpSpPr>
      <p:sp>
        <p:nvSpPr>
          <p:cNvPr id="8" name="Rectangle 7"/>
          <p:cNvSpPr/>
          <p:nvPr userDrawn="1"/>
        </p:nvSpPr>
        <p:spPr bwMode="hidden">
          <a:xfrm>
            <a:off x="0" y="0"/>
            <a:ext cx="12191181" cy="6096000"/>
          </a:xfrm>
          <a:prstGeom prst="rect">
            <a:avLst/>
          </a:prstGeom>
          <a:solidFill>
            <a:srgbClr val="0089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10" name="Rectangle 9"/>
          <p:cNvSpPr/>
          <p:nvPr userDrawn="1"/>
        </p:nvSpPr>
        <p:spPr bwMode="hidden">
          <a:xfrm>
            <a:off x="0" y="1172308"/>
            <a:ext cx="12191181" cy="378655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2" name="Title 1"/>
          <p:cNvSpPr>
            <a:spLocks noGrp="1"/>
          </p:cNvSpPr>
          <p:nvPr>
            <p:ph type="title"/>
          </p:nvPr>
        </p:nvSpPr>
        <p:spPr>
          <a:xfrm>
            <a:off x="540000" y="1695222"/>
            <a:ext cx="10332788" cy="3727939"/>
          </a:xfrm>
        </p:spPr>
        <p:txBody>
          <a:bodyPr/>
          <a:lstStyle>
            <a:lvl1pPr marL="463550" indent="-463550">
              <a:defRPr sz="6000" baseline="0">
                <a:solidFill>
                  <a:schemeClr val="bg1"/>
                </a:solidFill>
              </a:defRPr>
            </a:lvl1pPr>
          </a:lstStyle>
          <a:p>
            <a:r>
              <a:rPr lang="de-DE"/>
              <a:t>Titelmasterformat durch Klicken bearbeiten</a:t>
            </a:r>
            <a:endParaRPr lang="en-GB" dirty="0"/>
          </a:p>
        </p:txBody>
      </p:sp>
      <p:sp>
        <p:nvSpPr>
          <p:cNvPr id="4" name="Date Placeholder 3"/>
          <p:cNvSpPr>
            <a:spLocks noGrp="1"/>
          </p:cNvSpPr>
          <p:nvPr>
            <p:ph type="dt" sz="half" idx="10"/>
          </p:nvPr>
        </p:nvSpPr>
        <p:spPr/>
        <p:txBody>
          <a:bodyPr/>
          <a:lstStyle/>
          <a:p>
            <a:r>
              <a:rPr lang="de-DE">
                <a:solidFill>
                  <a:srgbClr val="003B7E"/>
                </a:solidFill>
              </a:rPr>
              <a:t>09.05.2017</a:t>
            </a:r>
            <a:endParaRPr lang="en-GB" dirty="0">
              <a:solidFill>
                <a:srgbClr val="003B7E"/>
              </a:solidFill>
            </a:endParaRPr>
          </a:p>
        </p:txBody>
      </p:sp>
      <p:sp>
        <p:nvSpPr>
          <p:cNvPr id="5" name="Footer Placeholder 4"/>
          <p:cNvSpPr>
            <a:spLocks noGrp="1"/>
          </p:cNvSpPr>
          <p:nvPr>
            <p:ph type="ftr" sz="quarter" idx="11"/>
          </p:nvPr>
        </p:nvSpPr>
        <p:spPr/>
        <p:txBody>
          <a:bodyPr/>
          <a:lstStyle/>
          <a:p>
            <a:r>
              <a:rPr lang="de-DE" dirty="0">
                <a:solidFill>
                  <a:srgbClr val="003B7E"/>
                </a:solidFill>
              </a:rPr>
              <a:t>© METRO SYSTEMS GmbH.   Titel der Präsentation.   Einstufung: streng vertraulich, vertraulich, nur zum internen Gebrauch, öffentlich, </a:t>
            </a:r>
            <a:r>
              <a:rPr lang="de-DE" dirty="0" err="1">
                <a:solidFill>
                  <a:srgbClr val="003B7E"/>
                </a:solidFill>
              </a:rPr>
              <a:t>Verdana</a:t>
            </a:r>
            <a:r>
              <a:rPr lang="de-DE" dirty="0">
                <a:solidFill>
                  <a:srgbClr val="003B7E"/>
                </a:solidFill>
              </a:rPr>
              <a:t> 7.5 </a:t>
            </a:r>
            <a:r>
              <a:rPr lang="de-DE" dirty="0" err="1">
                <a:solidFill>
                  <a:srgbClr val="003B7E"/>
                </a:solidFill>
              </a:rPr>
              <a:t>pt</a:t>
            </a:r>
            <a:endParaRPr lang="de-DE" dirty="0">
              <a:solidFill>
                <a:srgbClr val="003B7E"/>
              </a:solidFill>
            </a:endParaRPr>
          </a:p>
        </p:txBody>
      </p:sp>
      <p:sp>
        <p:nvSpPr>
          <p:cNvPr id="6" name="Slide Number Placeholder 5"/>
          <p:cNvSpPr>
            <a:spLocks noGrp="1"/>
          </p:cNvSpPr>
          <p:nvPr>
            <p:ph type="sldNum" sz="quarter" idx="12"/>
          </p:nvPr>
        </p:nvSpPr>
        <p:spPr/>
        <p:txBody>
          <a:bodyPr/>
          <a:lstStyle/>
          <a:p>
            <a:fld id="{BD5CE54B-C29A-4A25-9174-59FEA10EAC97}" type="slidenum">
              <a:rPr lang="en-GB" smtClean="0">
                <a:solidFill>
                  <a:srgbClr val="003B7E"/>
                </a:solidFill>
              </a:rPr>
              <a:pPr/>
              <a:t>‹#›</a:t>
            </a:fld>
            <a:endParaRPr lang="en-GB" dirty="0">
              <a:solidFill>
                <a:srgbClr val="003B7E"/>
              </a:solidFill>
            </a:endParaRPr>
          </a:p>
        </p:txBody>
      </p:sp>
    </p:spTree>
    <p:extLst>
      <p:ext uri="{BB962C8B-B14F-4D97-AF65-F5344CB8AC3E}">
        <p14:creationId xmlns:p14="http://schemas.microsoft.com/office/powerpoint/2010/main" val="309931924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Aussage 2, Gelb 60 pt">
    <p:spTree>
      <p:nvGrpSpPr>
        <p:cNvPr id="1" name=""/>
        <p:cNvGrpSpPr/>
        <p:nvPr/>
      </p:nvGrpSpPr>
      <p:grpSpPr>
        <a:xfrm>
          <a:off x="0" y="0"/>
          <a:ext cx="0" cy="0"/>
          <a:chOff x="0" y="0"/>
          <a:chExt cx="0" cy="0"/>
        </a:xfrm>
      </p:grpSpPr>
      <p:sp>
        <p:nvSpPr>
          <p:cNvPr id="8" name="Rectangle 7"/>
          <p:cNvSpPr/>
          <p:nvPr userDrawn="1"/>
        </p:nvSpPr>
        <p:spPr bwMode="hidden">
          <a:xfrm>
            <a:off x="0" y="0"/>
            <a:ext cx="12191181" cy="6096000"/>
          </a:xfrm>
          <a:prstGeom prst="rect">
            <a:avLst/>
          </a:prstGeom>
          <a:solidFill>
            <a:srgbClr val="196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Picture 9"/>
          <p:cNvPicPr>
            <a:picLocks noChangeAspect="1"/>
          </p:cNvPicPr>
          <p:nvPr userDrawn="1"/>
        </p:nvPicPr>
        <p:blipFill>
          <a:blip r:embed="rId2"/>
          <a:stretch>
            <a:fillRect/>
          </a:stretch>
        </p:blipFill>
        <p:spPr bwMode="hidden">
          <a:xfrm>
            <a:off x="1497035" y="0"/>
            <a:ext cx="4958782" cy="6105600"/>
          </a:xfrm>
          <a:prstGeom prst="rect">
            <a:avLst/>
          </a:prstGeom>
        </p:spPr>
      </p:pic>
      <p:sp>
        <p:nvSpPr>
          <p:cNvPr id="2" name="Title 1"/>
          <p:cNvSpPr>
            <a:spLocks noGrp="1"/>
          </p:cNvSpPr>
          <p:nvPr>
            <p:ph type="title"/>
          </p:nvPr>
        </p:nvSpPr>
        <p:spPr>
          <a:xfrm>
            <a:off x="540000" y="1695222"/>
            <a:ext cx="10332788" cy="3727939"/>
          </a:xfrm>
        </p:spPr>
        <p:txBody>
          <a:bodyPr/>
          <a:lstStyle>
            <a:lvl1pPr marL="463550" indent="-463550">
              <a:defRPr sz="6000" baseline="0">
                <a:solidFill>
                  <a:schemeClr val="accent2"/>
                </a:solidFill>
              </a:defRPr>
            </a:lvl1pPr>
          </a:lstStyle>
          <a:p>
            <a:r>
              <a:rPr lang="de-DE"/>
              <a:t>Titelmasterformat durch Klicken bearbeiten</a:t>
            </a:r>
            <a:endParaRPr lang="en-GB" dirty="0"/>
          </a:p>
        </p:txBody>
      </p:sp>
      <p:sp>
        <p:nvSpPr>
          <p:cNvPr id="4" name="Date Placeholder 3"/>
          <p:cNvSpPr>
            <a:spLocks noGrp="1"/>
          </p:cNvSpPr>
          <p:nvPr>
            <p:ph type="dt" sz="half" idx="10"/>
          </p:nvPr>
        </p:nvSpPr>
        <p:spPr/>
        <p:txBody>
          <a:bodyPr/>
          <a:lstStyle/>
          <a:p>
            <a:r>
              <a:rPr lang="de-DE"/>
              <a:t>09.05.2017</a:t>
            </a:r>
            <a:endParaRPr lang="en-GB" dirty="0"/>
          </a:p>
        </p:txBody>
      </p:sp>
      <p:sp>
        <p:nvSpPr>
          <p:cNvPr id="5" name="Footer Placeholder 4"/>
          <p:cNvSpPr>
            <a:spLocks noGrp="1"/>
          </p:cNvSpPr>
          <p:nvPr>
            <p:ph type="ftr" sz="quarter" idx="11"/>
          </p:nvPr>
        </p:nvSpPr>
        <p:spPr/>
        <p:txBody>
          <a:bodyPr/>
          <a:lstStyle/>
          <a:p>
            <a:r>
              <a:rPr lang="de-DE" dirty="0"/>
              <a:t>© METRO SYSTEMS GmbH. Titel der Präsentation.   Einstufung: streng vertraulich, vertraulich, nur zum internen Gebrauch, öffentlich, </a:t>
            </a:r>
            <a:r>
              <a:rPr lang="de-DE" dirty="0" err="1"/>
              <a:t>Verdana</a:t>
            </a:r>
            <a:r>
              <a:rPr lang="de-DE" dirty="0"/>
              <a:t> 7.5 </a:t>
            </a:r>
            <a:r>
              <a:rPr lang="de-DE" dirty="0" err="1"/>
              <a:t>pt</a:t>
            </a:r>
            <a:endParaRPr lang="de-DE" dirty="0"/>
          </a:p>
        </p:txBody>
      </p:sp>
      <p:sp>
        <p:nvSpPr>
          <p:cNvPr id="6" name="Slide Number Placeholder 5"/>
          <p:cNvSpPr>
            <a:spLocks noGrp="1"/>
          </p:cNvSpPr>
          <p:nvPr>
            <p:ph type="sldNum" sz="quarter" idx="12"/>
          </p:nvPr>
        </p:nvSpPr>
        <p:spPr/>
        <p:txBody>
          <a:bodyPr/>
          <a:lstStyle/>
          <a:p>
            <a:fld id="{BD5CE54B-C29A-4A25-9174-59FEA10EAC97}" type="slidenum">
              <a:rPr lang="en-GB" smtClean="0"/>
              <a:t>‹#›</a:t>
            </a:fld>
            <a:endParaRPr lang="en-GB" dirty="0"/>
          </a:p>
        </p:txBody>
      </p:sp>
    </p:spTree>
    <p:extLst>
      <p:ext uri="{BB962C8B-B14F-4D97-AF65-F5344CB8AC3E}">
        <p14:creationId xmlns:p14="http://schemas.microsoft.com/office/powerpoint/2010/main" val="297282494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_Aussage 2, Gelb 36 pt">
    <p:spTree>
      <p:nvGrpSpPr>
        <p:cNvPr id="1" name=""/>
        <p:cNvGrpSpPr/>
        <p:nvPr/>
      </p:nvGrpSpPr>
      <p:grpSpPr>
        <a:xfrm>
          <a:off x="0" y="0"/>
          <a:ext cx="0" cy="0"/>
          <a:chOff x="0" y="0"/>
          <a:chExt cx="0" cy="0"/>
        </a:xfrm>
      </p:grpSpPr>
      <p:sp>
        <p:nvSpPr>
          <p:cNvPr id="8" name="Rectangle 7"/>
          <p:cNvSpPr/>
          <p:nvPr userDrawn="1"/>
        </p:nvSpPr>
        <p:spPr bwMode="hidden">
          <a:xfrm>
            <a:off x="0" y="0"/>
            <a:ext cx="12191181" cy="6096000"/>
          </a:xfrm>
          <a:prstGeom prst="rect">
            <a:avLst/>
          </a:prstGeom>
          <a:solidFill>
            <a:srgbClr val="196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Picture 9"/>
          <p:cNvPicPr>
            <a:picLocks noChangeAspect="1"/>
          </p:cNvPicPr>
          <p:nvPr userDrawn="1"/>
        </p:nvPicPr>
        <p:blipFill>
          <a:blip r:embed="rId2"/>
          <a:stretch>
            <a:fillRect/>
          </a:stretch>
        </p:blipFill>
        <p:spPr bwMode="hidden">
          <a:xfrm>
            <a:off x="1497035" y="0"/>
            <a:ext cx="4958782" cy="6105600"/>
          </a:xfrm>
          <a:prstGeom prst="rect">
            <a:avLst/>
          </a:prstGeom>
        </p:spPr>
      </p:pic>
      <p:sp>
        <p:nvSpPr>
          <p:cNvPr id="2" name="Title 1"/>
          <p:cNvSpPr>
            <a:spLocks noGrp="1"/>
          </p:cNvSpPr>
          <p:nvPr>
            <p:ph type="title"/>
          </p:nvPr>
        </p:nvSpPr>
        <p:spPr>
          <a:xfrm>
            <a:off x="540000" y="1747894"/>
            <a:ext cx="9385050" cy="3727939"/>
          </a:xfrm>
        </p:spPr>
        <p:txBody>
          <a:bodyPr/>
          <a:lstStyle>
            <a:lvl1pPr marL="282575" indent="-282575">
              <a:defRPr sz="3600" baseline="0">
                <a:solidFill>
                  <a:schemeClr val="accent2"/>
                </a:solidFill>
              </a:defRPr>
            </a:lvl1pPr>
          </a:lstStyle>
          <a:p>
            <a:r>
              <a:rPr lang="de-DE"/>
              <a:t>Titelmasterformat durch Klicken bearbeiten</a:t>
            </a:r>
            <a:endParaRPr lang="en-GB" dirty="0"/>
          </a:p>
        </p:txBody>
      </p:sp>
      <p:sp>
        <p:nvSpPr>
          <p:cNvPr id="4" name="Date Placeholder 3"/>
          <p:cNvSpPr>
            <a:spLocks noGrp="1"/>
          </p:cNvSpPr>
          <p:nvPr>
            <p:ph type="dt" sz="half" idx="10"/>
          </p:nvPr>
        </p:nvSpPr>
        <p:spPr/>
        <p:txBody>
          <a:bodyPr/>
          <a:lstStyle/>
          <a:p>
            <a:r>
              <a:rPr lang="de-DE"/>
              <a:t>09.05.2017</a:t>
            </a:r>
            <a:endParaRPr lang="en-GB" dirty="0"/>
          </a:p>
        </p:txBody>
      </p:sp>
      <p:sp>
        <p:nvSpPr>
          <p:cNvPr id="5" name="Footer Placeholder 4"/>
          <p:cNvSpPr>
            <a:spLocks noGrp="1"/>
          </p:cNvSpPr>
          <p:nvPr>
            <p:ph type="ftr" sz="quarter" idx="11"/>
          </p:nvPr>
        </p:nvSpPr>
        <p:spPr/>
        <p:txBody>
          <a:bodyPr/>
          <a:lstStyle/>
          <a:p>
            <a:r>
              <a:rPr lang="de-DE" dirty="0"/>
              <a:t>© METRO SYSTEMS GmbH.   Titel der Präsentation.   Einstufung: streng vertraulich, vertraulich, nur zum internen Gebrauch, öffentlich, </a:t>
            </a:r>
            <a:r>
              <a:rPr lang="de-DE" dirty="0" err="1"/>
              <a:t>Verdana</a:t>
            </a:r>
            <a:r>
              <a:rPr lang="de-DE" dirty="0"/>
              <a:t> 7.5 </a:t>
            </a:r>
            <a:r>
              <a:rPr lang="de-DE" dirty="0" err="1"/>
              <a:t>pt</a:t>
            </a:r>
            <a:endParaRPr lang="de-DE" dirty="0"/>
          </a:p>
        </p:txBody>
      </p:sp>
      <p:sp>
        <p:nvSpPr>
          <p:cNvPr id="6" name="Slide Number Placeholder 5"/>
          <p:cNvSpPr>
            <a:spLocks noGrp="1"/>
          </p:cNvSpPr>
          <p:nvPr>
            <p:ph type="sldNum" sz="quarter" idx="12"/>
          </p:nvPr>
        </p:nvSpPr>
        <p:spPr/>
        <p:txBody>
          <a:bodyPr/>
          <a:lstStyle/>
          <a:p>
            <a:fld id="{BD5CE54B-C29A-4A25-9174-59FEA10EAC97}" type="slidenum">
              <a:rPr lang="en-GB" smtClean="0"/>
              <a:t>‹#›</a:t>
            </a:fld>
            <a:endParaRPr lang="en-GB" dirty="0"/>
          </a:p>
        </p:txBody>
      </p:sp>
    </p:spTree>
    <p:extLst>
      <p:ext uri="{BB962C8B-B14F-4D97-AF65-F5344CB8AC3E}">
        <p14:creationId xmlns:p14="http://schemas.microsoft.com/office/powerpoint/2010/main" val="248501344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Aussage 3, Gelb 60 pt">
    <p:spTree>
      <p:nvGrpSpPr>
        <p:cNvPr id="1" name=""/>
        <p:cNvGrpSpPr/>
        <p:nvPr/>
      </p:nvGrpSpPr>
      <p:grpSpPr>
        <a:xfrm>
          <a:off x="0" y="0"/>
          <a:ext cx="0" cy="0"/>
          <a:chOff x="0" y="0"/>
          <a:chExt cx="0" cy="0"/>
        </a:xfrm>
      </p:grpSpPr>
      <p:sp>
        <p:nvSpPr>
          <p:cNvPr id="8" name="Rectangle 7"/>
          <p:cNvSpPr/>
          <p:nvPr userDrawn="1"/>
        </p:nvSpPr>
        <p:spPr bwMode="hidden">
          <a:xfrm>
            <a:off x="0" y="0"/>
            <a:ext cx="12191181" cy="6096000"/>
          </a:xfrm>
          <a:prstGeom prst="rect">
            <a:avLst/>
          </a:prstGeom>
          <a:solidFill>
            <a:srgbClr val="196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p:cNvSpPr/>
          <p:nvPr userDrawn="1"/>
        </p:nvSpPr>
        <p:spPr bwMode="hidden">
          <a:xfrm>
            <a:off x="0" y="1172308"/>
            <a:ext cx="12191181" cy="378655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a:xfrm>
            <a:off x="540000" y="1695222"/>
            <a:ext cx="10332788" cy="3727939"/>
          </a:xfrm>
        </p:spPr>
        <p:txBody>
          <a:bodyPr/>
          <a:lstStyle>
            <a:lvl1pPr marL="463550" indent="-463550">
              <a:defRPr sz="6000" baseline="0">
                <a:solidFill>
                  <a:schemeClr val="accent2"/>
                </a:solidFill>
              </a:defRPr>
            </a:lvl1pPr>
          </a:lstStyle>
          <a:p>
            <a:r>
              <a:rPr lang="de-DE"/>
              <a:t>Titelmasterformat durch Klicken bearbeiten</a:t>
            </a:r>
            <a:endParaRPr lang="en-GB" dirty="0"/>
          </a:p>
        </p:txBody>
      </p:sp>
      <p:sp>
        <p:nvSpPr>
          <p:cNvPr id="4" name="Date Placeholder 3"/>
          <p:cNvSpPr>
            <a:spLocks noGrp="1"/>
          </p:cNvSpPr>
          <p:nvPr>
            <p:ph type="dt" sz="half" idx="10"/>
          </p:nvPr>
        </p:nvSpPr>
        <p:spPr/>
        <p:txBody>
          <a:bodyPr/>
          <a:lstStyle/>
          <a:p>
            <a:r>
              <a:rPr lang="de-DE"/>
              <a:t>09.05.2017</a:t>
            </a:r>
            <a:endParaRPr lang="en-GB" dirty="0"/>
          </a:p>
        </p:txBody>
      </p:sp>
      <p:sp>
        <p:nvSpPr>
          <p:cNvPr id="5" name="Footer Placeholder 4"/>
          <p:cNvSpPr>
            <a:spLocks noGrp="1"/>
          </p:cNvSpPr>
          <p:nvPr>
            <p:ph type="ftr" sz="quarter" idx="11"/>
          </p:nvPr>
        </p:nvSpPr>
        <p:spPr/>
        <p:txBody>
          <a:bodyPr/>
          <a:lstStyle/>
          <a:p>
            <a:r>
              <a:rPr lang="de-DE" dirty="0"/>
              <a:t>© METRO SYSTEMS GmbH.   Titel der Präsentation.   Einstufung: streng vertraulich, vertraulich, nur zum internen Gebrauch, öffentlich, </a:t>
            </a:r>
            <a:r>
              <a:rPr lang="de-DE" dirty="0" err="1"/>
              <a:t>Verdana</a:t>
            </a:r>
            <a:r>
              <a:rPr lang="de-DE" dirty="0"/>
              <a:t> 7.5 </a:t>
            </a:r>
            <a:r>
              <a:rPr lang="de-DE" dirty="0" err="1"/>
              <a:t>pt</a:t>
            </a:r>
            <a:endParaRPr lang="de-DE" dirty="0"/>
          </a:p>
        </p:txBody>
      </p:sp>
      <p:sp>
        <p:nvSpPr>
          <p:cNvPr id="6" name="Slide Number Placeholder 5"/>
          <p:cNvSpPr>
            <a:spLocks noGrp="1"/>
          </p:cNvSpPr>
          <p:nvPr>
            <p:ph type="sldNum" sz="quarter" idx="12"/>
          </p:nvPr>
        </p:nvSpPr>
        <p:spPr/>
        <p:txBody>
          <a:bodyPr/>
          <a:lstStyle/>
          <a:p>
            <a:fld id="{BD5CE54B-C29A-4A25-9174-59FEA10EAC97}" type="slidenum">
              <a:rPr lang="en-GB" smtClean="0"/>
              <a:t>‹#›</a:t>
            </a:fld>
            <a:endParaRPr lang="en-GB" dirty="0"/>
          </a:p>
        </p:txBody>
      </p:sp>
    </p:spTree>
    <p:extLst>
      <p:ext uri="{BB962C8B-B14F-4D97-AF65-F5344CB8AC3E}">
        <p14:creationId xmlns:p14="http://schemas.microsoft.com/office/powerpoint/2010/main" val="364581592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_Aussage 3, Gelb 36 pt">
    <p:spTree>
      <p:nvGrpSpPr>
        <p:cNvPr id="1" name=""/>
        <p:cNvGrpSpPr/>
        <p:nvPr/>
      </p:nvGrpSpPr>
      <p:grpSpPr>
        <a:xfrm>
          <a:off x="0" y="0"/>
          <a:ext cx="0" cy="0"/>
          <a:chOff x="0" y="0"/>
          <a:chExt cx="0" cy="0"/>
        </a:xfrm>
      </p:grpSpPr>
      <p:sp>
        <p:nvSpPr>
          <p:cNvPr id="8" name="Rectangle 7"/>
          <p:cNvSpPr/>
          <p:nvPr userDrawn="1"/>
        </p:nvSpPr>
        <p:spPr bwMode="hidden">
          <a:xfrm>
            <a:off x="0" y="0"/>
            <a:ext cx="12191181" cy="6096000"/>
          </a:xfrm>
          <a:prstGeom prst="rect">
            <a:avLst/>
          </a:prstGeom>
          <a:solidFill>
            <a:srgbClr val="196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p:cNvSpPr/>
          <p:nvPr userDrawn="1"/>
        </p:nvSpPr>
        <p:spPr bwMode="hidden">
          <a:xfrm>
            <a:off x="0" y="1172308"/>
            <a:ext cx="12191181" cy="378655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a:xfrm>
            <a:off x="540000" y="1747894"/>
            <a:ext cx="9385050" cy="3727939"/>
          </a:xfrm>
        </p:spPr>
        <p:txBody>
          <a:bodyPr/>
          <a:lstStyle>
            <a:lvl1pPr marL="282575" indent="-282575">
              <a:defRPr sz="3600" baseline="0">
                <a:solidFill>
                  <a:schemeClr val="accent2"/>
                </a:solidFill>
              </a:defRPr>
            </a:lvl1pPr>
          </a:lstStyle>
          <a:p>
            <a:r>
              <a:rPr lang="de-DE"/>
              <a:t>Titelmasterformat durch Klicken bearbeiten</a:t>
            </a:r>
            <a:endParaRPr lang="en-GB" dirty="0"/>
          </a:p>
        </p:txBody>
      </p:sp>
      <p:sp>
        <p:nvSpPr>
          <p:cNvPr id="4" name="Date Placeholder 3"/>
          <p:cNvSpPr>
            <a:spLocks noGrp="1"/>
          </p:cNvSpPr>
          <p:nvPr>
            <p:ph type="dt" sz="half" idx="10"/>
          </p:nvPr>
        </p:nvSpPr>
        <p:spPr/>
        <p:txBody>
          <a:bodyPr/>
          <a:lstStyle/>
          <a:p>
            <a:r>
              <a:rPr lang="de-DE"/>
              <a:t>09.05.2017</a:t>
            </a:r>
            <a:endParaRPr lang="en-GB" dirty="0"/>
          </a:p>
        </p:txBody>
      </p:sp>
      <p:sp>
        <p:nvSpPr>
          <p:cNvPr id="5" name="Footer Placeholder 4"/>
          <p:cNvSpPr>
            <a:spLocks noGrp="1"/>
          </p:cNvSpPr>
          <p:nvPr>
            <p:ph type="ftr" sz="quarter" idx="11"/>
          </p:nvPr>
        </p:nvSpPr>
        <p:spPr/>
        <p:txBody>
          <a:bodyPr/>
          <a:lstStyle/>
          <a:p>
            <a:r>
              <a:rPr lang="de-DE" dirty="0"/>
              <a:t>© METRO SYSTEMS GmbH. Titel der Präsentation.   Einstufung: streng vertraulich, vertraulich, nur zum internen Gebrauch, öffentlich, </a:t>
            </a:r>
            <a:r>
              <a:rPr lang="de-DE" dirty="0" err="1"/>
              <a:t>Verdana</a:t>
            </a:r>
            <a:r>
              <a:rPr lang="de-DE" dirty="0"/>
              <a:t> 7.5 </a:t>
            </a:r>
            <a:r>
              <a:rPr lang="de-DE" dirty="0" err="1"/>
              <a:t>pt</a:t>
            </a:r>
            <a:endParaRPr lang="de-DE" dirty="0"/>
          </a:p>
        </p:txBody>
      </p:sp>
      <p:sp>
        <p:nvSpPr>
          <p:cNvPr id="6" name="Slide Number Placeholder 5"/>
          <p:cNvSpPr>
            <a:spLocks noGrp="1"/>
          </p:cNvSpPr>
          <p:nvPr>
            <p:ph type="sldNum" sz="quarter" idx="12"/>
          </p:nvPr>
        </p:nvSpPr>
        <p:spPr/>
        <p:txBody>
          <a:bodyPr/>
          <a:lstStyle/>
          <a:p>
            <a:fld id="{BD5CE54B-C29A-4A25-9174-59FEA10EAC97}" type="slidenum">
              <a:rPr lang="en-GB" smtClean="0"/>
              <a:t>‹#›</a:t>
            </a:fld>
            <a:endParaRPr lang="en-GB" dirty="0"/>
          </a:p>
        </p:txBody>
      </p:sp>
    </p:spTree>
    <p:extLst>
      <p:ext uri="{BB962C8B-B14F-4D97-AF65-F5344CB8AC3E}">
        <p14:creationId xmlns:p14="http://schemas.microsoft.com/office/powerpoint/2010/main" val="85401818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Aussage 4, Gelb 60 pt">
    <p:spTree>
      <p:nvGrpSpPr>
        <p:cNvPr id="1" name=""/>
        <p:cNvGrpSpPr/>
        <p:nvPr/>
      </p:nvGrpSpPr>
      <p:grpSpPr>
        <a:xfrm>
          <a:off x="0" y="0"/>
          <a:ext cx="0" cy="0"/>
          <a:chOff x="0" y="0"/>
          <a:chExt cx="0" cy="0"/>
        </a:xfrm>
      </p:grpSpPr>
      <p:sp>
        <p:nvSpPr>
          <p:cNvPr id="8" name="Rectangle 7"/>
          <p:cNvSpPr/>
          <p:nvPr userDrawn="1"/>
        </p:nvSpPr>
        <p:spPr bwMode="hidden">
          <a:xfrm>
            <a:off x="0" y="0"/>
            <a:ext cx="12191181" cy="6096000"/>
          </a:xfrm>
          <a:prstGeom prst="rect">
            <a:avLst/>
          </a:prstGeom>
          <a:solidFill>
            <a:srgbClr val="196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Picture 6"/>
          <p:cNvPicPr>
            <a:picLocks noChangeAspect="1"/>
          </p:cNvPicPr>
          <p:nvPr userDrawn="1"/>
        </p:nvPicPr>
        <p:blipFill rotWithShape="1">
          <a:blip r:embed="rId2"/>
          <a:srcRect t="11843" b="12033"/>
          <a:stretch/>
        </p:blipFill>
        <p:spPr bwMode="hidden">
          <a:xfrm>
            <a:off x="2438400" y="-15241"/>
            <a:ext cx="4191000" cy="6111241"/>
          </a:xfrm>
          <a:prstGeom prst="rect">
            <a:avLst/>
          </a:prstGeom>
        </p:spPr>
      </p:pic>
      <p:sp>
        <p:nvSpPr>
          <p:cNvPr id="2" name="Title 1"/>
          <p:cNvSpPr>
            <a:spLocks noGrp="1"/>
          </p:cNvSpPr>
          <p:nvPr>
            <p:ph type="title"/>
          </p:nvPr>
        </p:nvSpPr>
        <p:spPr>
          <a:xfrm>
            <a:off x="540000" y="1695222"/>
            <a:ext cx="10332788" cy="3727939"/>
          </a:xfrm>
        </p:spPr>
        <p:txBody>
          <a:bodyPr/>
          <a:lstStyle>
            <a:lvl1pPr marL="463550" indent="-463550">
              <a:defRPr sz="6000" baseline="0">
                <a:solidFill>
                  <a:schemeClr val="accent2"/>
                </a:solidFill>
              </a:defRPr>
            </a:lvl1pPr>
          </a:lstStyle>
          <a:p>
            <a:r>
              <a:rPr lang="de-DE"/>
              <a:t>Titelmasterformat durch Klicken bearbeiten</a:t>
            </a:r>
            <a:endParaRPr lang="en-GB" dirty="0"/>
          </a:p>
        </p:txBody>
      </p:sp>
      <p:sp>
        <p:nvSpPr>
          <p:cNvPr id="4" name="Date Placeholder 3"/>
          <p:cNvSpPr>
            <a:spLocks noGrp="1"/>
          </p:cNvSpPr>
          <p:nvPr>
            <p:ph type="dt" sz="half" idx="10"/>
          </p:nvPr>
        </p:nvSpPr>
        <p:spPr/>
        <p:txBody>
          <a:bodyPr/>
          <a:lstStyle/>
          <a:p>
            <a:r>
              <a:rPr lang="de-DE"/>
              <a:t>09.05.2017</a:t>
            </a:r>
            <a:endParaRPr lang="en-GB" dirty="0"/>
          </a:p>
        </p:txBody>
      </p:sp>
      <p:sp>
        <p:nvSpPr>
          <p:cNvPr id="5" name="Footer Placeholder 4"/>
          <p:cNvSpPr>
            <a:spLocks noGrp="1"/>
          </p:cNvSpPr>
          <p:nvPr>
            <p:ph type="ftr" sz="quarter" idx="11"/>
          </p:nvPr>
        </p:nvSpPr>
        <p:spPr/>
        <p:txBody>
          <a:bodyPr/>
          <a:lstStyle/>
          <a:p>
            <a:r>
              <a:rPr lang="de-DE" dirty="0"/>
              <a:t>© METRO SYSTEMS GmbH.   Titel der Präsentation.   Einstufung: streng vertraulich, vertraulich, nur zum internen Gebrauch, öffentlich, </a:t>
            </a:r>
            <a:r>
              <a:rPr lang="de-DE" dirty="0" err="1"/>
              <a:t>Verdana</a:t>
            </a:r>
            <a:r>
              <a:rPr lang="de-DE" dirty="0"/>
              <a:t> 7.5 </a:t>
            </a:r>
            <a:r>
              <a:rPr lang="de-DE" dirty="0" err="1"/>
              <a:t>pt</a:t>
            </a:r>
            <a:endParaRPr lang="de-DE" dirty="0"/>
          </a:p>
        </p:txBody>
      </p:sp>
      <p:sp>
        <p:nvSpPr>
          <p:cNvPr id="6" name="Slide Number Placeholder 5"/>
          <p:cNvSpPr>
            <a:spLocks noGrp="1"/>
          </p:cNvSpPr>
          <p:nvPr>
            <p:ph type="sldNum" sz="quarter" idx="12"/>
          </p:nvPr>
        </p:nvSpPr>
        <p:spPr/>
        <p:txBody>
          <a:bodyPr/>
          <a:lstStyle/>
          <a:p>
            <a:fld id="{BD5CE54B-C29A-4A25-9174-59FEA10EAC97}" type="slidenum">
              <a:rPr lang="en-GB" smtClean="0"/>
              <a:t>‹#›</a:t>
            </a:fld>
            <a:endParaRPr lang="en-GB" dirty="0"/>
          </a:p>
        </p:txBody>
      </p:sp>
    </p:spTree>
    <p:extLst>
      <p:ext uri="{BB962C8B-B14F-4D97-AF65-F5344CB8AC3E}">
        <p14:creationId xmlns:p14="http://schemas.microsoft.com/office/powerpoint/2010/main" val="347876341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_Aussage 4, Gelb 36 pt">
    <p:spTree>
      <p:nvGrpSpPr>
        <p:cNvPr id="1" name=""/>
        <p:cNvGrpSpPr/>
        <p:nvPr/>
      </p:nvGrpSpPr>
      <p:grpSpPr>
        <a:xfrm>
          <a:off x="0" y="0"/>
          <a:ext cx="0" cy="0"/>
          <a:chOff x="0" y="0"/>
          <a:chExt cx="0" cy="0"/>
        </a:xfrm>
      </p:grpSpPr>
      <p:sp>
        <p:nvSpPr>
          <p:cNvPr id="8" name="Rectangle 7"/>
          <p:cNvSpPr/>
          <p:nvPr userDrawn="1"/>
        </p:nvSpPr>
        <p:spPr bwMode="hidden">
          <a:xfrm>
            <a:off x="0" y="0"/>
            <a:ext cx="12191181" cy="6096000"/>
          </a:xfrm>
          <a:prstGeom prst="rect">
            <a:avLst/>
          </a:prstGeom>
          <a:solidFill>
            <a:srgbClr val="196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Picture 6"/>
          <p:cNvPicPr>
            <a:picLocks noChangeAspect="1"/>
          </p:cNvPicPr>
          <p:nvPr userDrawn="1"/>
        </p:nvPicPr>
        <p:blipFill rotWithShape="1">
          <a:blip r:embed="rId2"/>
          <a:srcRect t="11843" b="12033"/>
          <a:stretch/>
        </p:blipFill>
        <p:spPr bwMode="hidden">
          <a:xfrm>
            <a:off x="2438400" y="-15241"/>
            <a:ext cx="4191000" cy="6111241"/>
          </a:xfrm>
          <a:prstGeom prst="rect">
            <a:avLst/>
          </a:prstGeom>
        </p:spPr>
      </p:pic>
      <p:sp>
        <p:nvSpPr>
          <p:cNvPr id="2" name="Title 1"/>
          <p:cNvSpPr>
            <a:spLocks noGrp="1"/>
          </p:cNvSpPr>
          <p:nvPr>
            <p:ph type="title"/>
          </p:nvPr>
        </p:nvSpPr>
        <p:spPr>
          <a:xfrm>
            <a:off x="540000" y="1747894"/>
            <a:ext cx="9385050" cy="3727939"/>
          </a:xfrm>
        </p:spPr>
        <p:txBody>
          <a:bodyPr/>
          <a:lstStyle>
            <a:lvl1pPr marL="282575" indent="-282575">
              <a:defRPr sz="3600" baseline="0">
                <a:solidFill>
                  <a:schemeClr val="accent2"/>
                </a:solidFill>
              </a:defRPr>
            </a:lvl1pPr>
          </a:lstStyle>
          <a:p>
            <a:r>
              <a:rPr lang="de-DE"/>
              <a:t>Titelmasterformat durch Klicken bearbeiten</a:t>
            </a:r>
            <a:endParaRPr lang="en-GB" noProof="0" dirty="0"/>
          </a:p>
        </p:txBody>
      </p:sp>
      <p:sp>
        <p:nvSpPr>
          <p:cNvPr id="4" name="Date Placeholder 3"/>
          <p:cNvSpPr>
            <a:spLocks noGrp="1"/>
          </p:cNvSpPr>
          <p:nvPr>
            <p:ph type="dt" sz="half" idx="10"/>
          </p:nvPr>
        </p:nvSpPr>
        <p:spPr/>
        <p:txBody>
          <a:bodyPr/>
          <a:lstStyle/>
          <a:p>
            <a:r>
              <a:rPr lang="de-DE"/>
              <a:t>09.05.2017</a:t>
            </a:r>
            <a:endParaRPr lang="en-GB" dirty="0"/>
          </a:p>
        </p:txBody>
      </p:sp>
      <p:sp>
        <p:nvSpPr>
          <p:cNvPr id="5" name="Footer Placeholder 4"/>
          <p:cNvSpPr>
            <a:spLocks noGrp="1"/>
          </p:cNvSpPr>
          <p:nvPr>
            <p:ph type="ftr" sz="quarter" idx="11"/>
          </p:nvPr>
        </p:nvSpPr>
        <p:spPr/>
        <p:txBody>
          <a:bodyPr/>
          <a:lstStyle/>
          <a:p>
            <a:r>
              <a:rPr lang="de-DE" dirty="0"/>
              <a:t>© METRO SYSTEMS GmbH. Titel der Präsentation.   Einstufung: streng vertraulich, vertraulich, nur zum internen Gebrauch, öffentlich, </a:t>
            </a:r>
            <a:r>
              <a:rPr lang="de-DE" dirty="0" err="1"/>
              <a:t>Verdana</a:t>
            </a:r>
            <a:r>
              <a:rPr lang="de-DE" dirty="0"/>
              <a:t> 7.5 </a:t>
            </a:r>
            <a:r>
              <a:rPr lang="de-DE" dirty="0" err="1"/>
              <a:t>pt</a:t>
            </a:r>
            <a:endParaRPr lang="de-DE" dirty="0"/>
          </a:p>
        </p:txBody>
      </p:sp>
      <p:sp>
        <p:nvSpPr>
          <p:cNvPr id="6" name="Slide Number Placeholder 5"/>
          <p:cNvSpPr>
            <a:spLocks noGrp="1"/>
          </p:cNvSpPr>
          <p:nvPr>
            <p:ph type="sldNum" sz="quarter" idx="12"/>
          </p:nvPr>
        </p:nvSpPr>
        <p:spPr/>
        <p:txBody>
          <a:bodyPr/>
          <a:lstStyle/>
          <a:p>
            <a:fld id="{BD5CE54B-C29A-4A25-9174-59FEA10EAC97}" type="slidenum">
              <a:rPr lang="en-GB" smtClean="0"/>
              <a:t>‹#›</a:t>
            </a:fld>
            <a:endParaRPr lang="en-GB" dirty="0"/>
          </a:p>
        </p:txBody>
      </p:sp>
    </p:spTree>
    <p:extLst>
      <p:ext uri="{BB962C8B-B14F-4D97-AF65-F5344CB8AC3E}">
        <p14:creationId xmlns:p14="http://schemas.microsoft.com/office/powerpoint/2010/main" val="365897427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Aussage 5, Gelb 60 pt">
    <p:spTree>
      <p:nvGrpSpPr>
        <p:cNvPr id="1" name=""/>
        <p:cNvGrpSpPr/>
        <p:nvPr/>
      </p:nvGrpSpPr>
      <p:grpSpPr>
        <a:xfrm>
          <a:off x="0" y="0"/>
          <a:ext cx="0" cy="0"/>
          <a:chOff x="0" y="0"/>
          <a:chExt cx="0" cy="0"/>
        </a:xfrm>
      </p:grpSpPr>
      <p:sp>
        <p:nvSpPr>
          <p:cNvPr id="8" name="Rectangle 7"/>
          <p:cNvSpPr/>
          <p:nvPr userDrawn="1"/>
        </p:nvSpPr>
        <p:spPr bwMode="hidden">
          <a:xfrm>
            <a:off x="0" y="0"/>
            <a:ext cx="12191181" cy="6096000"/>
          </a:xfrm>
          <a:prstGeom prst="rect">
            <a:avLst/>
          </a:prstGeom>
          <a:solidFill>
            <a:srgbClr val="196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Picture 9"/>
          <p:cNvPicPr>
            <a:picLocks noChangeAspect="1"/>
          </p:cNvPicPr>
          <p:nvPr userDrawn="1"/>
        </p:nvPicPr>
        <p:blipFill rotWithShape="1">
          <a:blip r:embed="rId2"/>
          <a:srcRect l="6683" t="13151" r="6607"/>
          <a:stretch/>
        </p:blipFill>
        <p:spPr bwMode="hidden">
          <a:xfrm>
            <a:off x="0" y="0"/>
            <a:ext cx="12192000" cy="5616213"/>
          </a:xfrm>
          <a:prstGeom prst="rect">
            <a:avLst/>
          </a:prstGeom>
        </p:spPr>
      </p:pic>
      <p:sp>
        <p:nvSpPr>
          <p:cNvPr id="2" name="Title 1"/>
          <p:cNvSpPr>
            <a:spLocks noGrp="1"/>
          </p:cNvSpPr>
          <p:nvPr>
            <p:ph type="title"/>
          </p:nvPr>
        </p:nvSpPr>
        <p:spPr>
          <a:xfrm>
            <a:off x="540000" y="1695222"/>
            <a:ext cx="10332788" cy="3727939"/>
          </a:xfrm>
        </p:spPr>
        <p:txBody>
          <a:bodyPr/>
          <a:lstStyle>
            <a:lvl1pPr marL="463550" indent="-463550">
              <a:defRPr sz="6000" baseline="0">
                <a:solidFill>
                  <a:schemeClr val="accent2"/>
                </a:solidFill>
              </a:defRPr>
            </a:lvl1pPr>
          </a:lstStyle>
          <a:p>
            <a:r>
              <a:rPr lang="de-DE"/>
              <a:t>Titelmasterformat durch Klicken bearbeiten</a:t>
            </a:r>
            <a:endParaRPr lang="en-GB" dirty="0"/>
          </a:p>
        </p:txBody>
      </p:sp>
      <p:sp>
        <p:nvSpPr>
          <p:cNvPr id="4" name="Date Placeholder 3"/>
          <p:cNvSpPr>
            <a:spLocks noGrp="1"/>
          </p:cNvSpPr>
          <p:nvPr>
            <p:ph type="dt" sz="half" idx="10"/>
          </p:nvPr>
        </p:nvSpPr>
        <p:spPr/>
        <p:txBody>
          <a:bodyPr/>
          <a:lstStyle/>
          <a:p>
            <a:r>
              <a:rPr lang="de-DE"/>
              <a:t>09.05.2017</a:t>
            </a:r>
            <a:endParaRPr lang="en-GB" dirty="0"/>
          </a:p>
        </p:txBody>
      </p:sp>
      <p:sp>
        <p:nvSpPr>
          <p:cNvPr id="5" name="Footer Placeholder 4"/>
          <p:cNvSpPr>
            <a:spLocks noGrp="1"/>
          </p:cNvSpPr>
          <p:nvPr>
            <p:ph type="ftr" sz="quarter" idx="11"/>
          </p:nvPr>
        </p:nvSpPr>
        <p:spPr/>
        <p:txBody>
          <a:bodyPr/>
          <a:lstStyle/>
          <a:p>
            <a:r>
              <a:rPr lang="de-DE" dirty="0"/>
              <a:t>© METRO SYSTEMS GmbH. Titel der Präsentation.   Einstufung: streng vertraulich, vertraulich, nur zum internen Gebrauch, öffentlich, </a:t>
            </a:r>
            <a:r>
              <a:rPr lang="de-DE" dirty="0" err="1"/>
              <a:t>Verdana</a:t>
            </a:r>
            <a:r>
              <a:rPr lang="de-DE" dirty="0"/>
              <a:t> 7.5 </a:t>
            </a:r>
            <a:r>
              <a:rPr lang="de-DE" dirty="0" err="1"/>
              <a:t>pt</a:t>
            </a:r>
            <a:endParaRPr lang="de-DE" dirty="0"/>
          </a:p>
        </p:txBody>
      </p:sp>
      <p:sp>
        <p:nvSpPr>
          <p:cNvPr id="6" name="Slide Number Placeholder 5"/>
          <p:cNvSpPr>
            <a:spLocks noGrp="1"/>
          </p:cNvSpPr>
          <p:nvPr>
            <p:ph type="sldNum" sz="quarter" idx="12"/>
          </p:nvPr>
        </p:nvSpPr>
        <p:spPr/>
        <p:txBody>
          <a:bodyPr/>
          <a:lstStyle/>
          <a:p>
            <a:fld id="{BD5CE54B-C29A-4A25-9174-59FEA10EAC97}" type="slidenum">
              <a:rPr lang="en-GB" smtClean="0"/>
              <a:t>‹#›</a:t>
            </a:fld>
            <a:endParaRPr lang="en-GB" dirty="0"/>
          </a:p>
        </p:txBody>
      </p:sp>
    </p:spTree>
    <p:extLst>
      <p:ext uri="{BB962C8B-B14F-4D97-AF65-F5344CB8AC3E}">
        <p14:creationId xmlns:p14="http://schemas.microsoft.com/office/powerpoint/2010/main" val="415332007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_Aussage 5, Gelb 36 pt">
    <p:spTree>
      <p:nvGrpSpPr>
        <p:cNvPr id="1" name=""/>
        <p:cNvGrpSpPr/>
        <p:nvPr/>
      </p:nvGrpSpPr>
      <p:grpSpPr>
        <a:xfrm>
          <a:off x="0" y="0"/>
          <a:ext cx="0" cy="0"/>
          <a:chOff x="0" y="0"/>
          <a:chExt cx="0" cy="0"/>
        </a:xfrm>
      </p:grpSpPr>
      <p:sp>
        <p:nvSpPr>
          <p:cNvPr id="8" name="Rectangle 7"/>
          <p:cNvSpPr/>
          <p:nvPr userDrawn="1"/>
        </p:nvSpPr>
        <p:spPr bwMode="hidden">
          <a:xfrm>
            <a:off x="0" y="0"/>
            <a:ext cx="12191181" cy="6096000"/>
          </a:xfrm>
          <a:prstGeom prst="rect">
            <a:avLst/>
          </a:prstGeom>
          <a:solidFill>
            <a:srgbClr val="196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Picture 9"/>
          <p:cNvPicPr>
            <a:picLocks noChangeAspect="1"/>
          </p:cNvPicPr>
          <p:nvPr userDrawn="1"/>
        </p:nvPicPr>
        <p:blipFill rotWithShape="1">
          <a:blip r:embed="rId2"/>
          <a:srcRect l="6683" t="13151" r="6607"/>
          <a:stretch/>
        </p:blipFill>
        <p:spPr bwMode="hidden">
          <a:xfrm>
            <a:off x="0" y="0"/>
            <a:ext cx="12192000" cy="5616213"/>
          </a:xfrm>
          <a:prstGeom prst="rect">
            <a:avLst/>
          </a:prstGeom>
        </p:spPr>
      </p:pic>
      <p:sp>
        <p:nvSpPr>
          <p:cNvPr id="2" name="Title 1"/>
          <p:cNvSpPr>
            <a:spLocks noGrp="1"/>
          </p:cNvSpPr>
          <p:nvPr>
            <p:ph type="title"/>
          </p:nvPr>
        </p:nvSpPr>
        <p:spPr>
          <a:xfrm>
            <a:off x="540000" y="1747894"/>
            <a:ext cx="9385050" cy="3727939"/>
          </a:xfrm>
        </p:spPr>
        <p:txBody>
          <a:bodyPr/>
          <a:lstStyle>
            <a:lvl1pPr marL="282575" indent="-282575">
              <a:defRPr sz="3600" baseline="0">
                <a:solidFill>
                  <a:schemeClr val="accent2"/>
                </a:solidFill>
              </a:defRPr>
            </a:lvl1pPr>
          </a:lstStyle>
          <a:p>
            <a:r>
              <a:rPr lang="de-DE"/>
              <a:t>Titelmasterformat durch Klicken bearbeiten</a:t>
            </a:r>
            <a:endParaRPr lang="en-GB" dirty="0"/>
          </a:p>
        </p:txBody>
      </p:sp>
      <p:sp>
        <p:nvSpPr>
          <p:cNvPr id="4" name="Date Placeholder 3"/>
          <p:cNvSpPr>
            <a:spLocks noGrp="1"/>
          </p:cNvSpPr>
          <p:nvPr>
            <p:ph type="dt" sz="half" idx="10"/>
          </p:nvPr>
        </p:nvSpPr>
        <p:spPr/>
        <p:txBody>
          <a:bodyPr/>
          <a:lstStyle/>
          <a:p>
            <a:r>
              <a:rPr lang="de-DE"/>
              <a:t>09.05.2017</a:t>
            </a:r>
            <a:endParaRPr lang="en-GB" dirty="0"/>
          </a:p>
        </p:txBody>
      </p:sp>
      <p:sp>
        <p:nvSpPr>
          <p:cNvPr id="5" name="Footer Placeholder 4"/>
          <p:cNvSpPr>
            <a:spLocks noGrp="1"/>
          </p:cNvSpPr>
          <p:nvPr>
            <p:ph type="ftr" sz="quarter" idx="11"/>
          </p:nvPr>
        </p:nvSpPr>
        <p:spPr/>
        <p:txBody>
          <a:bodyPr/>
          <a:lstStyle/>
          <a:p>
            <a:r>
              <a:rPr lang="de-DE" dirty="0"/>
              <a:t>© METRO SYSTEMS GmbH. Titel der Präsentation.   Einstufung: streng vertraulich, vertraulich, nur zum internen Gebrauch, öffentlich, </a:t>
            </a:r>
            <a:r>
              <a:rPr lang="de-DE" dirty="0" err="1"/>
              <a:t>Verdana</a:t>
            </a:r>
            <a:r>
              <a:rPr lang="de-DE" dirty="0"/>
              <a:t> 7.5 </a:t>
            </a:r>
            <a:r>
              <a:rPr lang="de-DE" dirty="0" err="1"/>
              <a:t>pt</a:t>
            </a:r>
            <a:endParaRPr lang="de-DE" dirty="0"/>
          </a:p>
        </p:txBody>
      </p:sp>
      <p:sp>
        <p:nvSpPr>
          <p:cNvPr id="6" name="Slide Number Placeholder 5"/>
          <p:cNvSpPr>
            <a:spLocks noGrp="1"/>
          </p:cNvSpPr>
          <p:nvPr>
            <p:ph type="sldNum" sz="quarter" idx="12"/>
          </p:nvPr>
        </p:nvSpPr>
        <p:spPr/>
        <p:txBody>
          <a:bodyPr/>
          <a:lstStyle/>
          <a:p>
            <a:fld id="{BD5CE54B-C29A-4A25-9174-59FEA10EAC97}" type="slidenum">
              <a:rPr lang="en-GB" smtClean="0"/>
              <a:t>‹#›</a:t>
            </a:fld>
            <a:endParaRPr lang="en-GB" dirty="0"/>
          </a:p>
        </p:txBody>
      </p:sp>
    </p:spTree>
    <p:extLst>
      <p:ext uri="{BB962C8B-B14F-4D97-AF65-F5344CB8AC3E}">
        <p14:creationId xmlns:p14="http://schemas.microsoft.com/office/powerpoint/2010/main" val="288288784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Titel, Inhalt, Bild rech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de-DE"/>
              <a:t>Titelmasterformat durch Klicken bearbeiten</a:t>
            </a:r>
            <a:endParaRPr lang="en-GB" dirty="0"/>
          </a:p>
        </p:txBody>
      </p:sp>
      <p:sp>
        <p:nvSpPr>
          <p:cNvPr id="3" name="Content Placeholder 2"/>
          <p:cNvSpPr>
            <a:spLocks noGrp="1"/>
          </p:cNvSpPr>
          <p:nvPr>
            <p:ph idx="1"/>
          </p:nvPr>
        </p:nvSpPr>
        <p:spPr>
          <a:xfrm>
            <a:off x="539999" y="1770185"/>
            <a:ext cx="6543674" cy="4325815"/>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GB" dirty="0"/>
          </a:p>
        </p:txBody>
      </p:sp>
      <p:sp>
        <p:nvSpPr>
          <p:cNvPr id="4" name="Date Placeholder 3"/>
          <p:cNvSpPr>
            <a:spLocks noGrp="1"/>
          </p:cNvSpPr>
          <p:nvPr>
            <p:ph type="dt" sz="half" idx="10"/>
          </p:nvPr>
        </p:nvSpPr>
        <p:spPr/>
        <p:txBody>
          <a:bodyPr/>
          <a:lstStyle/>
          <a:p>
            <a:r>
              <a:rPr lang="de-DE"/>
              <a:t>09.05.2017</a:t>
            </a:r>
            <a:endParaRPr lang="en-GB" dirty="0"/>
          </a:p>
        </p:txBody>
      </p:sp>
      <p:sp>
        <p:nvSpPr>
          <p:cNvPr id="5" name="Footer Placeholder 4"/>
          <p:cNvSpPr>
            <a:spLocks noGrp="1"/>
          </p:cNvSpPr>
          <p:nvPr>
            <p:ph type="ftr" sz="quarter" idx="11"/>
          </p:nvPr>
        </p:nvSpPr>
        <p:spPr/>
        <p:txBody>
          <a:bodyPr/>
          <a:lstStyle/>
          <a:p>
            <a:r>
              <a:rPr lang="de-DE" dirty="0"/>
              <a:t>© METRO SYSTEMS GmbH. Titel der Präsentation.   Einstufung: streng vertraulich, vertraulich, nur zum internen Gebrauch, öffentlich, </a:t>
            </a:r>
            <a:r>
              <a:rPr lang="de-DE" dirty="0" err="1"/>
              <a:t>Verdana</a:t>
            </a:r>
            <a:r>
              <a:rPr lang="de-DE" dirty="0"/>
              <a:t> 7.5 </a:t>
            </a:r>
            <a:r>
              <a:rPr lang="de-DE" dirty="0" err="1"/>
              <a:t>pt</a:t>
            </a:r>
            <a:endParaRPr lang="de-DE" dirty="0"/>
          </a:p>
        </p:txBody>
      </p:sp>
      <p:sp>
        <p:nvSpPr>
          <p:cNvPr id="6" name="Slide Number Placeholder 5"/>
          <p:cNvSpPr>
            <a:spLocks noGrp="1"/>
          </p:cNvSpPr>
          <p:nvPr>
            <p:ph type="sldNum" sz="quarter" idx="12"/>
          </p:nvPr>
        </p:nvSpPr>
        <p:spPr/>
        <p:txBody>
          <a:bodyPr/>
          <a:lstStyle/>
          <a:p>
            <a:fld id="{BD5CE54B-C29A-4A25-9174-59FEA10EAC97}" type="slidenum">
              <a:rPr lang="en-GB" smtClean="0"/>
              <a:t>‹#›</a:t>
            </a:fld>
            <a:endParaRPr lang="en-GB" dirty="0"/>
          </a:p>
        </p:txBody>
      </p:sp>
      <p:sp>
        <p:nvSpPr>
          <p:cNvPr id="9" name="Picture Placeholder 8"/>
          <p:cNvSpPr>
            <a:spLocks noGrp="1"/>
          </p:cNvSpPr>
          <p:nvPr>
            <p:ph type="pic" sz="quarter" idx="13"/>
          </p:nvPr>
        </p:nvSpPr>
        <p:spPr bwMode="ltGray">
          <a:xfrm>
            <a:off x="7186613" y="1793875"/>
            <a:ext cx="4633912" cy="3960000"/>
          </a:xfrm>
          <a:solidFill>
            <a:schemeClr val="bg2">
              <a:lumMod val="85000"/>
            </a:schemeClr>
          </a:solidFill>
        </p:spPr>
        <p:txBody>
          <a:bodyPr/>
          <a:lstStyle/>
          <a:p>
            <a:r>
              <a:rPr lang="de-DE"/>
              <a:t>Bild durch Klicken auf Symbol hinzufügen</a:t>
            </a:r>
            <a:endParaRPr lang="en-GB" dirty="0"/>
          </a:p>
        </p:txBody>
      </p:sp>
      <p:sp>
        <p:nvSpPr>
          <p:cNvPr id="11" name="Text Placeholder 10"/>
          <p:cNvSpPr>
            <a:spLocks noGrp="1"/>
          </p:cNvSpPr>
          <p:nvPr>
            <p:ph type="body" sz="quarter" idx="14"/>
          </p:nvPr>
        </p:nvSpPr>
        <p:spPr>
          <a:xfrm>
            <a:off x="7186613" y="5907698"/>
            <a:ext cx="4633912" cy="200025"/>
          </a:xfrm>
        </p:spPr>
        <p:txBody>
          <a:bodyPr/>
          <a:lstStyle>
            <a:lvl1pPr marL="0" indent="0">
              <a:buFontTx/>
              <a:buNone/>
              <a:defRPr sz="1100" i="0">
                <a:solidFill>
                  <a:schemeClr val="tx2"/>
                </a:solidFill>
              </a:defRPr>
            </a:lvl1pPr>
            <a:lvl2pPr marL="0" indent="0">
              <a:buFontTx/>
              <a:buNone/>
              <a:defRPr sz="1200" i="1"/>
            </a:lvl2pPr>
            <a:lvl3pPr marL="0" indent="0">
              <a:buFontTx/>
              <a:buNone/>
              <a:defRPr sz="1200" i="1"/>
            </a:lvl3pPr>
            <a:lvl4pPr marL="0" indent="0">
              <a:buFontTx/>
              <a:buNone/>
              <a:defRPr sz="1200" i="1"/>
            </a:lvl4pPr>
            <a:lvl5pPr marL="0" indent="0">
              <a:buFontTx/>
              <a:buNone/>
              <a:defRPr sz="1200" i="1"/>
            </a:lvl5pPr>
          </a:lstStyle>
          <a:p>
            <a:pPr lvl="0"/>
            <a:r>
              <a:rPr lang="de-DE"/>
              <a:t>Textmasterformat bearbeiten</a:t>
            </a:r>
          </a:p>
        </p:txBody>
      </p:sp>
      <p:cxnSp>
        <p:nvCxnSpPr>
          <p:cNvPr id="10" name="Straight Connector 9"/>
          <p:cNvCxnSpPr/>
          <p:nvPr userDrawn="1"/>
        </p:nvCxnSpPr>
        <p:spPr>
          <a:xfrm>
            <a:off x="538163" y="6451875"/>
            <a:ext cx="9386887"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889492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_Titel, Bild links,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de-DE"/>
              <a:t>Titelmasterformat durch Klicken bearbeiten</a:t>
            </a:r>
            <a:endParaRPr lang="en-GB" noProof="0" dirty="0"/>
          </a:p>
        </p:txBody>
      </p:sp>
      <p:sp>
        <p:nvSpPr>
          <p:cNvPr id="3" name="Content Placeholder 2"/>
          <p:cNvSpPr>
            <a:spLocks noGrp="1"/>
          </p:cNvSpPr>
          <p:nvPr>
            <p:ph idx="1"/>
          </p:nvPr>
        </p:nvSpPr>
        <p:spPr>
          <a:xfrm>
            <a:off x="5276850" y="1770185"/>
            <a:ext cx="6543674" cy="4325815"/>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GB" dirty="0"/>
          </a:p>
        </p:txBody>
      </p:sp>
      <p:sp>
        <p:nvSpPr>
          <p:cNvPr id="4" name="Date Placeholder 3"/>
          <p:cNvSpPr>
            <a:spLocks noGrp="1"/>
          </p:cNvSpPr>
          <p:nvPr>
            <p:ph type="dt" sz="half" idx="10"/>
          </p:nvPr>
        </p:nvSpPr>
        <p:spPr/>
        <p:txBody>
          <a:bodyPr/>
          <a:lstStyle/>
          <a:p>
            <a:r>
              <a:rPr lang="de-DE"/>
              <a:t>09.05.2017</a:t>
            </a:r>
            <a:endParaRPr lang="en-GB" dirty="0"/>
          </a:p>
        </p:txBody>
      </p:sp>
      <p:sp>
        <p:nvSpPr>
          <p:cNvPr id="5" name="Footer Placeholder 4"/>
          <p:cNvSpPr>
            <a:spLocks noGrp="1"/>
          </p:cNvSpPr>
          <p:nvPr>
            <p:ph type="ftr" sz="quarter" idx="11"/>
          </p:nvPr>
        </p:nvSpPr>
        <p:spPr/>
        <p:txBody>
          <a:bodyPr/>
          <a:lstStyle/>
          <a:p>
            <a:r>
              <a:rPr lang="de-DE" dirty="0"/>
              <a:t>© METRO SYSTEMS GmbH. Titel der Präsentation.   Einstufung: streng vertraulich, vertraulich, nur zum internen Gebrauch, öffentlich, </a:t>
            </a:r>
            <a:r>
              <a:rPr lang="de-DE" dirty="0" err="1"/>
              <a:t>Verdana</a:t>
            </a:r>
            <a:r>
              <a:rPr lang="de-DE" dirty="0"/>
              <a:t> 7.5 </a:t>
            </a:r>
            <a:r>
              <a:rPr lang="de-DE" dirty="0" err="1"/>
              <a:t>pt</a:t>
            </a:r>
            <a:endParaRPr lang="de-DE" dirty="0"/>
          </a:p>
        </p:txBody>
      </p:sp>
      <p:sp>
        <p:nvSpPr>
          <p:cNvPr id="6" name="Slide Number Placeholder 5"/>
          <p:cNvSpPr>
            <a:spLocks noGrp="1"/>
          </p:cNvSpPr>
          <p:nvPr>
            <p:ph type="sldNum" sz="quarter" idx="12"/>
          </p:nvPr>
        </p:nvSpPr>
        <p:spPr/>
        <p:txBody>
          <a:bodyPr/>
          <a:lstStyle/>
          <a:p>
            <a:fld id="{BD5CE54B-C29A-4A25-9174-59FEA10EAC97}" type="slidenum">
              <a:rPr lang="en-GB" smtClean="0"/>
              <a:t>‹#›</a:t>
            </a:fld>
            <a:endParaRPr lang="en-GB" dirty="0"/>
          </a:p>
        </p:txBody>
      </p:sp>
      <p:sp>
        <p:nvSpPr>
          <p:cNvPr id="9" name="Picture Placeholder 8"/>
          <p:cNvSpPr>
            <a:spLocks noGrp="1"/>
          </p:cNvSpPr>
          <p:nvPr>
            <p:ph type="pic" sz="quarter" idx="13"/>
          </p:nvPr>
        </p:nvSpPr>
        <p:spPr bwMode="ltGray">
          <a:xfrm>
            <a:off x="538163" y="1793875"/>
            <a:ext cx="4633912" cy="3960000"/>
          </a:xfrm>
          <a:solidFill>
            <a:schemeClr val="bg2">
              <a:lumMod val="85000"/>
            </a:schemeClr>
          </a:solidFill>
        </p:spPr>
        <p:txBody>
          <a:bodyPr/>
          <a:lstStyle/>
          <a:p>
            <a:r>
              <a:rPr lang="de-DE"/>
              <a:t>Bild durch Klicken auf Symbol hinzufügen</a:t>
            </a:r>
            <a:endParaRPr lang="en-GB" dirty="0"/>
          </a:p>
        </p:txBody>
      </p:sp>
      <p:sp>
        <p:nvSpPr>
          <p:cNvPr id="11" name="Text Placeholder 10"/>
          <p:cNvSpPr>
            <a:spLocks noGrp="1"/>
          </p:cNvSpPr>
          <p:nvPr>
            <p:ph type="body" sz="quarter" idx="14"/>
          </p:nvPr>
        </p:nvSpPr>
        <p:spPr>
          <a:xfrm>
            <a:off x="538163" y="5907698"/>
            <a:ext cx="4633912" cy="200025"/>
          </a:xfrm>
        </p:spPr>
        <p:txBody>
          <a:bodyPr/>
          <a:lstStyle>
            <a:lvl1pPr marL="0" indent="0">
              <a:buFontTx/>
              <a:buNone/>
              <a:defRPr sz="1100" i="0">
                <a:solidFill>
                  <a:schemeClr val="tx2"/>
                </a:solidFill>
              </a:defRPr>
            </a:lvl1pPr>
            <a:lvl2pPr marL="0" indent="0">
              <a:buFontTx/>
              <a:buNone/>
              <a:defRPr sz="1200" i="1"/>
            </a:lvl2pPr>
            <a:lvl3pPr marL="0" indent="0">
              <a:buFontTx/>
              <a:buNone/>
              <a:defRPr sz="1200" i="1"/>
            </a:lvl3pPr>
            <a:lvl4pPr marL="0" indent="0">
              <a:buFontTx/>
              <a:buNone/>
              <a:defRPr sz="1200" i="1"/>
            </a:lvl4pPr>
            <a:lvl5pPr marL="0" indent="0">
              <a:buFontTx/>
              <a:buNone/>
              <a:defRPr sz="1200" i="1"/>
            </a:lvl5pPr>
          </a:lstStyle>
          <a:p>
            <a:pPr lvl="0"/>
            <a:r>
              <a:rPr lang="de-DE"/>
              <a:t>Textmasterformat bearbeiten</a:t>
            </a:r>
          </a:p>
        </p:txBody>
      </p:sp>
      <p:cxnSp>
        <p:nvCxnSpPr>
          <p:cNvPr id="10" name="Straight Connector 9"/>
          <p:cNvCxnSpPr/>
          <p:nvPr userDrawn="1"/>
        </p:nvCxnSpPr>
        <p:spPr>
          <a:xfrm>
            <a:off x="538163" y="6451875"/>
            <a:ext cx="9386887"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09252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ussage 3, Weiß 36 pt">
    <p:spTree>
      <p:nvGrpSpPr>
        <p:cNvPr id="1" name=""/>
        <p:cNvGrpSpPr/>
        <p:nvPr/>
      </p:nvGrpSpPr>
      <p:grpSpPr>
        <a:xfrm>
          <a:off x="0" y="0"/>
          <a:ext cx="0" cy="0"/>
          <a:chOff x="0" y="0"/>
          <a:chExt cx="0" cy="0"/>
        </a:xfrm>
      </p:grpSpPr>
      <p:sp>
        <p:nvSpPr>
          <p:cNvPr id="8" name="Rectangle 7"/>
          <p:cNvSpPr/>
          <p:nvPr userDrawn="1"/>
        </p:nvSpPr>
        <p:spPr bwMode="hidden">
          <a:xfrm>
            <a:off x="0" y="0"/>
            <a:ext cx="12191181" cy="6096000"/>
          </a:xfrm>
          <a:prstGeom prst="rect">
            <a:avLst/>
          </a:prstGeom>
          <a:solidFill>
            <a:srgbClr val="0089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10" name="Rectangle 9"/>
          <p:cNvSpPr/>
          <p:nvPr userDrawn="1"/>
        </p:nvSpPr>
        <p:spPr bwMode="hidden">
          <a:xfrm>
            <a:off x="0" y="1172308"/>
            <a:ext cx="12191181" cy="378655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2" name="Title 1"/>
          <p:cNvSpPr>
            <a:spLocks noGrp="1"/>
          </p:cNvSpPr>
          <p:nvPr>
            <p:ph type="title"/>
          </p:nvPr>
        </p:nvSpPr>
        <p:spPr>
          <a:xfrm>
            <a:off x="540000" y="1747894"/>
            <a:ext cx="9385050" cy="3727939"/>
          </a:xfrm>
        </p:spPr>
        <p:txBody>
          <a:bodyPr/>
          <a:lstStyle>
            <a:lvl1pPr marL="282575" indent="-282575">
              <a:defRPr sz="3600" baseline="0">
                <a:solidFill>
                  <a:schemeClr val="bg1"/>
                </a:solidFill>
              </a:defRPr>
            </a:lvl1pPr>
          </a:lstStyle>
          <a:p>
            <a:r>
              <a:rPr lang="de-DE"/>
              <a:t>Titelmasterformat durch Klicken bearbeiten</a:t>
            </a:r>
            <a:endParaRPr lang="en-GB" dirty="0"/>
          </a:p>
        </p:txBody>
      </p:sp>
      <p:sp>
        <p:nvSpPr>
          <p:cNvPr id="4" name="Date Placeholder 3"/>
          <p:cNvSpPr>
            <a:spLocks noGrp="1"/>
          </p:cNvSpPr>
          <p:nvPr>
            <p:ph type="dt" sz="half" idx="10"/>
          </p:nvPr>
        </p:nvSpPr>
        <p:spPr/>
        <p:txBody>
          <a:bodyPr/>
          <a:lstStyle/>
          <a:p>
            <a:r>
              <a:rPr lang="de-DE">
                <a:solidFill>
                  <a:srgbClr val="003B7E"/>
                </a:solidFill>
              </a:rPr>
              <a:t>09.05.2017</a:t>
            </a:r>
            <a:endParaRPr lang="en-GB" dirty="0">
              <a:solidFill>
                <a:srgbClr val="003B7E"/>
              </a:solidFill>
            </a:endParaRPr>
          </a:p>
        </p:txBody>
      </p:sp>
      <p:sp>
        <p:nvSpPr>
          <p:cNvPr id="5" name="Footer Placeholder 4"/>
          <p:cNvSpPr>
            <a:spLocks noGrp="1"/>
          </p:cNvSpPr>
          <p:nvPr>
            <p:ph type="ftr" sz="quarter" idx="11"/>
          </p:nvPr>
        </p:nvSpPr>
        <p:spPr/>
        <p:txBody>
          <a:bodyPr/>
          <a:lstStyle/>
          <a:p>
            <a:r>
              <a:rPr lang="de-DE" dirty="0">
                <a:solidFill>
                  <a:srgbClr val="003B7E"/>
                </a:solidFill>
              </a:rPr>
              <a:t>© METRO SYSTEMS GmbH.   Titel der Präsentation.   Einstufung: streng vertraulich, vertraulich, nur zum internen Gebrauch, öffentlich, </a:t>
            </a:r>
            <a:r>
              <a:rPr lang="de-DE" dirty="0" err="1">
                <a:solidFill>
                  <a:srgbClr val="003B7E"/>
                </a:solidFill>
              </a:rPr>
              <a:t>Verdana</a:t>
            </a:r>
            <a:r>
              <a:rPr lang="de-DE" dirty="0">
                <a:solidFill>
                  <a:srgbClr val="003B7E"/>
                </a:solidFill>
              </a:rPr>
              <a:t> 7.5 </a:t>
            </a:r>
            <a:r>
              <a:rPr lang="de-DE" dirty="0" err="1">
                <a:solidFill>
                  <a:srgbClr val="003B7E"/>
                </a:solidFill>
              </a:rPr>
              <a:t>pt</a:t>
            </a:r>
            <a:endParaRPr lang="de-DE" dirty="0">
              <a:solidFill>
                <a:srgbClr val="003B7E"/>
              </a:solidFill>
            </a:endParaRPr>
          </a:p>
        </p:txBody>
      </p:sp>
      <p:sp>
        <p:nvSpPr>
          <p:cNvPr id="6" name="Slide Number Placeholder 5"/>
          <p:cNvSpPr>
            <a:spLocks noGrp="1"/>
          </p:cNvSpPr>
          <p:nvPr>
            <p:ph type="sldNum" sz="quarter" idx="12"/>
          </p:nvPr>
        </p:nvSpPr>
        <p:spPr/>
        <p:txBody>
          <a:bodyPr/>
          <a:lstStyle/>
          <a:p>
            <a:fld id="{BD5CE54B-C29A-4A25-9174-59FEA10EAC97}" type="slidenum">
              <a:rPr lang="en-GB" smtClean="0">
                <a:solidFill>
                  <a:srgbClr val="003B7E"/>
                </a:solidFill>
              </a:rPr>
              <a:pPr/>
              <a:t>‹#›</a:t>
            </a:fld>
            <a:endParaRPr lang="en-GB" dirty="0">
              <a:solidFill>
                <a:srgbClr val="003B7E"/>
              </a:solidFill>
            </a:endParaRPr>
          </a:p>
        </p:txBody>
      </p:sp>
    </p:spTree>
    <p:extLst>
      <p:ext uri="{BB962C8B-B14F-4D97-AF65-F5344CB8AC3E}">
        <p14:creationId xmlns:p14="http://schemas.microsoft.com/office/powerpoint/2010/main" val="113565089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_Vollbi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de-DE"/>
              <a:t>09.05.2017</a:t>
            </a:r>
            <a:endParaRPr lang="en-GB" dirty="0"/>
          </a:p>
        </p:txBody>
      </p:sp>
      <p:sp>
        <p:nvSpPr>
          <p:cNvPr id="5" name="Footer Placeholder 4"/>
          <p:cNvSpPr>
            <a:spLocks noGrp="1"/>
          </p:cNvSpPr>
          <p:nvPr>
            <p:ph type="ftr" sz="quarter" idx="11"/>
          </p:nvPr>
        </p:nvSpPr>
        <p:spPr/>
        <p:txBody>
          <a:bodyPr/>
          <a:lstStyle/>
          <a:p>
            <a:r>
              <a:rPr lang="de-DE" dirty="0"/>
              <a:t>© METRO SYSTEMS GmbH. Titel der Präsentation.   Einstufung: streng vertraulich, vertraulich, nur zum internen Gebrauch, öffentlich, </a:t>
            </a:r>
            <a:r>
              <a:rPr lang="de-DE" dirty="0" err="1"/>
              <a:t>Verdana</a:t>
            </a:r>
            <a:r>
              <a:rPr lang="de-DE" dirty="0"/>
              <a:t> 7.5 </a:t>
            </a:r>
            <a:r>
              <a:rPr lang="de-DE" dirty="0" err="1"/>
              <a:t>pt</a:t>
            </a:r>
            <a:endParaRPr lang="de-DE" dirty="0"/>
          </a:p>
        </p:txBody>
      </p:sp>
      <p:sp>
        <p:nvSpPr>
          <p:cNvPr id="6" name="Slide Number Placeholder 5"/>
          <p:cNvSpPr>
            <a:spLocks noGrp="1"/>
          </p:cNvSpPr>
          <p:nvPr>
            <p:ph type="sldNum" sz="quarter" idx="12"/>
          </p:nvPr>
        </p:nvSpPr>
        <p:spPr/>
        <p:txBody>
          <a:bodyPr/>
          <a:lstStyle/>
          <a:p>
            <a:fld id="{BD5CE54B-C29A-4A25-9174-59FEA10EAC97}" type="slidenum">
              <a:rPr lang="en-GB" smtClean="0"/>
              <a:t>‹#›</a:t>
            </a:fld>
            <a:endParaRPr lang="en-GB" dirty="0"/>
          </a:p>
        </p:txBody>
      </p:sp>
      <p:sp>
        <p:nvSpPr>
          <p:cNvPr id="9" name="Picture Placeholder 8"/>
          <p:cNvSpPr>
            <a:spLocks noGrp="1"/>
          </p:cNvSpPr>
          <p:nvPr>
            <p:ph type="pic" sz="quarter" idx="13"/>
          </p:nvPr>
        </p:nvSpPr>
        <p:spPr bwMode="ltGray">
          <a:xfrm>
            <a:off x="0" y="0"/>
            <a:ext cx="12192000" cy="6096000"/>
          </a:xfrm>
          <a:solidFill>
            <a:schemeClr val="bg2">
              <a:lumMod val="85000"/>
            </a:schemeClr>
          </a:solidFill>
        </p:spPr>
        <p:txBody>
          <a:bodyPr/>
          <a:lstStyle/>
          <a:p>
            <a:r>
              <a:rPr lang="de-DE" noProof="0"/>
              <a:t>Bild durch Klicken auf Symbol hinzufügen</a:t>
            </a:r>
            <a:endParaRPr lang="en-GB" noProof="0" dirty="0"/>
          </a:p>
        </p:txBody>
      </p:sp>
    </p:spTree>
    <p:extLst>
      <p:ext uri="{BB962C8B-B14F-4D97-AF65-F5344CB8AC3E}">
        <p14:creationId xmlns:p14="http://schemas.microsoft.com/office/powerpoint/2010/main" val="328006200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_Vollbild mit Aussage">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bwMode="ltGray">
          <a:xfrm>
            <a:off x="0" y="0"/>
            <a:ext cx="12192000" cy="6096000"/>
          </a:xfrm>
          <a:solidFill>
            <a:schemeClr val="bg2">
              <a:lumMod val="85000"/>
            </a:schemeClr>
          </a:solidFill>
        </p:spPr>
        <p:txBody>
          <a:bodyPr/>
          <a:lstStyle/>
          <a:p>
            <a:r>
              <a:rPr lang="de-DE"/>
              <a:t>Bild durch Klicken auf Symbol hinzufügen</a:t>
            </a:r>
            <a:endParaRPr lang="en-GB" noProof="0" dirty="0"/>
          </a:p>
        </p:txBody>
      </p:sp>
      <p:sp>
        <p:nvSpPr>
          <p:cNvPr id="2" name="Title 1"/>
          <p:cNvSpPr>
            <a:spLocks noGrp="1"/>
          </p:cNvSpPr>
          <p:nvPr>
            <p:ph type="title"/>
          </p:nvPr>
        </p:nvSpPr>
        <p:spPr>
          <a:xfrm>
            <a:off x="540000" y="504092"/>
            <a:ext cx="5590925" cy="1186596"/>
          </a:xfrm>
        </p:spPr>
        <p:txBody>
          <a:bodyPr/>
          <a:lstStyle>
            <a:lvl1pPr>
              <a:lnSpc>
                <a:spcPct val="100000"/>
              </a:lnSpc>
              <a:defRPr sz="2000">
                <a:solidFill>
                  <a:schemeClr val="bg1"/>
                </a:solidFill>
              </a:defRPr>
            </a:lvl1pPr>
          </a:lstStyle>
          <a:p>
            <a:r>
              <a:rPr lang="de-DE"/>
              <a:t>Titelmasterformat durch Klicken bearbeiten</a:t>
            </a:r>
            <a:endParaRPr lang="en-GB" dirty="0"/>
          </a:p>
        </p:txBody>
      </p:sp>
      <p:sp>
        <p:nvSpPr>
          <p:cNvPr id="3" name="Date Placeholder 2"/>
          <p:cNvSpPr>
            <a:spLocks noGrp="1"/>
          </p:cNvSpPr>
          <p:nvPr>
            <p:ph type="dt" sz="half" idx="10"/>
          </p:nvPr>
        </p:nvSpPr>
        <p:spPr/>
        <p:txBody>
          <a:bodyPr/>
          <a:lstStyle/>
          <a:p>
            <a:r>
              <a:rPr lang="de-DE"/>
              <a:t>09.05.2017</a:t>
            </a:r>
            <a:endParaRPr lang="en-GB" dirty="0"/>
          </a:p>
        </p:txBody>
      </p:sp>
      <p:sp>
        <p:nvSpPr>
          <p:cNvPr id="4" name="Footer Placeholder 3"/>
          <p:cNvSpPr>
            <a:spLocks noGrp="1"/>
          </p:cNvSpPr>
          <p:nvPr>
            <p:ph type="ftr" sz="quarter" idx="11"/>
          </p:nvPr>
        </p:nvSpPr>
        <p:spPr/>
        <p:txBody>
          <a:bodyPr/>
          <a:lstStyle/>
          <a:p>
            <a:r>
              <a:rPr lang="de-DE" dirty="0"/>
              <a:t>© METRO SYSTEMS GmbH. Titel der Präsentation.   Einstufung: streng vertraulich, vertraulich, nur zum internen Gebrauch, öffentlich, </a:t>
            </a:r>
            <a:r>
              <a:rPr lang="de-DE" dirty="0" err="1"/>
              <a:t>Verdana</a:t>
            </a:r>
            <a:r>
              <a:rPr lang="de-DE" dirty="0"/>
              <a:t> 7.5 </a:t>
            </a:r>
            <a:r>
              <a:rPr lang="de-DE" dirty="0" err="1"/>
              <a:t>pt</a:t>
            </a:r>
            <a:endParaRPr lang="de-DE" dirty="0"/>
          </a:p>
        </p:txBody>
      </p:sp>
      <p:sp>
        <p:nvSpPr>
          <p:cNvPr id="5" name="Slide Number Placeholder 4"/>
          <p:cNvSpPr>
            <a:spLocks noGrp="1"/>
          </p:cNvSpPr>
          <p:nvPr>
            <p:ph type="sldNum" sz="quarter" idx="12"/>
          </p:nvPr>
        </p:nvSpPr>
        <p:spPr/>
        <p:txBody>
          <a:bodyPr/>
          <a:lstStyle/>
          <a:p>
            <a:fld id="{BD5CE54B-C29A-4A25-9174-59FEA10EAC97}" type="slidenum">
              <a:rPr lang="en-GB" smtClean="0"/>
              <a:t>‹#›</a:t>
            </a:fld>
            <a:endParaRPr lang="en-GB" dirty="0"/>
          </a:p>
        </p:txBody>
      </p:sp>
    </p:spTree>
    <p:extLst>
      <p:ext uri="{BB962C8B-B14F-4D97-AF65-F5344CB8AC3E}">
        <p14:creationId xmlns:p14="http://schemas.microsoft.com/office/powerpoint/2010/main" val="184364354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_Titel und breitflächiges Bi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de-DE"/>
              <a:t>Titelmasterformat durch Klicken bearbeiten</a:t>
            </a:r>
            <a:endParaRPr lang="en-GB" dirty="0"/>
          </a:p>
        </p:txBody>
      </p:sp>
      <p:sp>
        <p:nvSpPr>
          <p:cNvPr id="4" name="Date Placeholder 3"/>
          <p:cNvSpPr>
            <a:spLocks noGrp="1"/>
          </p:cNvSpPr>
          <p:nvPr>
            <p:ph type="dt" sz="half" idx="10"/>
          </p:nvPr>
        </p:nvSpPr>
        <p:spPr/>
        <p:txBody>
          <a:bodyPr/>
          <a:lstStyle/>
          <a:p>
            <a:r>
              <a:rPr lang="de-DE"/>
              <a:t>09.05.2017</a:t>
            </a:r>
            <a:endParaRPr lang="en-GB" dirty="0"/>
          </a:p>
        </p:txBody>
      </p:sp>
      <p:sp>
        <p:nvSpPr>
          <p:cNvPr id="5" name="Footer Placeholder 4"/>
          <p:cNvSpPr>
            <a:spLocks noGrp="1"/>
          </p:cNvSpPr>
          <p:nvPr>
            <p:ph type="ftr" sz="quarter" idx="11"/>
          </p:nvPr>
        </p:nvSpPr>
        <p:spPr/>
        <p:txBody>
          <a:bodyPr/>
          <a:lstStyle/>
          <a:p>
            <a:r>
              <a:rPr lang="de-DE" dirty="0"/>
              <a:t>© METRO SYSTEMS GmbH. Titel der Präsentation.   Einstufung: streng vertraulich, vertraulich, nur zum internen Gebrauch, öffentlich, </a:t>
            </a:r>
            <a:r>
              <a:rPr lang="de-DE" dirty="0" err="1"/>
              <a:t>Verdana</a:t>
            </a:r>
            <a:r>
              <a:rPr lang="de-DE" dirty="0"/>
              <a:t> 7.5 </a:t>
            </a:r>
            <a:r>
              <a:rPr lang="de-DE" dirty="0" err="1"/>
              <a:t>pt</a:t>
            </a:r>
            <a:endParaRPr lang="de-DE" dirty="0"/>
          </a:p>
        </p:txBody>
      </p:sp>
      <p:sp>
        <p:nvSpPr>
          <p:cNvPr id="6" name="Slide Number Placeholder 5"/>
          <p:cNvSpPr>
            <a:spLocks noGrp="1"/>
          </p:cNvSpPr>
          <p:nvPr>
            <p:ph type="sldNum" sz="quarter" idx="12"/>
          </p:nvPr>
        </p:nvSpPr>
        <p:spPr/>
        <p:txBody>
          <a:bodyPr/>
          <a:lstStyle/>
          <a:p>
            <a:fld id="{BD5CE54B-C29A-4A25-9174-59FEA10EAC97}" type="slidenum">
              <a:rPr lang="en-GB" smtClean="0"/>
              <a:t>‹#›</a:t>
            </a:fld>
            <a:endParaRPr lang="en-GB" dirty="0"/>
          </a:p>
        </p:txBody>
      </p:sp>
      <p:sp>
        <p:nvSpPr>
          <p:cNvPr id="9" name="Picture Placeholder 8"/>
          <p:cNvSpPr>
            <a:spLocks noGrp="1"/>
          </p:cNvSpPr>
          <p:nvPr>
            <p:ph type="pic" sz="quarter" idx="13"/>
          </p:nvPr>
        </p:nvSpPr>
        <p:spPr>
          <a:xfrm>
            <a:off x="538163" y="1793875"/>
            <a:ext cx="11279187" cy="4302125"/>
          </a:xfrm>
        </p:spPr>
        <p:txBody>
          <a:bodyPr/>
          <a:lstStyle/>
          <a:p>
            <a:r>
              <a:rPr lang="de-DE"/>
              <a:t>Bild durch Klicken auf Symbol hinzufügen</a:t>
            </a:r>
            <a:endParaRPr lang="en-GB" dirty="0"/>
          </a:p>
        </p:txBody>
      </p:sp>
    </p:spTree>
    <p:extLst>
      <p:ext uri="{BB962C8B-B14F-4D97-AF65-F5344CB8AC3E}">
        <p14:creationId xmlns:p14="http://schemas.microsoft.com/office/powerpoint/2010/main" val="299329456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_Titel und zwei Bil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de-DE"/>
              <a:t>Titelmasterformat durch Klicken bearbeiten</a:t>
            </a:r>
            <a:endParaRPr lang="en-GB" dirty="0"/>
          </a:p>
        </p:txBody>
      </p:sp>
      <p:sp>
        <p:nvSpPr>
          <p:cNvPr id="4" name="Date Placeholder 3"/>
          <p:cNvSpPr>
            <a:spLocks noGrp="1"/>
          </p:cNvSpPr>
          <p:nvPr>
            <p:ph type="dt" sz="half" idx="10"/>
          </p:nvPr>
        </p:nvSpPr>
        <p:spPr/>
        <p:txBody>
          <a:bodyPr/>
          <a:lstStyle/>
          <a:p>
            <a:r>
              <a:rPr lang="de-DE"/>
              <a:t>09.05.2017</a:t>
            </a:r>
            <a:endParaRPr lang="en-GB" dirty="0"/>
          </a:p>
        </p:txBody>
      </p:sp>
      <p:sp>
        <p:nvSpPr>
          <p:cNvPr id="5" name="Footer Placeholder 4"/>
          <p:cNvSpPr>
            <a:spLocks noGrp="1"/>
          </p:cNvSpPr>
          <p:nvPr>
            <p:ph type="ftr" sz="quarter" idx="11"/>
          </p:nvPr>
        </p:nvSpPr>
        <p:spPr/>
        <p:txBody>
          <a:bodyPr/>
          <a:lstStyle/>
          <a:p>
            <a:r>
              <a:rPr lang="de-DE" dirty="0"/>
              <a:t>© METRO SYSTEMS GmbH.    Titel der Präsentation.   Einstufung: streng vertraulich, vertraulich, nur zum internen Gebrauch, öffentlich, </a:t>
            </a:r>
            <a:r>
              <a:rPr lang="de-DE" dirty="0" err="1"/>
              <a:t>Verdana</a:t>
            </a:r>
            <a:r>
              <a:rPr lang="de-DE" dirty="0"/>
              <a:t> 7.5 </a:t>
            </a:r>
            <a:r>
              <a:rPr lang="de-DE" dirty="0" err="1"/>
              <a:t>pt</a:t>
            </a:r>
            <a:endParaRPr lang="de-DE" dirty="0"/>
          </a:p>
        </p:txBody>
      </p:sp>
      <p:sp>
        <p:nvSpPr>
          <p:cNvPr id="6" name="Slide Number Placeholder 5"/>
          <p:cNvSpPr>
            <a:spLocks noGrp="1"/>
          </p:cNvSpPr>
          <p:nvPr>
            <p:ph type="sldNum" sz="quarter" idx="12"/>
          </p:nvPr>
        </p:nvSpPr>
        <p:spPr/>
        <p:txBody>
          <a:bodyPr/>
          <a:lstStyle/>
          <a:p>
            <a:fld id="{BD5CE54B-C29A-4A25-9174-59FEA10EAC97}" type="slidenum">
              <a:rPr lang="en-GB" smtClean="0"/>
              <a:t>‹#›</a:t>
            </a:fld>
            <a:endParaRPr lang="en-GB" dirty="0"/>
          </a:p>
        </p:txBody>
      </p:sp>
      <p:sp>
        <p:nvSpPr>
          <p:cNvPr id="9" name="Picture Placeholder 8"/>
          <p:cNvSpPr>
            <a:spLocks noGrp="1"/>
          </p:cNvSpPr>
          <p:nvPr>
            <p:ph type="pic" sz="quarter" idx="13"/>
          </p:nvPr>
        </p:nvSpPr>
        <p:spPr bwMode="ltGray">
          <a:xfrm>
            <a:off x="539750" y="1793875"/>
            <a:ext cx="5591175" cy="4302125"/>
          </a:xfrm>
          <a:solidFill>
            <a:schemeClr val="bg2">
              <a:lumMod val="85000"/>
            </a:schemeClr>
          </a:solidFill>
        </p:spPr>
        <p:txBody>
          <a:bodyPr/>
          <a:lstStyle/>
          <a:p>
            <a:r>
              <a:rPr lang="de-DE"/>
              <a:t>Bild durch Klicken auf Symbol hinzufügen</a:t>
            </a:r>
            <a:endParaRPr lang="en-GB" noProof="0" dirty="0"/>
          </a:p>
        </p:txBody>
      </p:sp>
      <p:sp>
        <p:nvSpPr>
          <p:cNvPr id="10" name="Picture Placeholder 8"/>
          <p:cNvSpPr>
            <a:spLocks noGrp="1"/>
          </p:cNvSpPr>
          <p:nvPr>
            <p:ph type="pic" sz="quarter" idx="14"/>
          </p:nvPr>
        </p:nvSpPr>
        <p:spPr bwMode="ltGray">
          <a:xfrm>
            <a:off x="6237288" y="1793875"/>
            <a:ext cx="5593397" cy="4302125"/>
          </a:xfrm>
          <a:solidFill>
            <a:schemeClr val="bg2">
              <a:lumMod val="85000"/>
            </a:schemeClr>
          </a:solidFill>
        </p:spPr>
        <p:txBody>
          <a:bodyPr/>
          <a:lstStyle/>
          <a:p>
            <a:r>
              <a:rPr lang="de-DE"/>
              <a:t>Bild durch Klicken auf Symbol hinzufügen</a:t>
            </a:r>
            <a:endParaRPr lang="en-GB" dirty="0"/>
          </a:p>
        </p:txBody>
      </p:sp>
    </p:spTree>
    <p:extLst>
      <p:ext uri="{BB962C8B-B14F-4D97-AF65-F5344CB8AC3E}">
        <p14:creationId xmlns:p14="http://schemas.microsoft.com/office/powerpoint/2010/main" val="313203570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_Titel und zwei Bilder mit Unterschri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de-DE"/>
              <a:t>Titelmasterformat durch Klicken bearbeiten</a:t>
            </a:r>
            <a:endParaRPr lang="en-GB" dirty="0"/>
          </a:p>
        </p:txBody>
      </p:sp>
      <p:sp>
        <p:nvSpPr>
          <p:cNvPr id="4" name="Date Placeholder 3"/>
          <p:cNvSpPr>
            <a:spLocks noGrp="1"/>
          </p:cNvSpPr>
          <p:nvPr>
            <p:ph type="dt" sz="half" idx="10"/>
          </p:nvPr>
        </p:nvSpPr>
        <p:spPr/>
        <p:txBody>
          <a:bodyPr/>
          <a:lstStyle/>
          <a:p>
            <a:r>
              <a:rPr lang="de-DE"/>
              <a:t>09.05.2017</a:t>
            </a:r>
            <a:endParaRPr lang="en-GB" dirty="0"/>
          </a:p>
        </p:txBody>
      </p:sp>
      <p:sp>
        <p:nvSpPr>
          <p:cNvPr id="5" name="Footer Placeholder 4"/>
          <p:cNvSpPr>
            <a:spLocks noGrp="1"/>
          </p:cNvSpPr>
          <p:nvPr>
            <p:ph type="ftr" sz="quarter" idx="11"/>
          </p:nvPr>
        </p:nvSpPr>
        <p:spPr/>
        <p:txBody>
          <a:bodyPr/>
          <a:lstStyle/>
          <a:p>
            <a:r>
              <a:rPr lang="de-DE" dirty="0"/>
              <a:t>© METRO SYSTEMS GmbH. Titel der Präsentation.   Einstufung: streng vertraulich, vertraulich, nur zum internen Gebrauch, öffentlich, </a:t>
            </a:r>
            <a:r>
              <a:rPr lang="de-DE" dirty="0" err="1"/>
              <a:t>Verdana</a:t>
            </a:r>
            <a:r>
              <a:rPr lang="de-DE" dirty="0"/>
              <a:t> 7.5 </a:t>
            </a:r>
            <a:r>
              <a:rPr lang="de-DE" dirty="0" err="1"/>
              <a:t>pt</a:t>
            </a:r>
            <a:endParaRPr lang="de-DE" dirty="0"/>
          </a:p>
        </p:txBody>
      </p:sp>
      <p:sp>
        <p:nvSpPr>
          <p:cNvPr id="6" name="Slide Number Placeholder 5"/>
          <p:cNvSpPr>
            <a:spLocks noGrp="1"/>
          </p:cNvSpPr>
          <p:nvPr>
            <p:ph type="sldNum" sz="quarter" idx="12"/>
          </p:nvPr>
        </p:nvSpPr>
        <p:spPr/>
        <p:txBody>
          <a:bodyPr/>
          <a:lstStyle/>
          <a:p>
            <a:fld id="{BD5CE54B-C29A-4A25-9174-59FEA10EAC97}" type="slidenum">
              <a:rPr lang="en-GB" smtClean="0"/>
              <a:t>‹#›</a:t>
            </a:fld>
            <a:endParaRPr lang="en-GB" dirty="0"/>
          </a:p>
        </p:txBody>
      </p:sp>
      <p:sp>
        <p:nvSpPr>
          <p:cNvPr id="9" name="Picture Placeholder 8"/>
          <p:cNvSpPr>
            <a:spLocks noGrp="1"/>
          </p:cNvSpPr>
          <p:nvPr>
            <p:ph type="pic" sz="quarter" idx="13"/>
          </p:nvPr>
        </p:nvSpPr>
        <p:spPr bwMode="ltGray">
          <a:xfrm>
            <a:off x="539750" y="1793876"/>
            <a:ext cx="5591175" cy="3833202"/>
          </a:xfrm>
          <a:solidFill>
            <a:schemeClr val="bg2">
              <a:lumMod val="85000"/>
            </a:schemeClr>
          </a:solidFill>
        </p:spPr>
        <p:txBody>
          <a:bodyPr/>
          <a:lstStyle/>
          <a:p>
            <a:r>
              <a:rPr lang="de-DE"/>
              <a:t>Bild durch Klicken auf Symbol hinzufügen</a:t>
            </a:r>
            <a:endParaRPr lang="en-GB" noProof="0" dirty="0"/>
          </a:p>
        </p:txBody>
      </p:sp>
      <p:sp>
        <p:nvSpPr>
          <p:cNvPr id="10" name="Picture Placeholder 8"/>
          <p:cNvSpPr>
            <a:spLocks noGrp="1"/>
          </p:cNvSpPr>
          <p:nvPr>
            <p:ph type="pic" sz="quarter" idx="14"/>
          </p:nvPr>
        </p:nvSpPr>
        <p:spPr bwMode="ltGray">
          <a:xfrm>
            <a:off x="6237288" y="1793875"/>
            <a:ext cx="5593397" cy="3834000"/>
          </a:xfrm>
          <a:solidFill>
            <a:schemeClr val="bg2">
              <a:lumMod val="85000"/>
            </a:schemeClr>
          </a:solidFill>
        </p:spPr>
        <p:txBody>
          <a:bodyPr/>
          <a:lstStyle/>
          <a:p>
            <a:r>
              <a:rPr lang="de-DE"/>
              <a:t>Bild durch Klicken auf Symbol hinzufügen</a:t>
            </a:r>
            <a:endParaRPr lang="en-GB" dirty="0"/>
          </a:p>
        </p:txBody>
      </p:sp>
      <p:sp>
        <p:nvSpPr>
          <p:cNvPr id="11" name="Text Placeholder 10"/>
          <p:cNvSpPr>
            <a:spLocks noGrp="1"/>
          </p:cNvSpPr>
          <p:nvPr>
            <p:ph type="body" sz="quarter" idx="15"/>
          </p:nvPr>
        </p:nvSpPr>
        <p:spPr>
          <a:xfrm>
            <a:off x="538163" y="5745480"/>
            <a:ext cx="4633912" cy="362243"/>
          </a:xfrm>
        </p:spPr>
        <p:txBody>
          <a:bodyPr/>
          <a:lstStyle>
            <a:lvl1pPr marL="0" indent="0">
              <a:buFontTx/>
              <a:buNone/>
              <a:defRPr sz="1100" i="0">
                <a:solidFill>
                  <a:schemeClr val="tx2"/>
                </a:solidFill>
              </a:defRPr>
            </a:lvl1pPr>
            <a:lvl2pPr marL="0" indent="0">
              <a:buFontTx/>
              <a:buNone/>
              <a:defRPr sz="1200" i="1"/>
            </a:lvl2pPr>
            <a:lvl3pPr marL="0" indent="0">
              <a:buFontTx/>
              <a:buNone/>
              <a:defRPr sz="1200" i="1"/>
            </a:lvl3pPr>
            <a:lvl4pPr marL="0" indent="0">
              <a:buFontTx/>
              <a:buNone/>
              <a:defRPr sz="1200" i="1"/>
            </a:lvl4pPr>
            <a:lvl5pPr marL="0" indent="0">
              <a:buFontTx/>
              <a:buNone/>
              <a:defRPr sz="1200" i="1"/>
            </a:lvl5pPr>
          </a:lstStyle>
          <a:p>
            <a:pPr lvl="0"/>
            <a:r>
              <a:rPr lang="de-DE"/>
              <a:t>Textmasterformat bearbeiten</a:t>
            </a:r>
          </a:p>
        </p:txBody>
      </p:sp>
      <p:sp>
        <p:nvSpPr>
          <p:cNvPr id="12" name="Text Placeholder 10"/>
          <p:cNvSpPr>
            <a:spLocks noGrp="1"/>
          </p:cNvSpPr>
          <p:nvPr>
            <p:ph type="body" sz="quarter" idx="16"/>
          </p:nvPr>
        </p:nvSpPr>
        <p:spPr>
          <a:xfrm>
            <a:off x="6237923" y="5745480"/>
            <a:ext cx="4633912" cy="362243"/>
          </a:xfrm>
        </p:spPr>
        <p:txBody>
          <a:bodyPr/>
          <a:lstStyle>
            <a:lvl1pPr marL="0" indent="0">
              <a:buFontTx/>
              <a:buNone/>
              <a:defRPr sz="1100" i="0">
                <a:solidFill>
                  <a:schemeClr val="tx2"/>
                </a:solidFill>
              </a:defRPr>
            </a:lvl1pPr>
            <a:lvl2pPr marL="0" indent="0">
              <a:buFontTx/>
              <a:buNone/>
              <a:defRPr sz="1200" i="1"/>
            </a:lvl2pPr>
            <a:lvl3pPr marL="0" indent="0">
              <a:buFontTx/>
              <a:buNone/>
              <a:defRPr sz="1200" i="1"/>
            </a:lvl3pPr>
            <a:lvl4pPr marL="0" indent="0">
              <a:buFontTx/>
              <a:buNone/>
              <a:defRPr sz="1200" i="1"/>
            </a:lvl4pPr>
            <a:lvl5pPr marL="0" indent="0">
              <a:buFontTx/>
              <a:buNone/>
              <a:defRPr sz="1200" i="1"/>
            </a:lvl5pPr>
          </a:lstStyle>
          <a:p>
            <a:pPr lvl="0"/>
            <a:r>
              <a:rPr lang="de-DE"/>
              <a:t>Textmasterformat bearbeiten</a:t>
            </a:r>
          </a:p>
        </p:txBody>
      </p:sp>
      <p:cxnSp>
        <p:nvCxnSpPr>
          <p:cNvPr id="13" name="Straight Connector 12"/>
          <p:cNvCxnSpPr/>
          <p:nvPr userDrawn="1"/>
        </p:nvCxnSpPr>
        <p:spPr>
          <a:xfrm>
            <a:off x="538163" y="6451875"/>
            <a:ext cx="9386887"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3229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_Titel und drei Bil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de-DE"/>
              <a:t>Titelmasterformat durch Klicken bearbeiten</a:t>
            </a:r>
            <a:endParaRPr lang="en-GB" noProof="0" dirty="0"/>
          </a:p>
        </p:txBody>
      </p:sp>
      <p:sp>
        <p:nvSpPr>
          <p:cNvPr id="4" name="Date Placeholder 3"/>
          <p:cNvSpPr>
            <a:spLocks noGrp="1"/>
          </p:cNvSpPr>
          <p:nvPr>
            <p:ph type="dt" sz="half" idx="10"/>
          </p:nvPr>
        </p:nvSpPr>
        <p:spPr/>
        <p:txBody>
          <a:bodyPr/>
          <a:lstStyle/>
          <a:p>
            <a:r>
              <a:rPr lang="de-DE"/>
              <a:t>09.05.2017</a:t>
            </a:r>
            <a:endParaRPr lang="en-GB" dirty="0"/>
          </a:p>
        </p:txBody>
      </p:sp>
      <p:sp>
        <p:nvSpPr>
          <p:cNvPr id="5" name="Footer Placeholder 4"/>
          <p:cNvSpPr>
            <a:spLocks noGrp="1"/>
          </p:cNvSpPr>
          <p:nvPr>
            <p:ph type="ftr" sz="quarter" idx="11"/>
          </p:nvPr>
        </p:nvSpPr>
        <p:spPr/>
        <p:txBody>
          <a:bodyPr/>
          <a:lstStyle/>
          <a:p>
            <a:r>
              <a:rPr lang="de-DE" dirty="0"/>
              <a:t>© METRO SYSTEMS GmbH.    Titel der Präsentation.   Einstufung: streng vertraulich, vertraulich, nur zum internen Gebrauch, öffentlich, </a:t>
            </a:r>
            <a:r>
              <a:rPr lang="de-DE" dirty="0" err="1"/>
              <a:t>Verdana</a:t>
            </a:r>
            <a:r>
              <a:rPr lang="de-DE" dirty="0"/>
              <a:t> 7.5 </a:t>
            </a:r>
            <a:r>
              <a:rPr lang="de-DE" dirty="0" err="1"/>
              <a:t>pt</a:t>
            </a:r>
            <a:endParaRPr lang="de-DE" dirty="0"/>
          </a:p>
        </p:txBody>
      </p:sp>
      <p:sp>
        <p:nvSpPr>
          <p:cNvPr id="6" name="Slide Number Placeholder 5"/>
          <p:cNvSpPr>
            <a:spLocks noGrp="1"/>
          </p:cNvSpPr>
          <p:nvPr>
            <p:ph type="sldNum" sz="quarter" idx="12"/>
          </p:nvPr>
        </p:nvSpPr>
        <p:spPr/>
        <p:txBody>
          <a:bodyPr/>
          <a:lstStyle/>
          <a:p>
            <a:fld id="{BD5CE54B-C29A-4A25-9174-59FEA10EAC97}" type="slidenum">
              <a:rPr lang="en-GB" smtClean="0"/>
              <a:t>‹#›</a:t>
            </a:fld>
            <a:endParaRPr lang="en-GB" dirty="0"/>
          </a:p>
        </p:txBody>
      </p:sp>
      <p:sp>
        <p:nvSpPr>
          <p:cNvPr id="9" name="Picture Placeholder 8"/>
          <p:cNvSpPr>
            <a:spLocks noGrp="1"/>
          </p:cNvSpPr>
          <p:nvPr>
            <p:ph type="pic" sz="quarter" idx="13"/>
          </p:nvPr>
        </p:nvSpPr>
        <p:spPr bwMode="ltGray">
          <a:xfrm>
            <a:off x="539750" y="1793875"/>
            <a:ext cx="3694113" cy="4302125"/>
          </a:xfrm>
          <a:solidFill>
            <a:schemeClr val="bg2">
              <a:lumMod val="85000"/>
            </a:schemeClr>
          </a:solidFill>
        </p:spPr>
        <p:txBody>
          <a:bodyPr/>
          <a:lstStyle/>
          <a:p>
            <a:r>
              <a:rPr lang="de-DE" noProof="0"/>
              <a:t>Bild durch Klicken auf Symbol hinzufügen</a:t>
            </a:r>
            <a:endParaRPr lang="en-GB" noProof="0" dirty="0"/>
          </a:p>
        </p:txBody>
      </p:sp>
      <p:sp>
        <p:nvSpPr>
          <p:cNvPr id="11" name="Picture Placeholder 8"/>
          <p:cNvSpPr>
            <a:spLocks noGrp="1"/>
          </p:cNvSpPr>
          <p:nvPr>
            <p:ph type="pic" sz="quarter" idx="14"/>
          </p:nvPr>
        </p:nvSpPr>
        <p:spPr bwMode="ltGray">
          <a:xfrm>
            <a:off x="4338027" y="1793875"/>
            <a:ext cx="3694113" cy="4302125"/>
          </a:xfrm>
          <a:solidFill>
            <a:schemeClr val="bg2">
              <a:lumMod val="85000"/>
            </a:schemeClr>
          </a:solidFill>
        </p:spPr>
        <p:txBody>
          <a:bodyPr/>
          <a:lstStyle/>
          <a:p>
            <a:r>
              <a:rPr lang="de-DE" noProof="0"/>
              <a:t>Bild durch Klicken auf Symbol hinzufügen</a:t>
            </a:r>
            <a:endParaRPr lang="en-GB" noProof="0" dirty="0"/>
          </a:p>
        </p:txBody>
      </p:sp>
      <p:sp>
        <p:nvSpPr>
          <p:cNvPr id="12" name="Picture Placeholder 8"/>
          <p:cNvSpPr>
            <a:spLocks noGrp="1"/>
          </p:cNvSpPr>
          <p:nvPr>
            <p:ph type="pic" sz="quarter" idx="15"/>
          </p:nvPr>
        </p:nvSpPr>
        <p:spPr bwMode="ltGray">
          <a:xfrm>
            <a:off x="8124581" y="1793875"/>
            <a:ext cx="3694113" cy="4302125"/>
          </a:xfrm>
          <a:solidFill>
            <a:schemeClr val="bg2">
              <a:lumMod val="85000"/>
            </a:schemeClr>
          </a:solidFill>
        </p:spPr>
        <p:txBody>
          <a:bodyPr/>
          <a:lstStyle/>
          <a:p>
            <a:r>
              <a:rPr lang="de-DE" noProof="0"/>
              <a:t>Bild durch Klicken auf Symbol hinzufügen</a:t>
            </a:r>
            <a:endParaRPr lang="en-GB" noProof="0" dirty="0"/>
          </a:p>
        </p:txBody>
      </p:sp>
    </p:spTree>
    <p:extLst>
      <p:ext uri="{BB962C8B-B14F-4D97-AF65-F5344CB8AC3E}">
        <p14:creationId xmlns:p14="http://schemas.microsoft.com/office/powerpoint/2010/main" val="129067219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_Titel und sechs Bil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de-DE"/>
              <a:t>Titelmasterformat durch Klicken bearbeiten</a:t>
            </a:r>
            <a:endParaRPr lang="en-GB" noProof="0" dirty="0"/>
          </a:p>
        </p:txBody>
      </p:sp>
      <p:sp>
        <p:nvSpPr>
          <p:cNvPr id="4" name="Date Placeholder 3"/>
          <p:cNvSpPr>
            <a:spLocks noGrp="1"/>
          </p:cNvSpPr>
          <p:nvPr>
            <p:ph type="dt" sz="half" idx="10"/>
          </p:nvPr>
        </p:nvSpPr>
        <p:spPr/>
        <p:txBody>
          <a:bodyPr/>
          <a:lstStyle/>
          <a:p>
            <a:r>
              <a:rPr lang="de-DE"/>
              <a:t>09.05.2017</a:t>
            </a:r>
            <a:endParaRPr lang="en-GB" dirty="0"/>
          </a:p>
        </p:txBody>
      </p:sp>
      <p:sp>
        <p:nvSpPr>
          <p:cNvPr id="5" name="Footer Placeholder 4"/>
          <p:cNvSpPr>
            <a:spLocks noGrp="1"/>
          </p:cNvSpPr>
          <p:nvPr>
            <p:ph type="ftr" sz="quarter" idx="11"/>
          </p:nvPr>
        </p:nvSpPr>
        <p:spPr/>
        <p:txBody>
          <a:bodyPr/>
          <a:lstStyle/>
          <a:p>
            <a:r>
              <a:rPr lang="de-DE" dirty="0"/>
              <a:t>© METRO SYSTEMS GmbH.   Titel der Präsentation.   Einstufung: streng vertraulich, vertraulich, nur zum internen Gebrauch, öffentlich, </a:t>
            </a:r>
            <a:r>
              <a:rPr lang="de-DE" dirty="0" err="1"/>
              <a:t>Verdana</a:t>
            </a:r>
            <a:r>
              <a:rPr lang="de-DE" dirty="0"/>
              <a:t> 7.5 </a:t>
            </a:r>
            <a:r>
              <a:rPr lang="de-DE" dirty="0" err="1"/>
              <a:t>pt</a:t>
            </a:r>
            <a:endParaRPr lang="de-DE" dirty="0"/>
          </a:p>
        </p:txBody>
      </p:sp>
      <p:sp>
        <p:nvSpPr>
          <p:cNvPr id="6" name="Slide Number Placeholder 5"/>
          <p:cNvSpPr>
            <a:spLocks noGrp="1"/>
          </p:cNvSpPr>
          <p:nvPr>
            <p:ph type="sldNum" sz="quarter" idx="12"/>
          </p:nvPr>
        </p:nvSpPr>
        <p:spPr/>
        <p:txBody>
          <a:bodyPr/>
          <a:lstStyle/>
          <a:p>
            <a:fld id="{BD5CE54B-C29A-4A25-9174-59FEA10EAC97}" type="slidenum">
              <a:rPr lang="en-GB" smtClean="0"/>
              <a:t>‹#›</a:t>
            </a:fld>
            <a:endParaRPr lang="en-GB" dirty="0"/>
          </a:p>
        </p:txBody>
      </p:sp>
      <p:sp>
        <p:nvSpPr>
          <p:cNvPr id="9" name="Picture Placeholder 8"/>
          <p:cNvSpPr>
            <a:spLocks noGrp="1"/>
          </p:cNvSpPr>
          <p:nvPr>
            <p:ph type="pic" sz="quarter" idx="13"/>
          </p:nvPr>
        </p:nvSpPr>
        <p:spPr bwMode="ltGray">
          <a:xfrm>
            <a:off x="539750" y="1793875"/>
            <a:ext cx="3694113" cy="2102400"/>
          </a:xfrm>
          <a:solidFill>
            <a:schemeClr val="bg2">
              <a:lumMod val="85000"/>
            </a:schemeClr>
          </a:solidFill>
        </p:spPr>
        <p:txBody>
          <a:bodyPr/>
          <a:lstStyle/>
          <a:p>
            <a:r>
              <a:rPr lang="de-DE" noProof="0"/>
              <a:t>Bild durch Klicken auf Symbol hinzufügen</a:t>
            </a:r>
            <a:endParaRPr lang="en-GB" noProof="0" dirty="0"/>
          </a:p>
        </p:txBody>
      </p:sp>
      <p:sp>
        <p:nvSpPr>
          <p:cNvPr id="11" name="Picture Placeholder 8"/>
          <p:cNvSpPr>
            <a:spLocks noGrp="1"/>
          </p:cNvSpPr>
          <p:nvPr>
            <p:ph type="pic" sz="quarter" idx="14"/>
          </p:nvPr>
        </p:nvSpPr>
        <p:spPr bwMode="ltGray">
          <a:xfrm>
            <a:off x="4338027" y="1793875"/>
            <a:ext cx="3694113" cy="2102400"/>
          </a:xfrm>
          <a:solidFill>
            <a:schemeClr val="bg2">
              <a:lumMod val="85000"/>
            </a:schemeClr>
          </a:solidFill>
        </p:spPr>
        <p:txBody>
          <a:bodyPr/>
          <a:lstStyle/>
          <a:p>
            <a:r>
              <a:rPr lang="de-DE" noProof="0"/>
              <a:t>Bild durch Klicken auf Symbol hinzufügen</a:t>
            </a:r>
            <a:endParaRPr lang="en-GB" noProof="0" dirty="0"/>
          </a:p>
        </p:txBody>
      </p:sp>
      <p:sp>
        <p:nvSpPr>
          <p:cNvPr id="12" name="Picture Placeholder 8"/>
          <p:cNvSpPr>
            <a:spLocks noGrp="1"/>
          </p:cNvSpPr>
          <p:nvPr>
            <p:ph type="pic" sz="quarter" idx="15"/>
          </p:nvPr>
        </p:nvSpPr>
        <p:spPr bwMode="ltGray">
          <a:xfrm>
            <a:off x="8124581" y="1793875"/>
            <a:ext cx="3694113" cy="2102400"/>
          </a:xfrm>
          <a:solidFill>
            <a:schemeClr val="bg2">
              <a:lumMod val="85000"/>
            </a:schemeClr>
          </a:solidFill>
        </p:spPr>
        <p:txBody>
          <a:bodyPr/>
          <a:lstStyle/>
          <a:p>
            <a:r>
              <a:rPr lang="de-DE" noProof="0"/>
              <a:t>Bild durch Klicken auf Symbol hinzufügen</a:t>
            </a:r>
            <a:endParaRPr lang="en-GB" noProof="0" dirty="0"/>
          </a:p>
        </p:txBody>
      </p:sp>
      <p:sp>
        <p:nvSpPr>
          <p:cNvPr id="15" name="Picture Placeholder 8"/>
          <p:cNvSpPr>
            <a:spLocks noGrp="1"/>
          </p:cNvSpPr>
          <p:nvPr>
            <p:ph type="pic" sz="quarter" idx="16"/>
          </p:nvPr>
        </p:nvSpPr>
        <p:spPr bwMode="ltGray">
          <a:xfrm>
            <a:off x="539750" y="3997813"/>
            <a:ext cx="3694113" cy="2102400"/>
          </a:xfrm>
          <a:solidFill>
            <a:schemeClr val="bg2">
              <a:lumMod val="85000"/>
            </a:schemeClr>
          </a:solidFill>
        </p:spPr>
        <p:txBody>
          <a:bodyPr/>
          <a:lstStyle/>
          <a:p>
            <a:r>
              <a:rPr lang="de-DE" noProof="0"/>
              <a:t>Bild durch Klicken auf Symbol hinzufügen</a:t>
            </a:r>
            <a:endParaRPr lang="en-GB" noProof="0" dirty="0"/>
          </a:p>
        </p:txBody>
      </p:sp>
      <p:sp>
        <p:nvSpPr>
          <p:cNvPr id="16" name="Picture Placeholder 8"/>
          <p:cNvSpPr>
            <a:spLocks noGrp="1"/>
          </p:cNvSpPr>
          <p:nvPr>
            <p:ph type="pic" sz="quarter" idx="17"/>
          </p:nvPr>
        </p:nvSpPr>
        <p:spPr bwMode="ltGray">
          <a:xfrm>
            <a:off x="4338027" y="3997813"/>
            <a:ext cx="3694113" cy="2102400"/>
          </a:xfrm>
          <a:solidFill>
            <a:schemeClr val="bg2">
              <a:lumMod val="85000"/>
            </a:schemeClr>
          </a:solidFill>
        </p:spPr>
        <p:txBody>
          <a:bodyPr/>
          <a:lstStyle/>
          <a:p>
            <a:r>
              <a:rPr lang="de-DE" noProof="0"/>
              <a:t>Bild durch Klicken auf Symbol hinzufügen</a:t>
            </a:r>
            <a:endParaRPr lang="en-GB" noProof="0" dirty="0"/>
          </a:p>
        </p:txBody>
      </p:sp>
      <p:sp>
        <p:nvSpPr>
          <p:cNvPr id="17" name="Picture Placeholder 8"/>
          <p:cNvSpPr>
            <a:spLocks noGrp="1"/>
          </p:cNvSpPr>
          <p:nvPr>
            <p:ph type="pic" sz="quarter" idx="18"/>
          </p:nvPr>
        </p:nvSpPr>
        <p:spPr bwMode="ltGray">
          <a:xfrm>
            <a:off x="8124581" y="3997813"/>
            <a:ext cx="3694113" cy="2102400"/>
          </a:xfrm>
          <a:solidFill>
            <a:schemeClr val="bg2">
              <a:lumMod val="85000"/>
            </a:schemeClr>
          </a:solidFill>
        </p:spPr>
        <p:txBody>
          <a:bodyPr/>
          <a:lstStyle/>
          <a:p>
            <a:r>
              <a:rPr lang="de-DE" noProof="0"/>
              <a:t>Bild durch Klicken auf Symbol hinzufügen</a:t>
            </a:r>
            <a:endParaRPr lang="en-GB" noProof="0" dirty="0"/>
          </a:p>
        </p:txBody>
      </p:sp>
    </p:spTree>
    <p:extLst>
      <p:ext uri="{BB962C8B-B14F-4D97-AF65-F5344CB8AC3E}">
        <p14:creationId xmlns:p14="http://schemas.microsoft.com/office/powerpoint/2010/main" val="414068047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_Titel und acht Bil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de-DE"/>
              <a:t>Titelmasterformat durch Klicken bearbeiten</a:t>
            </a:r>
            <a:endParaRPr lang="en-GB" noProof="0" dirty="0"/>
          </a:p>
        </p:txBody>
      </p:sp>
      <p:sp>
        <p:nvSpPr>
          <p:cNvPr id="4" name="Date Placeholder 3"/>
          <p:cNvSpPr>
            <a:spLocks noGrp="1"/>
          </p:cNvSpPr>
          <p:nvPr>
            <p:ph type="dt" sz="half" idx="10"/>
          </p:nvPr>
        </p:nvSpPr>
        <p:spPr/>
        <p:txBody>
          <a:bodyPr/>
          <a:lstStyle/>
          <a:p>
            <a:r>
              <a:rPr lang="de-DE"/>
              <a:t>09.05.2017</a:t>
            </a:r>
            <a:endParaRPr lang="en-GB" dirty="0"/>
          </a:p>
        </p:txBody>
      </p:sp>
      <p:sp>
        <p:nvSpPr>
          <p:cNvPr id="5" name="Footer Placeholder 4"/>
          <p:cNvSpPr>
            <a:spLocks noGrp="1"/>
          </p:cNvSpPr>
          <p:nvPr>
            <p:ph type="ftr" sz="quarter" idx="11"/>
          </p:nvPr>
        </p:nvSpPr>
        <p:spPr/>
        <p:txBody>
          <a:bodyPr/>
          <a:lstStyle/>
          <a:p>
            <a:r>
              <a:rPr lang="de-DE" dirty="0"/>
              <a:t>© METRO SYSTEMS GmbH.   Titel der Präsentation.   Einstufung: streng vertraulich, vertraulich, nur zum internen Gebrauch, öffentlich, </a:t>
            </a:r>
            <a:r>
              <a:rPr lang="de-DE" dirty="0" err="1"/>
              <a:t>Verdana</a:t>
            </a:r>
            <a:r>
              <a:rPr lang="de-DE" dirty="0"/>
              <a:t> 7.5 </a:t>
            </a:r>
            <a:r>
              <a:rPr lang="de-DE" dirty="0" err="1"/>
              <a:t>pt</a:t>
            </a:r>
            <a:endParaRPr lang="de-DE" dirty="0"/>
          </a:p>
        </p:txBody>
      </p:sp>
      <p:sp>
        <p:nvSpPr>
          <p:cNvPr id="6" name="Slide Number Placeholder 5"/>
          <p:cNvSpPr>
            <a:spLocks noGrp="1"/>
          </p:cNvSpPr>
          <p:nvPr>
            <p:ph type="sldNum" sz="quarter" idx="12"/>
          </p:nvPr>
        </p:nvSpPr>
        <p:spPr/>
        <p:txBody>
          <a:bodyPr/>
          <a:lstStyle/>
          <a:p>
            <a:fld id="{BD5CE54B-C29A-4A25-9174-59FEA10EAC97}" type="slidenum">
              <a:rPr lang="en-GB" smtClean="0"/>
              <a:t>‹#›</a:t>
            </a:fld>
            <a:endParaRPr lang="en-GB" dirty="0"/>
          </a:p>
        </p:txBody>
      </p:sp>
      <p:sp>
        <p:nvSpPr>
          <p:cNvPr id="9" name="Picture Placeholder 8"/>
          <p:cNvSpPr>
            <a:spLocks noGrp="1"/>
          </p:cNvSpPr>
          <p:nvPr>
            <p:ph type="pic" sz="quarter" idx="13"/>
          </p:nvPr>
        </p:nvSpPr>
        <p:spPr bwMode="ltGray">
          <a:xfrm>
            <a:off x="539750" y="1793875"/>
            <a:ext cx="2739600" cy="2102400"/>
          </a:xfrm>
          <a:solidFill>
            <a:schemeClr val="bg2">
              <a:lumMod val="85000"/>
            </a:schemeClr>
          </a:solidFill>
        </p:spPr>
        <p:txBody>
          <a:bodyPr/>
          <a:lstStyle/>
          <a:p>
            <a:r>
              <a:rPr lang="de-DE" noProof="0"/>
              <a:t>Bild durch Klicken auf Symbol hinzufügen</a:t>
            </a:r>
            <a:endParaRPr lang="en-GB" noProof="0" dirty="0"/>
          </a:p>
        </p:txBody>
      </p:sp>
      <p:sp>
        <p:nvSpPr>
          <p:cNvPr id="11" name="Picture Placeholder 8"/>
          <p:cNvSpPr>
            <a:spLocks noGrp="1"/>
          </p:cNvSpPr>
          <p:nvPr>
            <p:ph type="pic" sz="quarter" idx="14"/>
          </p:nvPr>
        </p:nvSpPr>
        <p:spPr bwMode="ltGray">
          <a:xfrm>
            <a:off x="3388458" y="1793875"/>
            <a:ext cx="2739600" cy="2102400"/>
          </a:xfrm>
          <a:solidFill>
            <a:schemeClr val="bg2">
              <a:lumMod val="85000"/>
            </a:schemeClr>
          </a:solidFill>
        </p:spPr>
        <p:txBody>
          <a:bodyPr/>
          <a:lstStyle/>
          <a:p>
            <a:r>
              <a:rPr lang="de-DE" noProof="0"/>
              <a:t>Bild durch Klicken auf Symbol hinzufügen</a:t>
            </a:r>
            <a:endParaRPr lang="en-GB" noProof="0" dirty="0"/>
          </a:p>
        </p:txBody>
      </p:sp>
      <p:sp>
        <p:nvSpPr>
          <p:cNvPr id="14" name="Picture Placeholder 8"/>
          <p:cNvSpPr>
            <a:spLocks noGrp="1"/>
          </p:cNvSpPr>
          <p:nvPr>
            <p:ph type="pic" sz="quarter" idx="17"/>
          </p:nvPr>
        </p:nvSpPr>
        <p:spPr bwMode="ltGray">
          <a:xfrm>
            <a:off x="6237166" y="1793875"/>
            <a:ext cx="2739600" cy="2102400"/>
          </a:xfrm>
          <a:solidFill>
            <a:schemeClr val="bg2">
              <a:lumMod val="85000"/>
            </a:schemeClr>
          </a:solidFill>
        </p:spPr>
        <p:txBody>
          <a:bodyPr/>
          <a:lstStyle/>
          <a:p>
            <a:r>
              <a:rPr lang="de-DE" noProof="0"/>
              <a:t>Bild durch Klicken auf Symbol hinzufügen</a:t>
            </a:r>
            <a:endParaRPr lang="en-GB" noProof="0" dirty="0"/>
          </a:p>
        </p:txBody>
      </p:sp>
      <p:sp>
        <p:nvSpPr>
          <p:cNvPr id="15" name="Picture Placeholder 8"/>
          <p:cNvSpPr>
            <a:spLocks noGrp="1"/>
          </p:cNvSpPr>
          <p:nvPr>
            <p:ph type="pic" sz="quarter" idx="18"/>
          </p:nvPr>
        </p:nvSpPr>
        <p:spPr bwMode="ltGray">
          <a:xfrm>
            <a:off x="9085874" y="1793875"/>
            <a:ext cx="2739600" cy="2102400"/>
          </a:xfrm>
          <a:solidFill>
            <a:schemeClr val="bg2">
              <a:lumMod val="85000"/>
            </a:schemeClr>
          </a:solidFill>
        </p:spPr>
        <p:txBody>
          <a:bodyPr/>
          <a:lstStyle/>
          <a:p>
            <a:r>
              <a:rPr lang="de-DE" noProof="0"/>
              <a:t>Bild durch Klicken auf Symbol hinzufügen</a:t>
            </a:r>
            <a:endParaRPr lang="en-GB" noProof="0" dirty="0"/>
          </a:p>
        </p:txBody>
      </p:sp>
      <p:sp>
        <p:nvSpPr>
          <p:cNvPr id="18" name="Picture Placeholder 8"/>
          <p:cNvSpPr>
            <a:spLocks noGrp="1"/>
          </p:cNvSpPr>
          <p:nvPr>
            <p:ph type="pic" sz="quarter" idx="19"/>
          </p:nvPr>
        </p:nvSpPr>
        <p:spPr bwMode="ltGray">
          <a:xfrm>
            <a:off x="539750" y="3997813"/>
            <a:ext cx="2739600" cy="2102400"/>
          </a:xfrm>
          <a:solidFill>
            <a:schemeClr val="bg2">
              <a:lumMod val="85000"/>
            </a:schemeClr>
          </a:solidFill>
        </p:spPr>
        <p:txBody>
          <a:bodyPr/>
          <a:lstStyle/>
          <a:p>
            <a:r>
              <a:rPr lang="de-DE" noProof="0"/>
              <a:t>Bild durch Klicken auf Symbol hinzufügen</a:t>
            </a:r>
            <a:endParaRPr lang="en-GB" noProof="0" dirty="0"/>
          </a:p>
        </p:txBody>
      </p:sp>
      <p:sp>
        <p:nvSpPr>
          <p:cNvPr id="19" name="Picture Placeholder 8"/>
          <p:cNvSpPr>
            <a:spLocks noGrp="1"/>
          </p:cNvSpPr>
          <p:nvPr>
            <p:ph type="pic" sz="quarter" idx="20"/>
          </p:nvPr>
        </p:nvSpPr>
        <p:spPr bwMode="ltGray">
          <a:xfrm>
            <a:off x="3388458" y="3997813"/>
            <a:ext cx="2739600" cy="2102400"/>
          </a:xfrm>
          <a:solidFill>
            <a:schemeClr val="bg2">
              <a:lumMod val="85000"/>
            </a:schemeClr>
          </a:solidFill>
        </p:spPr>
        <p:txBody>
          <a:bodyPr/>
          <a:lstStyle/>
          <a:p>
            <a:r>
              <a:rPr lang="de-DE" noProof="0"/>
              <a:t>Bild durch Klicken auf Symbol hinzufügen</a:t>
            </a:r>
            <a:endParaRPr lang="en-GB" noProof="0" dirty="0"/>
          </a:p>
        </p:txBody>
      </p:sp>
      <p:sp>
        <p:nvSpPr>
          <p:cNvPr id="20" name="Picture Placeholder 8"/>
          <p:cNvSpPr>
            <a:spLocks noGrp="1"/>
          </p:cNvSpPr>
          <p:nvPr>
            <p:ph type="pic" sz="quarter" idx="21"/>
          </p:nvPr>
        </p:nvSpPr>
        <p:spPr bwMode="ltGray">
          <a:xfrm>
            <a:off x="6237166" y="3997813"/>
            <a:ext cx="2739600" cy="2102400"/>
          </a:xfrm>
          <a:solidFill>
            <a:schemeClr val="bg2">
              <a:lumMod val="85000"/>
            </a:schemeClr>
          </a:solidFill>
        </p:spPr>
        <p:txBody>
          <a:bodyPr/>
          <a:lstStyle/>
          <a:p>
            <a:r>
              <a:rPr lang="de-DE" noProof="0"/>
              <a:t>Bild durch Klicken auf Symbol hinzufügen</a:t>
            </a:r>
            <a:endParaRPr lang="en-GB" noProof="0" dirty="0"/>
          </a:p>
        </p:txBody>
      </p:sp>
      <p:sp>
        <p:nvSpPr>
          <p:cNvPr id="21" name="Picture Placeholder 8"/>
          <p:cNvSpPr>
            <a:spLocks noGrp="1"/>
          </p:cNvSpPr>
          <p:nvPr>
            <p:ph type="pic" sz="quarter" idx="22"/>
          </p:nvPr>
        </p:nvSpPr>
        <p:spPr bwMode="ltGray">
          <a:xfrm>
            <a:off x="9085874" y="3997813"/>
            <a:ext cx="2739600" cy="2102400"/>
          </a:xfrm>
          <a:solidFill>
            <a:schemeClr val="bg2">
              <a:lumMod val="85000"/>
            </a:schemeClr>
          </a:solidFill>
        </p:spPr>
        <p:txBody>
          <a:bodyPr/>
          <a:lstStyle/>
          <a:p>
            <a:r>
              <a:rPr lang="de-DE" noProof="0"/>
              <a:t>Bild durch Klicken auf Symbol hinzufügen</a:t>
            </a:r>
            <a:endParaRPr lang="en-GB" noProof="0" dirty="0"/>
          </a:p>
        </p:txBody>
      </p:sp>
    </p:spTree>
    <p:extLst>
      <p:ext uri="{BB962C8B-B14F-4D97-AF65-F5344CB8AC3E}">
        <p14:creationId xmlns:p14="http://schemas.microsoft.com/office/powerpoint/2010/main" val="17610139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_Trenner Bild 1">
    <p:spTree>
      <p:nvGrpSpPr>
        <p:cNvPr id="1" name=""/>
        <p:cNvGrpSpPr/>
        <p:nvPr/>
      </p:nvGrpSpPr>
      <p:grpSpPr>
        <a:xfrm>
          <a:off x="0" y="0"/>
          <a:ext cx="0" cy="0"/>
          <a:chOff x="0" y="0"/>
          <a:chExt cx="0" cy="0"/>
        </a:xfrm>
      </p:grpSpPr>
      <p:sp>
        <p:nvSpPr>
          <p:cNvPr id="7" name="Rectangle 6"/>
          <p:cNvSpPr/>
          <p:nvPr userDrawn="1"/>
        </p:nvSpPr>
        <p:spPr bwMode="hidden">
          <a:xfrm>
            <a:off x="0" y="0"/>
            <a:ext cx="7074000" cy="6094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1" name="Picture 10"/>
          <p:cNvPicPr>
            <a:picLocks noChangeAspect="1"/>
          </p:cNvPicPr>
          <p:nvPr userDrawn="1"/>
        </p:nvPicPr>
        <p:blipFill rotWithShape="1">
          <a:blip r:embed="rId2"/>
          <a:srcRect l="6290" t="12234" r="1276" b="3842"/>
          <a:stretch/>
        </p:blipFill>
        <p:spPr bwMode="hidden">
          <a:xfrm>
            <a:off x="0" y="-1"/>
            <a:ext cx="7069138" cy="6096001"/>
          </a:xfrm>
          <a:prstGeom prst="rect">
            <a:avLst/>
          </a:prstGeom>
        </p:spPr>
      </p:pic>
      <p:sp>
        <p:nvSpPr>
          <p:cNvPr id="2" name="Title 1"/>
          <p:cNvSpPr>
            <a:spLocks noGrp="1"/>
          </p:cNvSpPr>
          <p:nvPr>
            <p:ph type="title" hasCustomPrompt="1"/>
          </p:nvPr>
        </p:nvSpPr>
        <p:spPr>
          <a:xfrm>
            <a:off x="538164" y="1660535"/>
            <a:ext cx="1790700" cy="1742708"/>
          </a:xfrm>
        </p:spPr>
        <p:txBody>
          <a:bodyPr anchor="t" anchorCtr="0"/>
          <a:lstStyle>
            <a:lvl1pPr algn="l">
              <a:defRPr sz="9000" spc="-300">
                <a:solidFill>
                  <a:schemeClr val="bg2"/>
                </a:solidFill>
              </a:defRPr>
            </a:lvl1pPr>
          </a:lstStyle>
          <a:p>
            <a:r>
              <a:rPr lang="en-GB" noProof="0" dirty="0"/>
              <a:t>00</a:t>
            </a:r>
          </a:p>
        </p:txBody>
      </p:sp>
      <p:sp>
        <p:nvSpPr>
          <p:cNvPr id="3" name="Text Placeholder 2"/>
          <p:cNvSpPr>
            <a:spLocks noGrp="1"/>
          </p:cNvSpPr>
          <p:nvPr>
            <p:ph type="body" idx="1" hasCustomPrompt="1"/>
          </p:nvPr>
        </p:nvSpPr>
        <p:spPr>
          <a:xfrm>
            <a:off x="2438400" y="1748938"/>
            <a:ext cx="4335887" cy="1680063"/>
          </a:xfrm>
        </p:spPr>
        <p:txBody>
          <a:bodyPr/>
          <a:lstStyle>
            <a:lvl1pPr marL="0" indent="0">
              <a:buNone/>
              <a:defRPr sz="3600" b="1" cap="all" baseline="0">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noProof="0" dirty="0"/>
              <a:t>Trenn</a:t>
            </a:r>
            <a:r>
              <a:rPr lang="en-US" dirty="0"/>
              <a:t>text </a:t>
            </a:r>
            <a:r>
              <a:rPr lang="en-US" dirty="0" err="1"/>
              <a:t>bearbeiten</a:t>
            </a:r>
            <a:endParaRPr lang="en-US" dirty="0"/>
          </a:p>
        </p:txBody>
      </p:sp>
      <p:sp>
        <p:nvSpPr>
          <p:cNvPr id="4" name="Date Placeholder 3"/>
          <p:cNvSpPr>
            <a:spLocks noGrp="1"/>
          </p:cNvSpPr>
          <p:nvPr>
            <p:ph type="dt" sz="half" idx="10"/>
          </p:nvPr>
        </p:nvSpPr>
        <p:spPr/>
        <p:txBody>
          <a:bodyPr/>
          <a:lstStyle/>
          <a:p>
            <a:r>
              <a:rPr lang="de-DE"/>
              <a:t>09.05.2017</a:t>
            </a:r>
            <a:endParaRPr lang="en-GB" dirty="0"/>
          </a:p>
        </p:txBody>
      </p:sp>
      <p:sp>
        <p:nvSpPr>
          <p:cNvPr id="5" name="Footer Placeholder 4"/>
          <p:cNvSpPr>
            <a:spLocks noGrp="1"/>
          </p:cNvSpPr>
          <p:nvPr>
            <p:ph type="ftr" sz="quarter" idx="11"/>
          </p:nvPr>
        </p:nvSpPr>
        <p:spPr/>
        <p:txBody>
          <a:bodyPr/>
          <a:lstStyle/>
          <a:p>
            <a:r>
              <a:rPr lang="de-DE" dirty="0"/>
              <a:t>© METRO SYSTEMS GmbH.   Titel der Präsentation.   Einstufung: streng vertraulich, vertraulich, nur zum internen Gebrauch, öffentlich, </a:t>
            </a:r>
            <a:r>
              <a:rPr lang="de-DE" dirty="0" err="1"/>
              <a:t>Verdana</a:t>
            </a:r>
            <a:r>
              <a:rPr lang="de-DE" dirty="0"/>
              <a:t> 7.5 </a:t>
            </a:r>
            <a:r>
              <a:rPr lang="de-DE" dirty="0" err="1"/>
              <a:t>pt</a:t>
            </a:r>
            <a:endParaRPr lang="de-DE" dirty="0"/>
          </a:p>
        </p:txBody>
      </p:sp>
      <p:sp>
        <p:nvSpPr>
          <p:cNvPr id="6" name="Slide Number Placeholder 5"/>
          <p:cNvSpPr>
            <a:spLocks noGrp="1"/>
          </p:cNvSpPr>
          <p:nvPr>
            <p:ph type="sldNum" sz="quarter" idx="12"/>
          </p:nvPr>
        </p:nvSpPr>
        <p:spPr/>
        <p:txBody>
          <a:bodyPr/>
          <a:lstStyle/>
          <a:p>
            <a:fld id="{BD5CE54B-C29A-4A25-9174-59FEA10EAC97}" type="slidenum">
              <a:rPr lang="en-GB" smtClean="0"/>
              <a:t>‹#›</a:t>
            </a:fld>
            <a:endParaRPr lang="en-GB" dirty="0"/>
          </a:p>
        </p:txBody>
      </p:sp>
      <p:sp>
        <p:nvSpPr>
          <p:cNvPr id="12" name="Picture Placeholder 12"/>
          <p:cNvSpPr>
            <a:spLocks noGrp="1"/>
          </p:cNvSpPr>
          <p:nvPr>
            <p:ph type="pic" sz="quarter" idx="13"/>
          </p:nvPr>
        </p:nvSpPr>
        <p:spPr bwMode="ltGray">
          <a:xfrm>
            <a:off x="7069138" y="0"/>
            <a:ext cx="5122862" cy="6096000"/>
          </a:xfrm>
        </p:spPr>
        <p:txBody>
          <a:bodyPr/>
          <a:lstStyle/>
          <a:p>
            <a:r>
              <a:rPr lang="de-DE"/>
              <a:t>Bild durch Klicken auf Symbol hinzufügen</a:t>
            </a:r>
            <a:endParaRPr lang="en-GB" dirty="0"/>
          </a:p>
        </p:txBody>
      </p:sp>
    </p:spTree>
    <p:extLst>
      <p:ext uri="{BB962C8B-B14F-4D97-AF65-F5344CB8AC3E}">
        <p14:creationId xmlns:p14="http://schemas.microsoft.com/office/powerpoint/2010/main" val="381406227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_Trenner Bild 2">
    <p:spTree>
      <p:nvGrpSpPr>
        <p:cNvPr id="1" name=""/>
        <p:cNvGrpSpPr/>
        <p:nvPr/>
      </p:nvGrpSpPr>
      <p:grpSpPr>
        <a:xfrm>
          <a:off x="0" y="0"/>
          <a:ext cx="0" cy="0"/>
          <a:chOff x="0" y="0"/>
          <a:chExt cx="0" cy="0"/>
        </a:xfrm>
      </p:grpSpPr>
      <p:sp>
        <p:nvSpPr>
          <p:cNvPr id="7" name="Rectangle 6"/>
          <p:cNvSpPr/>
          <p:nvPr userDrawn="1"/>
        </p:nvSpPr>
        <p:spPr bwMode="hidden">
          <a:xfrm>
            <a:off x="0" y="0"/>
            <a:ext cx="7074000" cy="6094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5" name="Picture 14"/>
          <p:cNvPicPr>
            <a:picLocks noChangeAspect="1"/>
          </p:cNvPicPr>
          <p:nvPr userDrawn="1"/>
        </p:nvPicPr>
        <p:blipFill rotWithShape="1">
          <a:blip r:embed="rId2"/>
          <a:srcRect l="6244" t="12239" r="1273" b="3848"/>
          <a:stretch/>
        </p:blipFill>
        <p:spPr bwMode="hidden">
          <a:xfrm>
            <a:off x="-4763" y="0"/>
            <a:ext cx="7073901" cy="6096000"/>
          </a:xfrm>
          <a:prstGeom prst="rect">
            <a:avLst/>
          </a:prstGeom>
        </p:spPr>
      </p:pic>
      <p:sp>
        <p:nvSpPr>
          <p:cNvPr id="2" name="Title 1"/>
          <p:cNvSpPr>
            <a:spLocks noGrp="1"/>
          </p:cNvSpPr>
          <p:nvPr>
            <p:ph type="title" hasCustomPrompt="1"/>
          </p:nvPr>
        </p:nvSpPr>
        <p:spPr>
          <a:xfrm>
            <a:off x="538164" y="1660535"/>
            <a:ext cx="1790700" cy="1742708"/>
          </a:xfrm>
        </p:spPr>
        <p:txBody>
          <a:bodyPr anchor="t" anchorCtr="0"/>
          <a:lstStyle>
            <a:lvl1pPr algn="l">
              <a:defRPr sz="9000" spc="-300">
                <a:solidFill>
                  <a:schemeClr val="tx2"/>
                </a:solidFill>
              </a:defRPr>
            </a:lvl1pPr>
          </a:lstStyle>
          <a:p>
            <a:r>
              <a:rPr lang="en-GB" noProof="0" dirty="0"/>
              <a:t>00</a:t>
            </a:r>
          </a:p>
        </p:txBody>
      </p:sp>
      <p:sp>
        <p:nvSpPr>
          <p:cNvPr id="3" name="Text Placeholder 2"/>
          <p:cNvSpPr>
            <a:spLocks noGrp="1"/>
          </p:cNvSpPr>
          <p:nvPr>
            <p:ph type="body" idx="1" hasCustomPrompt="1"/>
          </p:nvPr>
        </p:nvSpPr>
        <p:spPr>
          <a:xfrm>
            <a:off x="2438400" y="1748938"/>
            <a:ext cx="4335887" cy="1680063"/>
          </a:xfrm>
        </p:spPr>
        <p:txBody>
          <a:bodyPr/>
          <a:lstStyle>
            <a:lvl1pPr marL="0" indent="0">
              <a:buNone/>
              <a:defRPr sz="3600" b="1" cap="all" baseline="0">
                <a:solidFill>
                  <a:schemeClr val="tx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noProof="0" dirty="0"/>
              <a:t>Trenn</a:t>
            </a:r>
            <a:r>
              <a:rPr lang="en-US" dirty="0"/>
              <a:t>text </a:t>
            </a:r>
            <a:r>
              <a:rPr lang="en-US" dirty="0" err="1"/>
              <a:t>bearbeiten</a:t>
            </a:r>
            <a:endParaRPr lang="en-US" dirty="0"/>
          </a:p>
        </p:txBody>
      </p:sp>
      <p:sp>
        <p:nvSpPr>
          <p:cNvPr id="4" name="Date Placeholder 3"/>
          <p:cNvSpPr>
            <a:spLocks noGrp="1"/>
          </p:cNvSpPr>
          <p:nvPr>
            <p:ph type="dt" sz="half" idx="10"/>
          </p:nvPr>
        </p:nvSpPr>
        <p:spPr/>
        <p:txBody>
          <a:bodyPr/>
          <a:lstStyle/>
          <a:p>
            <a:r>
              <a:rPr lang="de-DE"/>
              <a:t>09.05.2017</a:t>
            </a:r>
            <a:endParaRPr lang="en-GB" dirty="0"/>
          </a:p>
        </p:txBody>
      </p:sp>
      <p:sp>
        <p:nvSpPr>
          <p:cNvPr id="5" name="Footer Placeholder 4"/>
          <p:cNvSpPr>
            <a:spLocks noGrp="1"/>
          </p:cNvSpPr>
          <p:nvPr>
            <p:ph type="ftr" sz="quarter" idx="11"/>
          </p:nvPr>
        </p:nvSpPr>
        <p:spPr/>
        <p:txBody>
          <a:bodyPr/>
          <a:lstStyle/>
          <a:p>
            <a:r>
              <a:rPr lang="de-DE" dirty="0"/>
              <a:t>© METRO SYSTEMS GmbH.   Titel der Präsentation.   Einstufung: streng vertraulich, vertraulich, nur zum internen Gebrauch, öffentlich, </a:t>
            </a:r>
            <a:r>
              <a:rPr lang="de-DE" dirty="0" err="1"/>
              <a:t>Verdana</a:t>
            </a:r>
            <a:r>
              <a:rPr lang="de-DE" dirty="0"/>
              <a:t> 7.5 </a:t>
            </a:r>
            <a:r>
              <a:rPr lang="de-DE" dirty="0" err="1"/>
              <a:t>pt</a:t>
            </a:r>
            <a:endParaRPr lang="de-DE" dirty="0"/>
          </a:p>
        </p:txBody>
      </p:sp>
      <p:sp>
        <p:nvSpPr>
          <p:cNvPr id="6" name="Slide Number Placeholder 5"/>
          <p:cNvSpPr>
            <a:spLocks noGrp="1"/>
          </p:cNvSpPr>
          <p:nvPr>
            <p:ph type="sldNum" sz="quarter" idx="12"/>
          </p:nvPr>
        </p:nvSpPr>
        <p:spPr/>
        <p:txBody>
          <a:bodyPr/>
          <a:lstStyle/>
          <a:p>
            <a:fld id="{BD5CE54B-C29A-4A25-9174-59FEA10EAC97}" type="slidenum">
              <a:rPr lang="en-GB" smtClean="0"/>
              <a:t>‹#›</a:t>
            </a:fld>
            <a:endParaRPr lang="en-GB" dirty="0"/>
          </a:p>
        </p:txBody>
      </p:sp>
      <p:sp>
        <p:nvSpPr>
          <p:cNvPr id="13" name="Picture Placeholder 12"/>
          <p:cNvSpPr>
            <a:spLocks noGrp="1"/>
          </p:cNvSpPr>
          <p:nvPr>
            <p:ph type="pic" sz="quarter" idx="13"/>
          </p:nvPr>
        </p:nvSpPr>
        <p:spPr bwMode="ltGray">
          <a:xfrm>
            <a:off x="7069138" y="0"/>
            <a:ext cx="5122862" cy="6096000"/>
          </a:xfrm>
        </p:spPr>
        <p:txBody>
          <a:bodyPr/>
          <a:lstStyle/>
          <a:p>
            <a:r>
              <a:rPr lang="de-DE"/>
              <a:t>Bild durch Klicken auf Symbol hinzufügen</a:t>
            </a:r>
            <a:endParaRPr lang="en-GB" dirty="0"/>
          </a:p>
        </p:txBody>
      </p:sp>
    </p:spTree>
    <p:extLst>
      <p:ext uri="{BB962C8B-B14F-4D97-AF65-F5344CB8AC3E}">
        <p14:creationId xmlns:p14="http://schemas.microsoft.com/office/powerpoint/2010/main" val="2397179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ussage 4, Weiß 60 pt">
    <p:spTree>
      <p:nvGrpSpPr>
        <p:cNvPr id="1" name=""/>
        <p:cNvGrpSpPr/>
        <p:nvPr/>
      </p:nvGrpSpPr>
      <p:grpSpPr>
        <a:xfrm>
          <a:off x="0" y="0"/>
          <a:ext cx="0" cy="0"/>
          <a:chOff x="0" y="0"/>
          <a:chExt cx="0" cy="0"/>
        </a:xfrm>
      </p:grpSpPr>
      <p:sp>
        <p:nvSpPr>
          <p:cNvPr id="8" name="Rectangle 7"/>
          <p:cNvSpPr/>
          <p:nvPr userDrawn="1"/>
        </p:nvSpPr>
        <p:spPr bwMode="hidden">
          <a:xfrm>
            <a:off x="0" y="0"/>
            <a:ext cx="12191181" cy="6096000"/>
          </a:xfrm>
          <a:prstGeom prst="rect">
            <a:avLst/>
          </a:prstGeom>
          <a:solidFill>
            <a:srgbClr val="0089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pic>
        <p:nvPicPr>
          <p:cNvPr id="10" name="Picture 9"/>
          <p:cNvPicPr>
            <a:picLocks noChangeAspect="1"/>
          </p:cNvPicPr>
          <p:nvPr userDrawn="1"/>
        </p:nvPicPr>
        <p:blipFill rotWithShape="1">
          <a:blip r:embed="rId2"/>
          <a:srcRect t="11843" b="12033"/>
          <a:stretch/>
        </p:blipFill>
        <p:spPr bwMode="hidden">
          <a:xfrm>
            <a:off x="2438400" y="-15241"/>
            <a:ext cx="4191000" cy="6111241"/>
          </a:xfrm>
          <a:prstGeom prst="rect">
            <a:avLst/>
          </a:prstGeom>
        </p:spPr>
      </p:pic>
      <p:sp>
        <p:nvSpPr>
          <p:cNvPr id="2" name="Title 1"/>
          <p:cNvSpPr>
            <a:spLocks noGrp="1"/>
          </p:cNvSpPr>
          <p:nvPr>
            <p:ph type="title"/>
          </p:nvPr>
        </p:nvSpPr>
        <p:spPr>
          <a:xfrm>
            <a:off x="540000" y="1695222"/>
            <a:ext cx="10332788" cy="3727939"/>
          </a:xfrm>
        </p:spPr>
        <p:txBody>
          <a:bodyPr/>
          <a:lstStyle>
            <a:lvl1pPr marL="463550" indent="-463550">
              <a:defRPr sz="6000" baseline="0">
                <a:solidFill>
                  <a:schemeClr val="bg1"/>
                </a:solidFill>
              </a:defRPr>
            </a:lvl1pPr>
          </a:lstStyle>
          <a:p>
            <a:r>
              <a:rPr lang="de-DE"/>
              <a:t>Titelmasterformat durch Klicken bearbeiten</a:t>
            </a:r>
            <a:endParaRPr lang="en-GB" dirty="0"/>
          </a:p>
        </p:txBody>
      </p:sp>
      <p:sp>
        <p:nvSpPr>
          <p:cNvPr id="4" name="Date Placeholder 3"/>
          <p:cNvSpPr>
            <a:spLocks noGrp="1"/>
          </p:cNvSpPr>
          <p:nvPr>
            <p:ph type="dt" sz="half" idx="10"/>
          </p:nvPr>
        </p:nvSpPr>
        <p:spPr/>
        <p:txBody>
          <a:bodyPr/>
          <a:lstStyle/>
          <a:p>
            <a:r>
              <a:rPr lang="de-DE">
                <a:solidFill>
                  <a:srgbClr val="003B7E"/>
                </a:solidFill>
              </a:rPr>
              <a:t>09.05.2017</a:t>
            </a:r>
            <a:endParaRPr lang="en-GB" dirty="0">
              <a:solidFill>
                <a:srgbClr val="003B7E"/>
              </a:solidFill>
            </a:endParaRPr>
          </a:p>
        </p:txBody>
      </p:sp>
      <p:sp>
        <p:nvSpPr>
          <p:cNvPr id="5" name="Footer Placeholder 4"/>
          <p:cNvSpPr>
            <a:spLocks noGrp="1"/>
          </p:cNvSpPr>
          <p:nvPr>
            <p:ph type="ftr" sz="quarter" idx="11"/>
          </p:nvPr>
        </p:nvSpPr>
        <p:spPr/>
        <p:txBody>
          <a:bodyPr/>
          <a:lstStyle/>
          <a:p>
            <a:r>
              <a:rPr lang="de-DE" dirty="0">
                <a:solidFill>
                  <a:srgbClr val="003B7E"/>
                </a:solidFill>
              </a:rPr>
              <a:t>© METRO SYSTEMS GmbH.   Titel der Präsentation.   Einstufung: streng vertraulich, vertraulich, nur zum internen Gebrauch, öffentlich, </a:t>
            </a:r>
            <a:r>
              <a:rPr lang="de-DE" dirty="0" err="1">
                <a:solidFill>
                  <a:srgbClr val="003B7E"/>
                </a:solidFill>
              </a:rPr>
              <a:t>Verdana</a:t>
            </a:r>
            <a:r>
              <a:rPr lang="de-DE" dirty="0">
                <a:solidFill>
                  <a:srgbClr val="003B7E"/>
                </a:solidFill>
              </a:rPr>
              <a:t> 7.5 </a:t>
            </a:r>
            <a:r>
              <a:rPr lang="de-DE" dirty="0" err="1">
                <a:solidFill>
                  <a:srgbClr val="003B7E"/>
                </a:solidFill>
              </a:rPr>
              <a:t>pt</a:t>
            </a:r>
            <a:endParaRPr lang="de-DE" dirty="0">
              <a:solidFill>
                <a:srgbClr val="003B7E"/>
              </a:solidFill>
            </a:endParaRPr>
          </a:p>
        </p:txBody>
      </p:sp>
      <p:sp>
        <p:nvSpPr>
          <p:cNvPr id="6" name="Slide Number Placeholder 5"/>
          <p:cNvSpPr>
            <a:spLocks noGrp="1"/>
          </p:cNvSpPr>
          <p:nvPr>
            <p:ph type="sldNum" sz="quarter" idx="12"/>
          </p:nvPr>
        </p:nvSpPr>
        <p:spPr/>
        <p:txBody>
          <a:bodyPr/>
          <a:lstStyle/>
          <a:p>
            <a:fld id="{BD5CE54B-C29A-4A25-9174-59FEA10EAC97}" type="slidenum">
              <a:rPr lang="en-GB" smtClean="0">
                <a:solidFill>
                  <a:srgbClr val="003B7E"/>
                </a:solidFill>
              </a:rPr>
              <a:pPr/>
              <a:t>‹#›</a:t>
            </a:fld>
            <a:endParaRPr lang="en-GB" dirty="0">
              <a:solidFill>
                <a:srgbClr val="003B7E"/>
              </a:solidFill>
            </a:endParaRPr>
          </a:p>
        </p:txBody>
      </p:sp>
    </p:spTree>
    <p:extLst>
      <p:ext uri="{BB962C8B-B14F-4D97-AF65-F5344CB8AC3E}">
        <p14:creationId xmlns:p14="http://schemas.microsoft.com/office/powerpoint/2010/main" val="232685860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1_Trenner Bild 3">
    <p:spTree>
      <p:nvGrpSpPr>
        <p:cNvPr id="1" name=""/>
        <p:cNvGrpSpPr/>
        <p:nvPr/>
      </p:nvGrpSpPr>
      <p:grpSpPr>
        <a:xfrm>
          <a:off x="0" y="0"/>
          <a:ext cx="0" cy="0"/>
          <a:chOff x="0" y="0"/>
          <a:chExt cx="0" cy="0"/>
        </a:xfrm>
      </p:grpSpPr>
      <p:sp>
        <p:nvSpPr>
          <p:cNvPr id="7" name="Rectangle 6"/>
          <p:cNvSpPr/>
          <p:nvPr userDrawn="1"/>
        </p:nvSpPr>
        <p:spPr bwMode="hidden">
          <a:xfrm>
            <a:off x="1" y="0"/>
            <a:ext cx="7069138" cy="609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9" name="Picture 8"/>
          <p:cNvPicPr>
            <a:picLocks noChangeAspect="1"/>
          </p:cNvPicPr>
          <p:nvPr userDrawn="1"/>
        </p:nvPicPr>
        <p:blipFill rotWithShape="1">
          <a:blip r:embed="rId2"/>
          <a:srcRect t="4467" b="14201"/>
          <a:stretch/>
        </p:blipFill>
        <p:spPr>
          <a:xfrm>
            <a:off x="0" y="0"/>
            <a:ext cx="3912838" cy="6096000"/>
          </a:xfrm>
          <a:prstGeom prst="rect">
            <a:avLst/>
          </a:prstGeom>
        </p:spPr>
      </p:pic>
      <p:sp>
        <p:nvSpPr>
          <p:cNvPr id="4" name="Date Placeholder 3"/>
          <p:cNvSpPr>
            <a:spLocks noGrp="1"/>
          </p:cNvSpPr>
          <p:nvPr>
            <p:ph type="dt" sz="half" idx="10"/>
          </p:nvPr>
        </p:nvSpPr>
        <p:spPr/>
        <p:txBody>
          <a:bodyPr/>
          <a:lstStyle/>
          <a:p>
            <a:r>
              <a:rPr lang="de-DE"/>
              <a:t>09.05.2017</a:t>
            </a:r>
            <a:endParaRPr lang="en-GB" dirty="0"/>
          </a:p>
        </p:txBody>
      </p:sp>
      <p:sp>
        <p:nvSpPr>
          <p:cNvPr id="5" name="Footer Placeholder 4"/>
          <p:cNvSpPr>
            <a:spLocks noGrp="1"/>
          </p:cNvSpPr>
          <p:nvPr>
            <p:ph type="ftr" sz="quarter" idx="11"/>
          </p:nvPr>
        </p:nvSpPr>
        <p:spPr/>
        <p:txBody>
          <a:bodyPr/>
          <a:lstStyle/>
          <a:p>
            <a:r>
              <a:rPr lang="de-DE" dirty="0"/>
              <a:t>© METRO SYSTEMS GmbH. Titel der Präsentation.   Einstufung: streng vertraulich, vertraulich, nur zum internen Gebrauch, öffentlich, </a:t>
            </a:r>
            <a:r>
              <a:rPr lang="de-DE" dirty="0" err="1"/>
              <a:t>Verdana</a:t>
            </a:r>
            <a:r>
              <a:rPr lang="de-DE" dirty="0"/>
              <a:t> 7.5 </a:t>
            </a:r>
            <a:r>
              <a:rPr lang="de-DE" dirty="0" err="1"/>
              <a:t>pt</a:t>
            </a:r>
            <a:endParaRPr lang="de-DE" dirty="0"/>
          </a:p>
        </p:txBody>
      </p:sp>
      <p:sp>
        <p:nvSpPr>
          <p:cNvPr id="6" name="Slide Number Placeholder 5"/>
          <p:cNvSpPr>
            <a:spLocks noGrp="1"/>
          </p:cNvSpPr>
          <p:nvPr>
            <p:ph type="sldNum" sz="quarter" idx="12"/>
          </p:nvPr>
        </p:nvSpPr>
        <p:spPr/>
        <p:txBody>
          <a:bodyPr/>
          <a:lstStyle/>
          <a:p>
            <a:fld id="{BD5CE54B-C29A-4A25-9174-59FEA10EAC97}" type="slidenum">
              <a:rPr lang="en-GB" smtClean="0"/>
              <a:t>‹#›</a:t>
            </a:fld>
            <a:endParaRPr lang="en-GB" dirty="0"/>
          </a:p>
        </p:txBody>
      </p:sp>
      <p:sp>
        <p:nvSpPr>
          <p:cNvPr id="2" name="Title 1"/>
          <p:cNvSpPr>
            <a:spLocks noGrp="1"/>
          </p:cNvSpPr>
          <p:nvPr>
            <p:ph type="title" hasCustomPrompt="1"/>
          </p:nvPr>
        </p:nvSpPr>
        <p:spPr>
          <a:xfrm>
            <a:off x="538164" y="1660535"/>
            <a:ext cx="1790700" cy="1742708"/>
          </a:xfrm>
        </p:spPr>
        <p:txBody>
          <a:bodyPr anchor="t" anchorCtr="0"/>
          <a:lstStyle>
            <a:lvl1pPr algn="l">
              <a:defRPr sz="9000" spc="-300">
                <a:solidFill>
                  <a:schemeClr val="tx2"/>
                </a:solidFill>
              </a:defRPr>
            </a:lvl1pPr>
          </a:lstStyle>
          <a:p>
            <a:r>
              <a:rPr lang="en-GB" noProof="0" dirty="0"/>
              <a:t>00</a:t>
            </a:r>
          </a:p>
        </p:txBody>
      </p:sp>
      <p:sp>
        <p:nvSpPr>
          <p:cNvPr id="10" name="Picture Placeholder 12"/>
          <p:cNvSpPr>
            <a:spLocks noGrp="1"/>
          </p:cNvSpPr>
          <p:nvPr>
            <p:ph type="pic" sz="quarter" idx="13"/>
          </p:nvPr>
        </p:nvSpPr>
        <p:spPr bwMode="ltGray">
          <a:xfrm>
            <a:off x="7069138" y="0"/>
            <a:ext cx="5122862" cy="6096000"/>
          </a:xfrm>
        </p:spPr>
        <p:txBody>
          <a:bodyPr/>
          <a:lstStyle/>
          <a:p>
            <a:r>
              <a:rPr lang="de-DE"/>
              <a:t>Bild durch Klicken auf Symbol hinzufügen</a:t>
            </a:r>
            <a:endParaRPr lang="en-GB" dirty="0"/>
          </a:p>
        </p:txBody>
      </p:sp>
      <p:sp>
        <p:nvSpPr>
          <p:cNvPr id="13" name="Text Placeholder 2"/>
          <p:cNvSpPr>
            <a:spLocks noGrp="1"/>
          </p:cNvSpPr>
          <p:nvPr>
            <p:ph type="body" idx="1" hasCustomPrompt="1"/>
          </p:nvPr>
        </p:nvSpPr>
        <p:spPr>
          <a:xfrm>
            <a:off x="2438400" y="1748938"/>
            <a:ext cx="4335887" cy="1680063"/>
          </a:xfrm>
        </p:spPr>
        <p:txBody>
          <a:bodyPr/>
          <a:lstStyle>
            <a:lvl1pPr marL="0" indent="0">
              <a:buNone/>
              <a:defRPr sz="3600" b="1" cap="all" baseline="0">
                <a:solidFill>
                  <a:schemeClr val="tx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noProof="0" dirty="0"/>
              <a:t>Trenn</a:t>
            </a:r>
            <a:r>
              <a:rPr lang="en-US" dirty="0"/>
              <a:t>text </a:t>
            </a:r>
            <a:r>
              <a:rPr lang="en-US" dirty="0" err="1"/>
              <a:t>bearbeiten</a:t>
            </a:r>
            <a:endParaRPr lang="en-US" dirty="0"/>
          </a:p>
        </p:txBody>
      </p:sp>
    </p:spTree>
    <p:extLst>
      <p:ext uri="{BB962C8B-B14F-4D97-AF65-F5344CB8AC3E}">
        <p14:creationId xmlns:p14="http://schemas.microsoft.com/office/powerpoint/2010/main" val="275719289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1_Trenner Bild 4">
    <p:spTree>
      <p:nvGrpSpPr>
        <p:cNvPr id="1" name=""/>
        <p:cNvGrpSpPr/>
        <p:nvPr/>
      </p:nvGrpSpPr>
      <p:grpSpPr>
        <a:xfrm>
          <a:off x="0" y="0"/>
          <a:ext cx="0" cy="0"/>
          <a:chOff x="0" y="0"/>
          <a:chExt cx="0" cy="0"/>
        </a:xfrm>
      </p:grpSpPr>
      <p:sp>
        <p:nvSpPr>
          <p:cNvPr id="7" name="Rectangle 6"/>
          <p:cNvSpPr/>
          <p:nvPr userDrawn="1"/>
        </p:nvSpPr>
        <p:spPr bwMode="hidden">
          <a:xfrm>
            <a:off x="1" y="0"/>
            <a:ext cx="7069137" cy="609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9" name="Picture 8"/>
          <p:cNvPicPr>
            <a:picLocks noChangeAspect="1"/>
          </p:cNvPicPr>
          <p:nvPr userDrawn="1"/>
        </p:nvPicPr>
        <p:blipFill rotWithShape="1">
          <a:blip r:embed="rId2"/>
          <a:srcRect t="4467" b="14201"/>
          <a:stretch/>
        </p:blipFill>
        <p:spPr>
          <a:xfrm>
            <a:off x="0" y="0"/>
            <a:ext cx="3912838" cy="6096000"/>
          </a:xfrm>
          <a:prstGeom prst="rect">
            <a:avLst/>
          </a:prstGeom>
        </p:spPr>
      </p:pic>
      <p:sp>
        <p:nvSpPr>
          <p:cNvPr id="4" name="Date Placeholder 3"/>
          <p:cNvSpPr>
            <a:spLocks noGrp="1"/>
          </p:cNvSpPr>
          <p:nvPr>
            <p:ph type="dt" sz="half" idx="10"/>
          </p:nvPr>
        </p:nvSpPr>
        <p:spPr/>
        <p:txBody>
          <a:bodyPr/>
          <a:lstStyle/>
          <a:p>
            <a:r>
              <a:rPr lang="de-DE"/>
              <a:t>09.05.2017</a:t>
            </a:r>
            <a:endParaRPr lang="en-GB" dirty="0"/>
          </a:p>
        </p:txBody>
      </p:sp>
      <p:sp>
        <p:nvSpPr>
          <p:cNvPr id="5" name="Footer Placeholder 4"/>
          <p:cNvSpPr>
            <a:spLocks noGrp="1"/>
          </p:cNvSpPr>
          <p:nvPr>
            <p:ph type="ftr" sz="quarter" idx="11"/>
          </p:nvPr>
        </p:nvSpPr>
        <p:spPr/>
        <p:txBody>
          <a:bodyPr/>
          <a:lstStyle/>
          <a:p>
            <a:r>
              <a:rPr lang="de-DE" dirty="0"/>
              <a:t>© METRO SYSTEMS GmbH. Titel der Präsentation.   Einstufung: streng vertraulich, vertraulich, nur zum internen Gebrauch, öffentlich, </a:t>
            </a:r>
            <a:r>
              <a:rPr lang="de-DE" dirty="0" err="1"/>
              <a:t>Verdana</a:t>
            </a:r>
            <a:r>
              <a:rPr lang="de-DE" dirty="0"/>
              <a:t> 7.5 </a:t>
            </a:r>
            <a:r>
              <a:rPr lang="de-DE" dirty="0" err="1"/>
              <a:t>pt</a:t>
            </a:r>
            <a:endParaRPr lang="de-DE" dirty="0"/>
          </a:p>
        </p:txBody>
      </p:sp>
      <p:sp>
        <p:nvSpPr>
          <p:cNvPr id="6" name="Slide Number Placeholder 5"/>
          <p:cNvSpPr>
            <a:spLocks noGrp="1"/>
          </p:cNvSpPr>
          <p:nvPr>
            <p:ph type="sldNum" sz="quarter" idx="12"/>
          </p:nvPr>
        </p:nvSpPr>
        <p:spPr/>
        <p:txBody>
          <a:bodyPr/>
          <a:lstStyle/>
          <a:p>
            <a:fld id="{BD5CE54B-C29A-4A25-9174-59FEA10EAC97}" type="slidenum">
              <a:rPr lang="en-GB" smtClean="0"/>
              <a:t>‹#›</a:t>
            </a:fld>
            <a:endParaRPr lang="en-GB" dirty="0"/>
          </a:p>
        </p:txBody>
      </p:sp>
      <p:sp>
        <p:nvSpPr>
          <p:cNvPr id="3" name="Text Placeholder 2"/>
          <p:cNvSpPr>
            <a:spLocks noGrp="1"/>
          </p:cNvSpPr>
          <p:nvPr>
            <p:ph type="body" idx="1" hasCustomPrompt="1"/>
          </p:nvPr>
        </p:nvSpPr>
        <p:spPr>
          <a:xfrm>
            <a:off x="2438400" y="1748938"/>
            <a:ext cx="4334400" cy="1680063"/>
          </a:xfrm>
        </p:spPr>
        <p:txBody>
          <a:bodyPr/>
          <a:lstStyle>
            <a:lvl1pPr marL="0" indent="0">
              <a:buNone/>
              <a:defRPr sz="3600" b="1" cap="all" baseline="0">
                <a:solidFill>
                  <a:schemeClr val="accent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noProof="0" dirty="0"/>
              <a:t>Trenn</a:t>
            </a:r>
            <a:r>
              <a:rPr lang="en-US" dirty="0"/>
              <a:t>text </a:t>
            </a:r>
            <a:r>
              <a:rPr lang="en-US" dirty="0" err="1"/>
              <a:t>bearbeiten</a:t>
            </a:r>
            <a:endParaRPr lang="en-US" dirty="0"/>
          </a:p>
        </p:txBody>
      </p:sp>
      <p:sp>
        <p:nvSpPr>
          <p:cNvPr id="2" name="Title 1"/>
          <p:cNvSpPr>
            <a:spLocks noGrp="1"/>
          </p:cNvSpPr>
          <p:nvPr>
            <p:ph type="title" hasCustomPrompt="1"/>
          </p:nvPr>
        </p:nvSpPr>
        <p:spPr>
          <a:xfrm>
            <a:off x="538164" y="1660535"/>
            <a:ext cx="1790700" cy="1742708"/>
          </a:xfrm>
        </p:spPr>
        <p:txBody>
          <a:bodyPr anchor="t" anchorCtr="0"/>
          <a:lstStyle>
            <a:lvl1pPr algn="l">
              <a:defRPr sz="9000" spc="-300">
                <a:solidFill>
                  <a:schemeClr val="accent2"/>
                </a:solidFill>
              </a:defRPr>
            </a:lvl1pPr>
          </a:lstStyle>
          <a:p>
            <a:r>
              <a:rPr lang="en-US" dirty="0"/>
              <a:t>00</a:t>
            </a:r>
            <a:endParaRPr lang="en-GB" dirty="0"/>
          </a:p>
        </p:txBody>
      </p:sp>
      <p:sp>
        <p:nvSpPr>
          <p:cNvPr id="10" name="Picture Placeholder 12"/>
          <p:cNvSpPr>
            <a:spLocks noGrp="1"/>
          </p:cNvSpPr>
          <p:nvPr>
            <p:ph type="pic" sz="quarter" idx="13"/>
          </p:nvPr>
        </p:nvSpPr>
        <p:spPr bwMode="ltGray">
          <a:xfrm>
            <a:off x="7069138" y="0"/>
            <a:ext cx="5122862" cy="6096000"/>
          </a:xfrm>
        </p:spPr>
        <p:txBody>
          <a:bodyPr/>
          <a:lstStyle/>
          <a:p>
            <a:r>
              <a:rPr lang="de-DE"/>
              <a:t>Bild durch Klicken auf Symbol hinzufügen</a:t>
            </a:r>
            <a:endParaRPr lang="en-GB" dirty="0"/>
          </a:p>
        </p:txBody>
      </p:sp>
    </p:spTree>
    <p:extLst>
      <p:ext uri="{BB962C8B-B14F-4D97-AF65-F5344CB8AC3E}">
        <p14:creationId xmlns:p14="http://schemas.microsoft.com/office/powerpoint/2010/main" val="280737519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_Trenner Bild 5">
    <p:spTree>
      <p:nvGrpSpPr>
        <p:cNvPr id="1" name=""/>
        <p:cNvGrpSpPr/>
        <p:nvPr/>
      </p:nvGrpSpPr>
      <p:grpSpPr>
        <a:xfrm>
          <a:off x="0" y="0"/>
          <a:ext cx="0" cy="0"/>
          <a:chOff x="0" y="0"/>
          <a:chExt cx="0" cy="0"/>
        </a:xfrm>
      </p:grpSpPr>
      <p:sp>
        <p:nvSpPr>
          <p:cNvPr id="7" name="Rectangle 6"/>
          <p:cNvSpPr/>
          <p:nvPr userDrawn="1"/>
        </p:nvSpPr>
        <p:spPr bwMode="hidden">
          <a:xfrm>
            <a:off x="1" y="0"/>
            <a:ext cx="7069138" cy="609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9" name="Picture 9"/>
          <p:cNvPicPr>
            <a:picLocks noChangeAspect="1"/>
          </p:cNvPicPr>
          <p:nvPr userDrawn="1"/>
        </p:nvPicPr>
        <p:blipFill rotWithShape="1">
          <a:blip r:embed="rId2"/>
          <a:srcRect t="4483" b="14196"/>
          <a:stretch/>
        </p:blipFill>
        <p:spPr>
          <a:xfrm>
            <a:off x="0" y="1"/>
            <a:ext cx="3913391" cy="6096000"/>
          </a:xfrm>
          <a:prstGeom prst="rect">
            <a:avLst/>
          </a:prstGeom>
          <a:noFill/>
        </p:spPr>
      </p:pic>
      <p:sp>
        <p:nvSpPr>
          <p:cNvPr id="4" name="Date Placeholder 3"/>
          <p:cNvSpPr>
            <a:spLocks noGrp="1"/>
          </p:cNvSpPr>
          <p:nvPr>
            <p:ph type="dt" sz="half" idx="10"/>
          </p:nvPr>
        </p:nvSpPr>
        <p:spPr/>
        <p:txBody>
          <a:bodyPr/>
          <a:lstStyle/>
          <a:p>
            <a:r>
              <a:rPr lang="de-DE"/>
              <a:t>09.05.2017</a:t>
            </a:r>
            <a:endParaRPr lang="en-GB" dirty="0"/>
          </a:p>
        </p:txBody>
      </p:sp>
      <p:sp>
        <p:nvSpPr>
          <p:cNvPr id="5" name="Footer Placeholder 4"/>
          <p:cNvSpPr>
            <a:spLocks noGrp="1"/>
          </p:cNvSpPr>
          <p:nvPr>
            <p:ph type="ftr" sz="quarter" idx="11"/>
          </p:nvPr>
        </p:nvSpPr>
        <p:spPr/>
        <p:txBody>
          <a:bodyPr/>
          <a:lstStyle/>
          <a:p>
            <a:r>
              <a:rPr lang="de-DE" dirty="0"/>
              <a:t>© METRO SYSTEMS GmbH. Titel der Präsentation.   Einstufung: streng vertraulich, vertraulich, nur zum internen Gebrauch, öffentlich, </a:t>
            </a:r>
            <a:r>
              <a:rPr lang="de-DE" dirty="0" err="1"/>
              <a:t>Verdana</a:t>
            </a:r>
            <a:r>
              <a:rPr lang="de-DE" dirty="0"/>
              <a:t> 7.5 </a:t>
            </a:r>
            <a:r>
              <a:rPr lang="de-DE" dirty="0" err="1"/>
              <a:t>pt</a:t>
            </a:r>
            <a:endParaRPr lang="de-DE" dirty="0"/>
          </a:p>
        </p:txBody>
      </p:sp>
      <p:sp>
        <p:nvSpPr>
          <p:cNvPr id="6" name="Slide Number Placeholder 5"/>
          <p:cNvSpPr>
            <a:spLocks noGrp="1"/>
          </p:cNvSpPr>
          <p:nvPr>
            <p:ph type="sldNum" sz="quarter" idx="12"/>
          </p:nvPr>
        </p:nvSpPr>
        <p:spPr/>
        <p:txBody>
          <a:bodyPr/>
          <a:lstStyle/>
          <a:p>
            <a:fld id="{BD5CE54B-C29A-4A25-9174-59FEA10EAC97}" type="slidenum">
              <a:rPr lang="en-GB" smtClean="0"/>
              <a:t>‹#›</a:t>
            </a:fld>
            <a:endParaRPr lang="en-GB" dirty="0"/>
          </a:p>
        </p:txBody>
      </p:sp>
      <p:sp>
        <p:nvSpPr>
          <p:cNvPr id="3" name="Text Placeholder 2"/>
          <p:cNvSpPr>
            <a:spLocks noGrp="1"/>
          </p:cNvSpPr>
          <p:nvPr>
            <p:ph type="body" idx="1" hasCustomPrompt="1"/>
          </p:nvPr>
        </p:nvSpPr>
        <p:spPr>
          <a:xfrm>
            <a:off x="2438400" y="1748938"/>
            <a:ext cx="4334400" cy="1680063"/>
          </a:xfrm>
        </p:spPr>
        <p:txBody>
          <a:bodyPr/>
          <a:lstStyle>
            <a:lvl1pPr marL="0" indent="0">
              <a:buNone/>
              <a:defRPr sz="3600" b="1" cap="all" baseline="0">
                <a:solidFill>
                  <a:schemeClr val="accent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noProof="0" dirty="0"/>
              <a:t>Trenn</a:t>
            </a:r>
            <a:r>
              <a:rPr lang="en-US" dirty="0"/>
              <a:t>text </a:t>
            </a:r>
            <a:r>
              <a:rPr lang="en-US" dirty="0" err="1"/>
              <a:t>bearbeiten</a:t>
            </a:r>
            <a:endParaRPr lang="en-US" dirty="0"/>
          </a:p>
        </p:txBody>
      </p:sp>
      <p:sp>
        <p:nvSpPr>
          <p:cNvPr id="2" name="Title 1"/>
          <p:cNvSpPr>
            <a:spLocks noGrp="1"/>
          </p:cNvSpPr>
          <p:nvPr>
            <p:ph type="title" hasCustomPrompt="1"/>
          </p:nvPr>
        </p:nvSpPr>
        <p:spPr>
          <a:xfrm>
            <a:off x="538164" y="1660535"/>
            <a:ext cx="1790700" cy="1742708"/>
          </a:xfrm>
        </p:spPr>
        <p:txBody>
          <a:bodyPr anchor="t" anchorCtr="0"/>
          <a:lstStyle>
            <a:lvl1pPr algn="l">
              <a:defRPr sz="9000" spc="-300">
                <a:solidFill>
                  <a:schemeClr val="accent2"/>
                </a:solidFill>
              </a:defRPr>
            </a:lvl1pPr>
          </a:lstStyle>
          <a:p>
            <a:r>
              <a:rPr lang="en-GB" noProof="0" dirty="0"/>
              <a:t>00</a:t>
            </a:r>
          </a:p>
        </p:txBody>
      </p:sp>
      <p:sp>
        <p:nvSpPr>
          <p:cNvPr id="10" name="Picture Placeholder 12"/>
          <p:cNvSpPr>
            <a:spLocks noGrp="1"/>
          </p:cNvSpPr>
          <p:nvPr>
            <p:ph type="pic" sz="quarter" idx="13"/>
          </p:nvPr>
        </p:nvSpPr>
        <p:spPr bwMode="ltGray">
          <a:xfrm>
            <a:off x="7069138" y="0"/>
            <a:ext cx="5122862" cy="6096000"/>
          </a:xfrm>
        </p:spPr>
        <p:txBody>
          <a:bodyPr/>
          <a:lstStyle/>
          <a:p>
            <a:r>
              <a:rPr lang="de-DE"/>
              <a:t>Bild durch Klicken auf Symbol hinzufügen</a:t>
            </a:r>
            <a:endParaRPr lang="en-GB" dirty="0"/>
          </a:p>
        </p:txBody>
      </p:sp>
    </p:spTree>
    <p:extLst>
      <p:ext uri="{BB962C8B-B14F-4D97-AF65-F5344CB8AC3E}">
        <p14:creationId xmlns:p14="http://schemas.microsoft.com/office/powerpoint/2010/main" val="402896344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1_Trenner Bild 6">
    <p:spTree>
      <p:nvGrpSpPr>
        <p:cNvPr id="1" name=""/>
        <p:cNvGrpSpPr/>
        <p:nvPr/>
      </p:nvGrpSpPr>
      <p:grpSpPr>
        <a:xfrm>
          <a:off x="0" y="0"/>
          <a:ext cx="0" cy="0"/>
          <a:chOff x="0" y="0"/>
          <a:chExt cx="0" cy="0"/>
        </a:xfrm>
      </p:grpSpPr>
      <p:sp>
        <p:nvSpPr>
          <p:cNvPr id="7" name="Rectangle 6"/>
          <p:cNvSpPr/>
          <p:nvPr userDrawn="1"/>
        </p:nvSpPr>
        <p:spPr bwMode="hidden">
          <a:xfrm>
            <a:off x="1" y="0"/>
            <a:ext cx="7069138" cy="609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9" name="Picture 9"/>
          <p:cNvPicPr>
            <a:picLocks noChangeAspect="1"/>
          </p:cNvPicPr>
          <p:nvPr userDrawn="1"/>
        </p:nvPicPr>
        <p:blipFill rotWithShape="1">
          <a:blip r:embed="rId2"/>
          <a:srcRect t="4483" b="14196"/>
          <a:stretch/>
        </p:blipFill>
        <p:spPr>
          <a:xfrm>
            <a:off x="0" y="0"/>
            <a:ext cx="3913391" cy="6096000"/>
          </a:xfrm>
          <a:prstGeom prst="rect">
            <a:avLst/>
          </a:prstGeom>
          <a:noFill/>
        </p:spPr>
      </p:pic>
      <p:sp>
        <p:nvSpPr>
          <p:cNvPr id="4" name="Date Placeholder 3"/>
          <p:cNvSpPr>
            <a:spLocks noGrp="1"/>
          </p:cNvSpPr>
          <p:nvPr>
            <p:ph type="dt" sz="half" idx="10"/>
          </p:nvPr>
        </p:nvSpPr>
        <p:spPr/>
        <p:txBody>
          <a:bodyPr/>
          <a:lstStyle/>
          <a:p>
            <a:r>
              <a:rPr lang="de-DE"/>
              <a:t>09.05.2017</a:t>
            </a:r>
            <a:endParaRPr lang="en-GB" dirty="0"/>
          </a:p>
        </p:txBody>
      </p:sp>
      <p:sp>
        <p:nvSpPr>
          <p:cNvPr id="5" name="Footer Placeholder 4"/>
          <p:cNvSpPr>
            <a:spLocks noGrp="1"/>
          </p:cNvSpPr>
          <p:nvPr>
            <p:ph type="ftr" sz="quarter" idx="11"/>
          </p:nvPr>
        </p:nvSpPr>
        <p:spPr/>
        <p:txBody>
          <a:bodyPr/>
          <a:lstStyle/>
          <a:p>
            <a:r>
              <a:rPr lang="de-DE" dirty="0"/>
              <a:t>© METRO SYSTEMS GmbH. Titel der Präsentation.   Einstufung: streng vertraulich, vertraulich, nur zum internen Gebrauch, öffentlich, </a:t>
            </a:r>
            <a:r>
              <a:rPr lang="de-DE" dirty="0" err="1"/>
              <a:t>Verdana</a:t>
            </a:r>
            <a:r>
              <a:rPr lang="de-DE" dirty="0"/>
              <a:t> 7.5 </a:t>
            </a:r>
            <a:r>
              <a:rPr lang="de-DE" dirty="0" err="1"/>
              <a:t>pt</a:t>
            </a:r>
            <a:endParaRPr lang="de-DE" dirty="0"/>
          </a:p>
        </p:txBody>
      </p:sp>
      <p:sp>
        <p:nvSpPr>
          <p:cNvPr id="6" name="Slide Number Placeholder 5"/>
          <p:cNvSpPr>
            <a:spLocks noGrp="1"/>
          </p:cNvSpPr>
          <p:nvPr>
            <p:ph type="sldNum" sz="quarter" idx="12"/>
          </p:nvPr>
        </p:nvSpPr>
        <p:spPr/>
        <p:txBody>
          <a:bodyPr/>
          <a:lstStyle/>
          <a:p>
            <a:fld id="{BD5CE54B-C29A-4A25-9174-59FEA10EAC97}" type="slidenum">
              <a:rPr lang="en-GB" smtClean="0"/>
              <a:t>‹#›</a:t>
            </a:fld>
            <a:endParaRPr lang="en-GB" dirty="0"/>
          </a:p>
        </p:txBody>
      </p:sp>
      <p:sp>
        <p:nvSpPr>
          <p:cNvPr id="3" name="Text Placeholder 2"/>
          <p:cNvSpPr>
            <a:spLocks noGrp="1"/>
          </p:cNvSpPr>
          <p:nvPr>
            <p:ph type="body" idx="1" hasCustomPrompt="1"/>
          </p:nvPr>
        </p:nvSpPr>
        <p:spPr>
          <a:xfrm>
            <a:off x="2438400" y="1748938"/>
            <a:ext cx="4334400" cy="1680063"/>
          </a:xfrm>
        </p:spPr>
        <p:txBody>
          <a:bodyPr/>
          <a:lstStyle>
            <a:lvl1pPr marL="0" indent="0">
              <a:buNone/>
              <a:defRPr sz="3600" b="1" cap="all" baseline="0">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noProof="0" dirty="0"/>
              <a:t>Trenn</a:t>
            </a:r>
            <a:r>
              <a:rPr lang="en-US" dirty="0"/>
              <a:t>text </a:t>
            </a:r>
            <a:r>
              <a:rPr lang="en-US" dirty="0" err="1"/>
              <a:t>bearbeiten</a:t>
            </a:r>
            <a:endParaRPr lang="en-US" dirty="0"/>
          </a:p>
        </p:txBody>
      </p:sp>
      <p:sp>
        <p:nvSpPr>
          <p:cNvPr id="2" name="Title 1"/>
          <p:cNvSpPr>
            <a:spLocks noGrp="1"/>
          </p:cNvSpPr>
          <p:nvPr>
            <p:ph type="title" hasCustomPrompt="1"/>
          </p:nvPr>
        </p:nvSpPr>
        <p:spPr>
          <a:xfrm>
            <a:off x="538164" y="1660535"/>
            <a:ext cx="1790700" cy="1742708"/>
          </a:xfrm>
        </p:spPr>
        <p:txBody>
          <a:bodyPr anchor="t" anchorCtr="0"/>
          <a:lstStyle>
            <a:lvl1pPr algn="l">
              <a:defRPr sz="9000" spc="-300">
                <a:solidFill>
                  <a:schemeClr val="bg2"/>
                </a:solidFill>
              </a:defRPr>
            </a:lvl1pPr>
          </a:lstStyle>
          <a:p>
            <a:r>
              <a:rPr lang="en-GB" noProof="0" dirty="0"/>
              <a:t>00</a:t>
            </a:r>
          </a:p>
        </p:txBody>
      </p:sp>
      <p:sp>
        <p:nvSpPr>
          <p:cNvPr id="10" name="Picture Placeholder 12"/>
          <p:cNvSpPr>
            <a:spLocks noGrp="1"/>
          </p:cNvSpPr>
          <p:nvPr>
            <p:ph type="pic" sz="quarter" idx="13"/>
          </p:nvPr>
        </p:nvSpPr>
        <p:spPr bwMode="ltGray">
          <a:xfrm>
            <a:off x="7069138" y="0"/>
            <a:ext cx="5122862" cy="6096000"/>
          </a:xfrm>
        </p:spPr>
        <p:txBody>
          <a:bodyPr/>
          <a:lstStyle/>
          <a:p>
            <a:r>
              <a:rPr lang="de-DE"/>
              <a:t>Bild durch Klicken auf Symbol hinzufügen</a:t>
            </a:r>
            <a:endParaRPr lang="en-GB" dirty="0"/>
          </a:p>
        </p:txBody>
      </p:sp>
    </p:spTree>
    <p:extLst>
      <p:ext uri="{BB962C8B-B14F-4D97-AF65-F5344CB8AC3E}">
        <p14:creationId xmlns:p14="http://schemas.microsoft.com/office/powerpoint/2010/main" val="100642252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1_Trenner Bild 7">
    <p:spTree>
      <p:nvGrpSpPr>
        <p:cNvPr id="1" name=""/>
        <p:cNvGrpSpPr/>
        <p:nvPr/>
      </p:nvGrpSpPr>
      <p:grpSpPr>
        <a:xfrm>
          <a:off x="0" y="0"/>
          <a:ext cx="0" cy="0"/>
          <a:chOff x="0" y="0"/>
          <a:chExt cx="0" cy="0"/>
        </a:xfrm>
      </p:grpSpPr>
      <p:sp>
        <p:nvSpPr>
          <p:cNvPr id="7" name="Rectangle 6"/>
          <p:cNvSpPr/>
          <p:nvPr userDrawn="1"/>
        </p:nvSpPr>
        <p:spPr bwMode="hidden">
          <a:xfrm>
            <a:off x="0" y="0"/>
            <a:ext cx="12191181" cy="609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Picture Placeholder 10"/>
          <p:cNvSpPr>
            <a:spLocks noGrp="1"/>
          </p:cNvSpPr>
          <p:nvPr>
            <p:ph type="pic" sz="quarter" idx="13"/>
          </p:nvPr>
        </p:nvSpPr>
        <p:spPr bwMode="ltGray">
          <a:xfrm>
            <a:off x="0" y="1173600"/>
            <a:ext cx="12190413" cy="4320000"/>
          </a:xfrm>
        </p:spPr>
        <p:txBody>
          <a:bodyPr/>
          <a:lstStyle/>
          <a:p>
            <a:r>
              <a:rPr lang="de-DE"/>
              <a:t>Bild durch Klicken auf Symbol hinzufügen</a:t>
            </a:r>
            <a:endParaRPr lang="en-GB" dirty="0"/>
          </a:p>
        </p:txBody>
      </p:sp>
      <p:sp>
        <p:nvSpPr>
          <p:cNvPr id="4" name="Date Placeholder 3"/>
          <p:cNvSpPr>
            <a:spLocks noGrp="1"/>
          </p:cNvSpPr>
          <p:nvPr>
            <p:ph type="dt" sz="half" idx="10"/>
          </p:nvPr>
        </p:nvSpPr>
        <p:spPr/>
        <p:txBody>
          <a:bodyPr/>
          <a:lstStyle/>
          <a:p>
            <a:r>
              <a:rPr lang="de-DE"/>
              <a:t>09.05.2017</a:t>
            </a:r>
            <a:endParaRPr lang="en-GB" dirty="0"/>
          </a:p>
        </p:txBody>
      </p:sp>
      <p:sp>
        <p:nvSpPr>
          <p:cNvPr id="5" name="Footer Placeholder 4"/>
          <p:cNvSpPr>
            <a:spLocks noGrp="1"/>
          </p:cNvSpPr>
          <p:nvPr>
            <p:ph type="ftr" sz="quarter" idx="11"/>
          </p:nvPr>
        </p:nvSpPr>
        <p:spPr/>
        <p:txBody>
          <a:bodyPr/>
          <a:lstStyle/>
          <a:p>
            <a:r>
              <a:rPr lang="de-DE" dirty="0"/>
              <a:t>© METRO SYSTEMS GmbH. Titel der Präsentation.   Einstufung: streng vertraulich, vertraulich, nur zum internen Gebrauch, öffentlich, </a:t>
            </a:r>
            <a:r>
              <a:rPr lang="de-DE" dirty="0" err="1"/>
              <a:t>Verdana</a:t>
            </a:r>
            <a:r>
              <a:rPr lang="de-DE" dirty="0"/>
              <a:t> 7.5 </a:t>
            </a:r>
            <a:r>
              <a:rPr lang="de-DE" dirty="0" err="1"/>
              <a:t>pt</a:t>
            </a:r>
            <a:endParaRPr lang="de-DE" dirty="0"/>
          </a:p>
        </p:txBody>
      </p:sp>
      <p:sp>
        <p:nvSpPr>
          <p:cNvPr id="6" name="Slide Number Placeholder 5"/>
          <p:cNvSpPr>
            <a:spLocks noGrp="1"/>
          </p:cNvSpPr>
          <p:nvPr>
            <p:ph type="sldNum" sz="quarter" idx="12"/>
          </p:nvPr>
        </p:nvSpPr>
        <p:spPr/>
        <p:txBody>
          <a:bodyPr/>
          <a:lstStyle/>
          <a:p>
            <a:fld id="{BD5CE54B-C29A-4A25-9174-59FEA10EAC97}" type="slidenum">
              <a:rPr lang="en-GB" smtClean="0"/>
              <a:t>‹#›</a:t>
            </a:fld>
            <a:endParaRPr lang="en-GB" dirty="0"/>
          </a:p>
        </p:txBody>
      </p:sp>
      <p:sp>
        <p:nvSpPr>
          <p:cNvPr id="2" name="Title 1"/>
          <p:cNvSpPr>
            <a:spLocks noGrp="1"/>
          </p:cNvSpPr>
          <p:nvPr>
            <p:ph type="title" hasCustomPrompt="1"/>
          </p:nvPr>
        </p:nvSpPr>
        <p:spPr>
          <a:xfrm>
            <a:off x="538164" y="1660535"/>
            <a:ext cx="1790700" cy="1742708"/>
          </a:xfrm>
        </p:spPr>
        <p:txBody>
          <a:bodyPr anchor="t" anchorCtr="0"/>
          <a:lstStyle>
            <a:lvl1pPr algn="l">
              <a:defRPr sz="9000" spc="-300">
                <a:solidFill>
                  <a:schemeClr val="tx2"/>
                </a:solidFill>
              </a:defRPr>
            </a:lvl1pPr>
          </a:lstStyle>
          <a:p>
            <a:r>
              <a:rPr lang="en-GB" noProof="0" dirty="0"/>
              <a:t>00</a:t>
            </a:r>
          </a:p>
        </p:txBody>
      </p:sp>
      <p:sp>
        <p:nvSpPr>
          <p:cNvPr id="3" name="Text Placeholder 2"/>
          <p:cNvSpPr>
            <a:spLocks noGrp="1"/>
          </p:cNvSpPr>
          <p:nvPr>
            <p:ph type="body" idx="1" hasCustomPrompt="1"/>
          </p:nvPr>
        </p:nvSpPr>
        <p:spPr>
          <a:xfrm>
            <a:off x="2438400" y="1748938"/>
            <a:ext cx="7486650" cy="1680063"/>
          </a:xfrm>
        </p:spPr>
        <p:txBody>
          <a:bodyPr/>
          <a:lstStyle>
            <a:lvl1pPr marL="0" indent="0">
              <a:buNone/>
              <a:defRPr sz="3600" b="1" cap="all" baseline="0">
                <a:solidFill>
                  <a:schemeClr val="tx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noProof="0" dirty="0"/>
              <a:t>Trenn</a:t>
            </a:r>
            <a:r>
              <a:rPr lang="en-US" dirty="0"/>
              <a:t>text </a:t>
            </a:r>
            <a:r>
              <a:rPr lang="en-US" dirty="0" err="1"/>
              <a:t>bearbeiten</a:t>
            </a:r>
            <a:endParaRPr lang="en-US" dirty="0"/>
          </a:p>
        </p:txBody>
      </p:sp>
    </p:spTree>
    <p:extLst>
      <p:ext uri="{BB962C8B-B14F-4D97-AF65-F5344CB8AC3E}">
        <p14:creationId xmlns:p14="http://schemas.microsoft.com/office/powerpoint/2010/main" val="288213293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1_Trenner Bild 8">
    <p:spTree>
      <p:nvGrpSpPr>
        <p:cNvPr id="1" name=""/>
        <p:cNvGrpSpPr/>
        <p:nvPr/>
      </p:nvGrpSpPr>
      <p:grpSpPr>
        <a:xfrm>
          <a:off x="0" y="0"/>
          <a:ext cx="0" cy="0"/>
          <a:chOff x="0" y="0"/>
          <a:chExt cx="0" cy="0"/>
        </a:xfrm>
      </p:grpSpPr>
      <p:sp>
        <p:nvSpPr>
          <p:cNvPr id="7" name="Rectangle 6"/>
          <p:cNvSpPr/>
          <p:nvPr userDrawn="1"/>
        </p:nvSpPr>
        <p:spPr bwMode="hidden">
          <a:xfrm>
            <a:off x="0" y="0"/>
            <a:ext cx="12191181" cy="609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Picture Placeholder 10"/>
          <p:cNvSpPr>
            <a:spLocks noGrp="1"/>
          </p:cNvSpPr>
          <p:nvPr>
            <p:ph type="pic" sz="quarter" idx="13"/>
          </p:nvPr>
        </p:nvSpPr>
        <p:spPr bwMode="ltGray">
          <a:xfrm>
            <a:off x="0" y="1173600"/>
            <a:ext cx="12190413" cy="4320000"/>
          </a:xfrm>
        </p:spPr>
        <p:txBody>
          <a:bodyPr/>
          <a:lstStyle/>
          <a:p>
            <a:r>
              <a:rPr lang="de-DE"/>
              <a:t>Bild durch Klicken auf Symbol hinzufügen</a:t>
            </a:r>
            <a:endParaRPr lang="en-GB" dirty="0"/>
          </a:p>
        </p:txBody>
      </p:sp>
      <p:sp>
        <p:nvSpPr>
          <p:cNvPr id="4" name="Date Placeholder 3"/>
          <p:cNvSpPr>
            <a:spLocks noGrp="1"/>
          </p:cNvSpPr>
          <p:nvPr>
            <p:ph type="dt" sz="half" idx="10"/>
          </p:nvPr>
        </p:nvSpPr>
        <p:spPr/>
        <p:txBody>
          <a:bodyPr/>
          <a:lstStyle/>
          <a:p>
            <a:r>
              <a:rPr lang="de-DE"/>
              <a:t>09.05.2017</a:t>
            </a:r>
            <a:endParaRPr lang="en-GB" dirty="0"/>
          </a:p>
        </p:txBody>
      </p:sp>
      <p:sp>
        <p:nvSpPr>
          <p:cNvPr id="5" name="Footer Placeholder 4"/>
          <p:cNvSpPr>
            <a:spLocks noGrp="1"/>
          </p:cNvSpPr>
          <p:nvPr>
            <p:ph type="ftr" sz="quarter" idx="11"/>
          </p:nvPr>
        </p:nvSpPr>
        <p:spPr/>
        <p:txBody>
          <a:bodyPr/>
          <a:lstStyle/>
          <a:p>
            <a:r>
              <a:rPr lang="de-DE" dirty="0"/>
              <a:t>© METRO SYSTEMS GmbH. Titel der Präsentation.   Einstufung: streng vertraulich, vertraulich, nur zum internen Gebrauch, öffentlich, </a:t>
            </a:r>
            <a:r>
              <a:rPr lang="de-DE" dirty="0" err="1"/>
              <a:t>Verdana</a:t>
            </a:r>
            <a:r>
              <a:rPr lang="de-DE" dirty="0"/>
              <a:t> 7.5 </a:t>
            </a:r>
            <a:r>
              <a:rPr lang="de-DE" dirty="0" err="1"/>
              <a:t>pt</a:t>
            </a:r>
            <a:endParaRPr lang="de-DE" dirty="0"/>
          </a:p>
        </p:txBody>
      </p:sp>
      <p:sp>
        <p:nvSpPr>
          <p:cNvPr id="6" name="Slide Number Placeholder 5"/>
          <p:cNvSpPr>
            <a:spLocks noGrp="1"/>
          </p:cNvSpPr>
          <p:nvPr>
            <p:ph type="sldNum" sz="quarter" idx="12"/>
          </p:nvPr>
        </p:nvSpPr>
        <p:spPr/>
        <p:txBody>
          <a:bodyPr/>
          <a:lstStyle/>
          <a:p>
            <a:fld id="{BD5CE54B-C29A-4A25-9174-59FEA10EAC97}" type="slidenum">
              <a:rPr lang="en-GB" smtClean="0"/>
              <a:t>‹#›</a:t>
            </a:fld>
            <a:endParaRPr lang="en-GB" dirty="0"/>
          </a:p>
        </p:txBody>
      </p:sp>
      <p:sp>
        <p:nvSpPr>
          <p:cNvPr id="2" name="Title 1"/>
          <p:cNvSpPr>
            <a:spLocks noGrp="1"/>
          </p:cNvSpPr>
          <p:nvPr>
            <p:ph type="title" hasCustomPrompt="1"/>
          </p:nvPr>
        </p:nvSpPr>
        <p:spPr>
          <a:xfrm>
            <a:off x="538164" y="1660535"/>
            <a:ext cx="1790700" cy="1742708"/>
          </a:xfrm>
        </p:spPr>
        <p:txBody>
          <a:bodyPr anchor="t" anchorCtr="0"/>
          <a:lstStyle>
            <a:lvl1pPr algn="l">
              <a:defRPr sz="9000" spc="-300">
                <a:solidFill>
                  <a:schemeClr val="tx2"/>
                </a:solidFill>
              </a:defRPr>
            </a:lvl1pPr>
          </a:lstStyle>
          <a:p>
            <a:r>
              <a:rPr lang="en-GB" noProof="0" dirty="0"/>
              <a:t>00</a:t>
            </a:r>
          </a:p>
        </p:txBody>
      </p:sp>
      <p:sp>
        <p:nvSpPr>
          <p:cNvPr id="3" name="Text Placeholder 2"/>
          <p:cNvSpPr>
            <a:spLocks noGrp="1"/>
          </p:cNvSpPr>
          <p:nvPr>
            <p:ph type="body" idx="1" hasCustomPrompt="1"/>
          </p:nvPr>
        </p:nvSpPr>
        <p:spPr>
          <a:xfrm>
            <a:off x="2438400" y="1748938"/>
            <a:ext cx="7486650" cy="1680063"/>
          </a:xfrm>
        </p:spPr>
        <p:txBody>
          <a:bodyPr/>
          <a:lstStyle>
            <a:lvl1pPr marL="0" indent="0">
              <a:buNone/>
              <a:defRPr sz="3600" b="1" cap="all" baseline="0">
                <a:solidFill>
                  <a:schemeClr val="tx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noProof="0" dirty="0"/>
              <a:t>Click</a:t>
            </a:r>
            <a:r>
              <a:rPr lang="en-US" dirty="0"/>
              <a:t> to edit DIVIDER TEXT</a:t>
            </a:r>
          </a:p>
        </p:txBody>
      </p:sp>
    </p:spTree>
    <p:extLst>
      <p:ext uri="{BB962C8B-B14F-4D97-AF65-F5344CB8AC3E}">
        <p14:creationId xmlns:p14="http://schemas.microsoft.com/office/powerpoint/2010/main" val="157862286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1_Titel, Text, Grafik rech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de-DE"/>
              <a:t>Titelmasterformat durch Klicken bearbeiten</a:t>
            </a:r>
            <a:endParaRPr lang="en-GB" noProof="0" dirty="0"/>
          </a:p>
        </p:txBody>
      </p:sp>
      <p:sp>
        <p:nvSpPr>
          <p:cNvPr id="3" name="Content Placeholder 2"/>
          <p:cNvSpPr>
            <a:spLocks noGrp="1"/>
          </p:cNvSpPr>
          <p:nvPr>
            <p:ph idx="1"/>
          </p:nvPr>
        </p:nvSpPr>
        <p:spPr>
          <a:xfrm>
            <a:off x="539998" y="1770185"/>
            <a:ext cx="5966309" cy="4325815"/>
          </a:xfrm>
        </p:spPr>
        <p:txBody>
          <a:bodyPr/>
          <a:lstStyle/>
          <a:p>
            <a:pPr lvl="0"/>
            <a:r>
              <a:rPr lang="de-DE" noProof="0"/>
              <a:t>Textmasterformat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GB" noProof="0" dirty="0"/>
          </a:p>
        </p:txBody>
      </p:sp>
      <p:sp>
        <p:nvSpPr>
          <p:cNvPr id="4" name="Date Placeholder 3"/>
          <p:cNvSpPr>
            <a:spLocks noGrp="1"/>
          </p:cNvSpPr>
          <p:nvPr>
            <p:ph type="dt" sz="half" idx="10"/>
          </p:nvPr>
        </p:nvSpPr>
        <p:spPr/>
        <p:txBody>
          <a:bodyPr/>
          <a:lstStyle/>
          <a:p>
            <a:r>
              <a:rPr lang="de-DE"/>
              <a:t>09.05.2017</a:t>
            </a:r>
            <a:endParaRPr lang="en-GB" dirty="0"/>
          </a:p>
        </p:txBody>
      </p:sp>
      <p:sp>
        <p:nvSpPr>
          <p:cNvPr id="5" name="Footer Placeholder 4"/>
          <p:cNvSpPr>
            <a:spLocks noGrp="1"/>
          </p:cNvSpPr>
          <p:nvPr>
            <p:ph type="ftr" sz="quarter" idx="11"/>
          </p:nvPr>
        </p:nvSpPr>
        <p:spPr/>
        <p:txBody>
          <a:bodyPr/>
          <a:lstStyle/>
          <a:p>
            <a:r>
              <a:rPr lang="de-DE" dirty="0"/>
              <a:t>© METRO SYSTEMS GmbH. Titel der Präsentation.   Einstufung: streng vertraulich, vertraulich, nur zum internen Gebrauch, öffentlich, </a:t>
            </a:r>
            <a:r>
              <a:rPr lang="de-DE" dirty="0" err="1"/>
              <a:t>Verdana</a:t>
            </a:r>
            <a:r>
              <a:rPr lang="de-DE" dirty="0"/>
              <a:t> 7.5 </a:t>
            </a:r>
            <a:r>
              <a:rPr lang="de-DE" dirty="0" err="1"/>
              <a:t>pt</a:t>
            </a:r>
            <a:endParaRPr lang="de-DE" dirty="0"/>
          </a:p>
        </p:txBody>
      </p:sp>
      <p:sp>
        <p:nvSpPr>
          <p:cNvPr id="6" name="Slide Number Placeholder 5"/>
          <p:cNvSpPr>
            <a:spLocks noGrp="1"/>
          </p:cNvSpPr>
          <p:nvPr>
            <p:ph type="sldNum" sz="quarter" idx="12"/>
          </p:nvPr>
        </p:nvSpPr>
        <p:spPr/>
        <p:txBody>
          <a:bodyPr/>
          <a:lstStyle/>
          <a:p>
            <a:fld id="{BD5CE54B-C29A-4A25-9174-59FEA10EAC97}" type="slidenum">
              <a:rPr lang="en-GB" smtClean="0"/>
              <a:t>‹#›</a:t>
            </a:fld>
            <a:endParaRPr lang="en-GB" dirty="0"/>
          </a:p>
        </p:txBody>
      </p:sp>
      <p:sp>
        <p:nvSpPr>
          <p:cNvPr id="13" name="Chart Placeholder 12"/>
          <p:cNvSpPr>
            <a:spLocks noGrp="1"/>
          </p:cNvSpPr>
          <p:nvPr>
            <p:ph type="chart" sz="quarter" idx="13"/>
          </p:nvPr>
        </p:nvSpPr>
        <p:spPr>
          <a:xfrm>
            <a:off x="7173913" y="1793875"/>
            <a:ext cx="4643437" cy="4302125"/>
          </a:xfrm>
        </p:spPr>
        <p:txBody>
          <a:bodyPr/>
          <a:lstStyle/>
          <a:p>
            <a:r>
              <a:rPr lang="de-DE" noProof="0"/>
              <a:t>Diagramm durch Klicken auf Symbol hinzufügen</a:t>
            </a:r>
            <a:endParaRPr lang="en-GB" noProof="0" dirty="0"/>
          </a:p>
        </p:txBody>
      </p:sp>
      <p:cxnSp>
        <p:nvCxnSpPr>
          <p:cNvPr id="8" name="Straight Connector 7"/>
          <p:cNvCxnSpPr/>
          <p:nvPr userDrawn="1"/>
        </p:nvCxnSpPr>
        <p:spPr>
          <a:xfrm>
            <a:off x="538163" y="6451875"/>
            <a:ext cx="9386887"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419793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1_Titel, Text, Diagramm rech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de-DE"/>
              <a:t>Titelmasterformat durch Klicken bearbeiten</a:t>
            </a:r>
            <a:endParaRPr lang="en-GB" noProof="0" dirty="0"/>
          </a:p>
        </p:txBody>
      </p:sp>
      <p:sp>
        <p:nvSpPr>
          <p:cNvPr id="3" name="Content Placeholder 2"/>
          <p:cNvSpPr>
            <a:spLocks noGrp="1"/>
          </p:cNvSpPr>
          <p:nvPr>
            <p:ph idx="1"/>
          </p:nvPr>
        </p:nvSpPr>
        <p:spPr>
          <a:xfrm>
            <a:off x="539998" y="1770185"/>
            <a:ext cx="5966309" cy="4325815"/>
          </a:xfrm>
        </p:spPr>
        <p:txBody>
          <a:bodyPr/>
          <a:lstStyle/>
          <a:p>
            <a:pPr lvl="0"/>
            <a:r>
              <a:rPr lang="de-DE" noProof="0"/>
              <a:t>Textmasterformat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GB" noProof="0" dirty="0"/>
          </a:p>
        </p:txBody>
      </p:sp>
      <p:sp>
        <p:nvSpPr>
          <p:cNvPr id="4" name="Date Placeholder 3"/>
          <p:cNvSpPr>
            <a:spLocks noGrp="1"/>
          </p:cNvSpPr>
          <p:nvPr>
            <p:ph type="dt" sz="half" idx="10"/>
          </p:nvPr>
        </p:nvSpPr>
        <p:spPr/>
        <p:txBody>
          <a:bodyPr/>
          <a:lstStyle/>
          <a:p>
            <a:r>
              <a:rPr lang="de-DE"/>
              <a:t>09.05.2017</a:t>
            </a:r>
            <a:endParaRPr lang="en-GB" dirty="0"/>
          </a:p>
        </p:txBody>
      </p:sp>
      <p:sp>
        <p:nvSpPr>
          <p:cNvPr id="5" name="Footer Placeholder 4"/>
          <p:cNvSpPr>
            <a:spLocks noGrp="1"/>
          </p:cNvSpPr>
          <p:nvPr>
            <p:ph type="ftr" sz="quarter" idx="11"/>
          </p:nvPr>
        </p:nvSpPr>
        <p:spPr/>
        <p:txBody>
          <a:bodyPr/>
          <a:lstStyle/>
          <a:p>
            <a:r>
              <a:rPr lang="de-DE" dirty="0"/>
              <a:t>© METRO SYSTEMS GmbH. Titel der Präsentation.   Einstufung: streng vertraulich, vertraulich, nur zum internen Gebrauch, öffentlich, </a:t>
            </a:r>
            <a:r>
              <a:rPr lang="de-DE" dirty="0" err="1"/>
              <a:t>Verdana</a:t>
            </a:r>
            <a:r>
              <a:rPr lang="de-DE" dirty="0"/>
              <a:t> 7.5 </a:t>
            </a:r>
            <a:r>
              <a:rPr lang="de-DE" dirty="0" err="1"/>
              <a:t>pt</a:t>
            </a:r>
            <a:endParaRPr lang="de-DE" dirty="0"/>
          </a:p>
        </p:txBody>
      </p:sp>
      <p:sp>
        <p:nvSpPr>
          <p:cNvPr id="6" name="Slide Number Placeholder 5"/>
          <p:cNvSpPr>
            <a:spLocks noGrp="1"/>
          </p:cNvSpPr>
          <p:nvPr>
            <p:ph type="sldNum" sz="quarter" idx="12"/>
          </p:nvPr>
        </p:nvSpPr>
        <p:spPr/>
        <p:txBody>
          <a:bodyPr/>
          <a:lstStyle/>
          <a:p>
            <a:fld id="{BD5CE54B-C29A-4A25-9174-59FEA10EAC97}" type="slidenum">
              <a:rPr lang="en-GB" smtClean="0"/>
              <a:t>‹#›</a:t>
            </a:fld>
            <a:endParaRPr lang="en-GB" dirty="0"/>
          </a:p>
        </p:txBody>
      </p:sp>
      <p:sp>
        <p:nvSpPr>
          <p:cNvPr id="13" name="Chart Placeholder 12"/>
          <p:cNvSpPr>
            <a:spLocks noGrp="1"/>
          </p:cNvSpPr>
          <p:nvPr>
            <p:ph type="chart" sz="quarter" idx="13"/>
          </p:nvPr>
        </p:nvSpPr>
        <p:spPr>
          <a:xfrm>
            <a:off x="7173913" y="1793875"/>
            <a:ext cx="4643437" cy="4302125"/>
          </a:xfrm>
        </p:spPr>
        <p:txBody>
          <a:bodyPr/>
          <a:lstStyle/>
          <a:p>
            <a:r>
              <a:rPr lang="de-DE" noProof="0"/>
              <a:t>Diagramm durch Klicken auf Symbol hinzufügen</a:t>
            </a:r>
            <a:endParaRPr lang="en-GB" noProof="0" dirty="0"/>
          </a:p>
        </p:txBody>
      </p:sp>
      <p:cxnSp>
        <p:nvCxnSpPr>
          <p:cNvPr id="8" name="Straight Connector 7"/>
          <p:cNvCxnSpPr/>
          <p:nvPr userDrawn="1"/>
        </p:nvCxnSpPr>
        <p:spPr>
          <a:xfrm>
            <a:off x="538163" y="6451875"/>
            <a:ext cx="9386887"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1_Titel, Text, Grafik link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de-DE"/>
              <a:t>Titelmasterformat durch Klicken bearbeiten</a:t>
            </a:r>
            <a:endParaRPr lang="en-GB" noProof="0" dirty="0"/>
          </a:p>
        </p:txBody>
      </p:sp>
      <p:sp>
        <p:nvSpPr>
          <p:cNvPr id="3" name="Content Placeholder 2"/>
          <p:cNvSpPr>
            <a:spLocks noGrp="1"/>
          </p:cNvSpPr>
          <p:nvPr>
            <p:ph idx="1"/>
          </p:nvPr>
        </p:nvSpPr>
        <p:spPr>
          <a:xfrm>
            <a:off x="6240951" y="1770185"/>
            <a:ext cx="5579574" cy="4325815"/>
          </a:xfrm>
        </p:spPr>
        <p:txBody>
          <a:bodyPr/>
          <a:lstStyle/>
          <a:p>
            <a:pPr lvl="0"/>
            <a:r>
              <a:rPr lang="de-DE" noProof="0"/>
              <a:t>Textmasterformat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GB" noProof="0" dirty="0"/>
          </a:p>
        </p:txBody>
      </p:sp>
      <p:sp>
        <p:nvSpPr>
          <p:cNvPr id="4" name="Date Placeholder 3"/>
          <p:cNvSpPr>
            <a:spLocks noGrp="1"/>
          </p:cNvSpPr>
          <p:nvPr>
            <p:ph type="dt" sz="half" idx="10"/>
          </p:nvPr>
        </p:nvSpPr>
        <p:spPr/>
        <p:txBody>
          <a:bodyPr/>
          <a:lstStyle/>
          <a:p>
            <a:r>
              <a:rPr lang="de-DE"/>
              <a:t>09.05.2017</a:t>
            </a:r>
            <a:endParaRPr lang="en-GB" dirty="0"/>
          </a:p>
        </p:txBody>
      </p:sp>
      <p:sp>
        <p:nvSpPr>
          <p:cNvPr id="5" name="Footer Placeholder 4"/>
          <p:cNvSpPr>
            <a:spLocks noGrp="1"/>
          </p:cNvSpPr>
          <p:nvPr>
            <p:ph type="ftr" sz="quarter" idx="11"/>
          </p:nvPr>
        </p:nvSpPr>
        <p:spPr/>
        <p:txBody>
          <a:bodyPr/>
          <a:lstStyle/>
          <a:p>
            <a:r>
              <a:rPr lang="de-DE" dirty="0"/>
              <a:t>© METRO SYSTEMS GmbH. Titel der Präsentation.   Einstufung: streng vertraulich, vertraulich, nur zum internen Gebrauch, öffentlich, </a:t>
            </a:r>
            <a:r>
              <a:rPr lang="de-DE" dirty="0" err="1"/>
              <a:t>Verdana</a:t>
            </a:r>
            <a:r>
              <a:rPr lang="de-DE" dirty="0"/>
              <a:t> 7.5 </a:t>
            </a:r>
            <a:r>
              <a:rPr lang="de-DE" dirty="0" err="1"/>
              <a:t>pt</a:t>
            </a:r>
            <a:endParaRPr lang="de-DE" dirty="0"/>
          </a:p>
        </p:txBody>
      </p:sp>
      <p:sp>
        <p:nvSpPr>
          <p:cNvPr id="6" name="Slide Number Placeholder 5"/>
          <p:cNvSpPr>
            <a:spLocks noGrp="1"/>
          </p:cNvSpPr>
          <p:nvPr>
            <p:ph type="sldNum" sz="quarter" idx="12"/>
          </p:nvPr>
        </p:nvSpPr>
        <p:spPr/>
        <p:txBody>
          <a:bodyPr/>
          <a:lstStyle/>
          <a:p>
            <a:fld id="{BD5CE54B-C29A-4A25-9174-59FEA10EAC97}" type="slidenum">
              <a:rPr lang="en-GB" smtClean="0"/>
              <a:t>‹#›</a:t>
            </a:fld>
            <a:endParaRPr lang="en-GB" dirty="0"/>
          </a:p>
        </p:txBody>
      </p:sp>
      <p:sp>
        <p:nvSpPr>
          <p:cNvPr id="13" name="Chart Placeholder 12"/>
          <p:cNvSpPr>
            <a:spLocks noGrp="1"/>
          </p:cNvSpPr>
          <p:nvPr>
            <p:ph type="chart" sz="quarter" idx="13"/>
          </p:nvPr>
        </p:nvSpPr>
        <p:spPr>
          <a:xfrm>
            <a:off x="541826" y="1793875"/>
            <a:ext cx="5147529" cy="4302125"/>
          </a:xfrm>
        </p:spPr>
        <p:txBody>
          <a:bodyPr/>
          <a:lstStyle/>
          <a:p>
            <a:r>
              <a:rPr lang="de-DE" noProof="0"/>
              <a:t>Diagramm durch Klicken auf Symbol hinzufügen</a:t>
            </a:r>
            <a:endParaRPr lang="en-GB" noProof="0" dirty="0"/>
          </a:p>
        </p:txBody>
      </p:sp>
      <p:cxnSp>
        <p:nvCxnSpPr>
          <p:cNvPr id="8" name="Straight Connector 7"/>
          <p:cNvCxnSpPr/>
          <p:nvPr userDrawn="1"/>
        </p:nvCxnSpPr>
        <p:spPr>
          <a:xfrm>
            <a:off x="538163" y="6451875"/>
            <a:ext cx="9386887"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354769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1_Titel, Text, Diagramm link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de-DE"/>
              <a:t>Titelmasterformat durch Klicken bearbeiten</a:t>
            </a:r>
            <a:endParaRPr lang="en-GB" noProof="0" dirty="0"/>
          </a:p>
        </p:txBody>
      </p:sp>
      <p:sp>
        <p:nvSpPr>
          <p:cNvPr id="3" name="Content Placeholder 2"/>
          <p:cNvSpPr>
            <a:spLocks noGrp="1"/>
          </p:cNvSpPr>
          <p:nvPr>
            <p:ph idx="1"/>
          </p:nvPr>
        </p:nvSpPr>
        <p:spPr>
          <a:xfrm>
            <a:off x="6240951" y="1770185"/>
            <a:ext cx="5579574" cy="4325815"/>
          </a:xfrm>
        </p:spPr>
        <p:txBody>
          <a:bodyPr/>
          <a:lstStyle/>
          <a:p>
            <a:pPr lvl="0"/>
            <a:r>
              <a:rPr lang="de-DE" noProof="0"/>
              <a:t>Textmasterformat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GB" noProof="0" dirty="0"/>
          </a:p>
        </p:txBody>
      </p:sp>
      <p:sp>
        <p:nvSpPr>
          <p:cNvPr id="4" name="Date Placeholder 3"/>
          <p:cNvSpPr>
            <a:spLocks noGrp="1"/>
          </p:cNvSpPr>
          <p:nvPr>
            <p:ph type="dt" sz="half" idx="10"/>
          </p:nvPr>
        </p:nvSpPr>
        <p:spPr/>
        <p:txBody>
          <a:bodyPr/>
          <a:lstStyle/>
          <a:p>
            <a:r>
              <a:rPr lang="de-DE"/>
              <a:t>09.05.2017</a:t>
            </a:r>
            <a:endParaRPr lang="en-GB" dirty="0"/>
          </a:p>
        </p:txBody>
      </p:sp>
      <p:sp>
        <p:nvSpPr>
          <p:cNvPr id="5" name="Footer Placeholder 4"/>
          <p:cNvSpPr>
            <a:spLocks noGrp="1"/>
          </p:cNvSpPr>
          <p:nvPr>
            <p:ph type="ftr" sz="quarter" idx="11"/>
          </p:nvPr>
        </p:nvSpPr>
        <p:spPr/>
        <p:txBody>
          <a:bodyPr/>
          <a:lstStyle/>
          <a:p>
            <a:r>
              <a:rPr lang="de-DE" dirty="0"/>
              <a:t>© METRO SYSTEMS GmbH. Titel der Präsentation.   Einstufung: streng vertraulich, vertraulich, nur zum internen Gebrauch, öffentlich, </a:t>
            </a:r>
            <a:r>
              <a:rPr lang="de-DE" dirty="0" err="1"/>
              <a:t>Verdana</a:t>
            </a:r>
            <a:r>
              <a:rPr lang="de-DE" dirty="0"/>
              <a:t> 7.5 </a:t>
            </a:r>
            <a:r>
              <a:rPr lang="de-DE" dirty="0" err="1"/>
              <a:t>pt</a:t>
            </a:r>
            <a:endParaRPr lang="de-DE" dirty="0"/>
          </a:p>
        </p:txBody>
      </p:sp>
      <p:sp>
        <p:nvSpPr>
          <p:cNvPr id="6" name="Slide Number Placeholder 5"/>
          <p:cNvSpPr>
            <a:spLocks noGrp="1"/>
          </p:cNvSpPr>
          <p:nvPr>
            <p:ph type="sldNum" sz="quarter" idx="12"/>
          </p:nvPr>
        </p:nvSpPr>
        <p:spPr/>
        <p:txBody>
          <a:bodyPr/>
          <a:lstStyle/>
          <a:p>
            <a:fld id="{BD5CE54B-C29A-4A25-9174-59FEA10EAC97}" type="slidenum">
              <a:rPr lang="en-GB" smtClean="0"/>
              <a:t>‹#›</a:t>
            </a:fld>
            <a:endParaRPr lang="en-GB" dirty="0"/>
          </a:p>
        </p:txBody>
      </p:sp>
      <p:sp>
        <p:nvSpPr>
          <p:cNvPr id="13" name="Chart Placeholder 12"/>
          <p:cNvSpPr>
            <a:spLocks noGrp="1"/>
          </p:cNvSpPr>
          <p:nvPr>
            <p:ph type="chart" sz="quarter" idx="13"/>
          </p:nvPr>
        </p:nvSpPr>
        <p:spPr>
          <a:xfrm>
            <a:off x="541826" y="1793875"/>
            <a:ext cx="5147529" cy="4302125"/>
          </a:xfrm>
        </p:spPr>
        <p:txBody>
          <a:bodyPr/>
          <a:lstStyle/>
          <a:p>
            <a:r>
              <a:rPr lang="de-DE" noProof="0"/>
              <a:t>Diagramm durch Klicken auf Symbol hinzufügen</a:t>
            </a:r>
            <a:endParaRPr lang="en-GB" noProof="0" dirty="0"/>
          </a:p>
        </p:txBody>
      </p:sp>
      <p:cxnSp>
        <p:nvCxnSpPr>
          <p:cNvPr id="8" name="Straight Connector 7"/>
          <p:cNvCxnSpPr/>
          <p:nvPr userDrawn="1"/>
        </p:nvCxnSpPr>
        <p:spPr>
          <a:xfrm>
            <a:off x="538163" y="6451875"/>
            <a:ext cx="9386887"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102" Type="http://schemas.openxmlformats.org/officeDocument/2006/relationships/theme" Target="../theme/theme1.xml"/><Relationship Id="rId5" Type="http://schemas.openxmlformats.org/officeDocument/2006/relationships/slideLayout" Target="../slideLayouts/slideLayout5.xml"/><Relationship Id="rId90" Type="http://schemas.openxmlformats.org/officeDocument/2006/relationships/slideLayout" Target="../slideLayouts/slideLayout90.xml"/><Relationship Id="rId95" Type="http://schemas.openxmlformats.org/officeDocument/2006/relationships/slideLayout" Target="../slideLayouts/slideLayout95.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103" Type="http://schemas.openxmlformats.org/officeDocument/2006/relationships/image" Target="../media/image1.emf"/><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91" Type="http://schemas.openxmlformats.org/officeDocument/2006/relationships/slideLayout" Target="../slideLayouts/slideLayout91.xml"/><Relationship Id="rId96" Type="http://schemas.openxmlformats.org/officeDocument/2006/relationships/slideLayout" Target="../slideLayouts/slideLayout96.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94" Type="http://schemas.openxmlformats.org/officeDocument/2006/relationships/slideLayout" Target="../slideLayouts/slideLayout94.xml"/><Relationship Id="rId99" Type="http://schemas.openxmlformats.org/officeDocument/2006/relationships/slideLayout" Target="../slideLayouts/slideLayout99.xml"/><Relationship Id="rId101" Type="http://schemas.openxmlformats.org/officeDocument/2006/relationships/slideLayout" Target="../slideLayouts/slideLayout10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97" Type="http://schemas.openxmlformats.org/officeDocument/2006/relationships/slideLayout" Target="../slideLayouts/slideLayout97.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56" Type="http://schemas.openxmlformats.org/officeDocument/2006/relationships/slideLayout" Target="../slideLayouts/slideLayout56.xml"/><Relationship Id="rId77" Type="http://schemas.openxmlformats.org/officeDocument/2006/relationships/slideLayout" Target="../slideLayouts/slideLayout77.xml"/><Relationship Id="rId100" Type="http://schemas.openxmlformats.org/officeDocument/2006/relationships/slideLayout" Target="../slideLayouts/slideLayout100.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93" Type="http://schemas.openxmlformats.org/officeDocument/2006/relationships/slideLayout" Target="../slideLayouts/slideLayout93.xml"/><Relationship Id="rId98" Type="http://schemas.openxmlformats.org/officeDocument/2006/relationships/slideLayout" Target="../slideLayouts/slideLayout9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0000" y="504092"/>
            <a:ext cx="11276862" cy="1186596"/>
          </a:xfrm>
          <a:prstGeom prst="rect">
            <a:avLst/>
          </a:prstGeom>
        </p:spPr>
        <p:txBody>
          <a:bodyPr vert="horz" lIns="0" tIns="0" rIns="0" bIns="0" rtlCol="0" anchor="t" anchorCtr="0">
            <a:noAutofit/>
          </a:bodyPr>
          <a:lstStyle/>
          <a:p>
            <a:r>
              <a:rPr lang="de-DE"/>
              <a:t>Mastertitelformat bearbeiten</a:t>
            </a:r>
            <a:endParaRPr lang="en-GB" noProof="0" dirty="0"/>
          </a:p>
        </p:txBody>
      </p:sp>
      <p:sp>
        <p:nvSpPr>
          <p:cNvPr id="3" name="Text Placeholder 2"/>
          <p:cNvSpPr>
            <a:spLocks noGrp="1"/>
          </p:cNvSpPr>
          <p:nvPr>
            <p:ph type="body" idx="1"/>
          </p:nvPr>
        </p:nvSpPr>
        <p:spPr>
          <a:xfrm>
            <a:off x="540000" y="1770185"/>
            <a:ext cx="11276862" cy="4325815"/>
          </a:xfrm>
          <a:prstGeom prst="rect">
            <a:avLst/>
          </a:prstGeom>
        </p:spPr>
        <p:txBody>
          <a:bodyPr vert="horz" lIns="0" tIns="0" rIns="0" bIns="0" rtlCol="0">
            <a:noAutofit/>
          </a:bodyPr>
          <a:lstStyle/>
          <a:p>
            <a:pPr lvl="0"/>
            <a:r>
              <a:rPr lang="de-DE" noProof="0" dirty="0"/>
              <a:t>Mastertextformat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4" name="Date Placeholder 3"/>
          <p:cNvSpPr>
            <a:spLocks noGrp="1"/>
          </p:cNvSpPr>
          <p:nvPr>
            <p:ph type="dt" sz="half" idx="2"/>
          </p:nvPr>
        </p:nvSpPr>
        <p:spPr>
          <a:xfrm>
            <a:off x="790574" y="6579086"/>
            <a:ext cx="626746" cy="216000"/>
          </a:xfrm>
          <a:prstGeom prst="rect">
            <a:avLst/>
          </a:prstGeom>
        </p:spPr>
        <p:txBody>
          <a:bodyPr vert="horz" lIns="0" tIns="0" rIns="0" bIns="0" rtlCol="0" anchor="t" anchorCtr="0"/>
          <a:lstStyle>
            <a:lvl1pPr algn="l">
              <a:defRPr sz="750">
                <a:solidFill>
                  <a:schemeClr val="tx2"/>
                </a:solidFill>
              </a:defRPr>
            </a:lvl1pPr>
          </a:lstStyle>
          <a:p>
            <a:r>
              <a:rPr lang="de-DE">
                <a:solidFill>
                  <a:srgbClr val="003B7E"/>
                </a:solidFill>
              </a:rPr>
              <a:t>09.05.2017</a:t>
            </a:r>
            <a:endParaRPr lang="en-GB" dirty="0">
              <a:solidFill>
                <a:srgbClr val="003B7E"/>
              </a:solidFill>
            </a:endParaRPr>
          </a:p>
        </p:txBody>
      </p:sp>
      <p:sp>
        <p:nvSpPr>
          <p:cNvPr id="5" name="Footer Placeholder 4"/>
          <p:cNvSpPr>
            <a:spLocks noGrp="1"/>
          </p:cNvSpPr>
          <p:nvPr>
            <p:ph type="ftr" sz="quarter" idx="3"/>
          </p:nvPr>
        </p:nvSpPr>
        <p:spPr>
          <a:xfrm>
            <a:off x="1508760" y="6579086"/>
            <a:ext cx="8416290" cy="216000"/>
          </a:xfrm>
          <a:prstGeom prst="rect">
            <a:avLst/>
          </a:prstGeom>
        </p:spPr>
        <p:txBody>
          <a:bodyPr vert="horz" lIns="0" tIns="0" rIns="0" bIns="0" rtlCol="0" anchor="t" anchorCtr="0"/>
          <a:lstStyle>
            <a:lvl1pPr algn="l">
              <a:defRPr sz="750">
                <a:solidFill>
                  <a:schemeClr val="tx2"/>
                </a:solidFill>
              </a:defRPr>
            </a:lvl1pPr>
          </a:lstStyle>
          <a:p>
            <a:r>
              <a:rPr lang="de-DE" dirty="0">
                <a:solidFill>
                  <a:srgbClr val="003B7E"/>
                </a:solidFill>
              </a:rPr>
              <a:t>© METRO SYSTEMS GmbH.   Titel der Präsentation.   Einstufung: streng vertraulich, vertraulich, nur zum internen Gebrauch, öffentlich, </a:t>
            </a:r>
            <a:r>
              <a:rPr lang="de-DE" dirty="0" err="1">
                <a:solidFill>
                  <a:srgbClr val="003B7E"/>
                </a:solidFill>
              </a:rPr>
              <a:t>Verdana</a:t>
            </a:r>
            <a:r>
              <a:rPr lang="de-DE" dirty="0">
                <a:solidFill>
                  <a:srgbClr val="003B7E"/>
                </a:solidFill>
              </a:rPr>
              <a:t> 7.5 </a:t>
            </a:r>
            <a:r>
              <a:rPr lang="de-DE" dirty="0" err="1">
                <a:solidFill>
                  <a:srgbClr val="003B7E"/>
                </a:solidFill>
              </a:rPr>
              <a:t>pt</a:t>
            </a:r>
            <a:endParaRPr lang="de-DE" dirty="0">
              <a:solidFill>
                <a:srgbClr val="003B7E"/>
              </a:solidFill>
            </a:endParaRPr>
          </a:p>
        </p:txBody>
      </p:sp>
      <p:sp>
        <p:nvSpPr>
          <p:cNvPr id="6" name="Slide Number Placeholder 5"/>
          <p:cNvSpPr>
            <a:spLocks noGrp="1"/>
          </p:cNvSpPr>
          <p:nvPr>
            <p:ph type="sldNum" sz="quarter" idx="4"/>
          </p:nvPr>
        </p:nvSpPr>
        <p:spPr>
          <a:xfrm>
            <a:off x="539999" y="6579087"/>
            <a:ext cx="210277" cy="216000"/>
          </a:xfrm>
          <a:prstGeom prst="rect">
            <a:avLst/>
          </a:prstGeom>
        </p:spPr>
        <p:txBody>
          <a:bodyPr vert="horz" lIns="0" tIns="0" rIns="0" bIns="0" rtlCol="0" anchor="t" anchorCtr="0"/>
          <a:lstStyle>
            <a:lvl1pPr algn="l">
              <a:defRPr sz="750">
                <a:solidFill>
                  <a:schemeClr val="tx2"/>
                </a:solidFill>
              </a:defRPr>
            </a:lvl1pPr>
          </a:lstStyle>
          <a:p>
            <a:fld id="{BD5CE54B-C29A-4A25-9174-59FEA10EAC97}" type="slidenum">
              <a:rPr lang="en-GB" smtClean="0">
                <a:solidFill>
                  <a:srgbClr val="003B7E"/>
                </a:solidFill>
              </a:rPr>
              <a:pPr/>
              <a:t>‹#›</a:t>
            </a:fld>
            <a:endParaRPr lang="en-GB" dirty="0">
              <a:solidFill>
                <a:srgbClr val="003B7E"/>
              </a:solidFill>
            </a:endParaRPr>
          </a:p>
        </p:txBody>
      </p:sp>
      <p:pic>
        <p:nvPicPr>
          <p:cNvPr id="11" name="Picture 10"/>
          <p:cNvPicPr>
            <a:picLocks noChangeAspect="1"/>
          </p:cNvPicPr>
          <p:nvPr/>
        </p:nvPicPr>
        <p:blipFill>
          <a:blip r:embed="rId103"/>
          <a:stretch>
            <a:fillRect/>
          </a:stretch>
        </p:blipFill>
        <p:spPr>
          <a:xfrm>
            <a:off x="10389394" y="6444732"/>
            <a:ext cx="1433512" cy="242550"/>
          </a:xfrm>
          <a:prstGeom prst="rect">
            <a:avLst/>
          </a:prstGeom>
        </p:spPr>
      </p:pic>
    </p:spTree>
    <p:extLst>
      <p:ext uri="{BB962C8B-B14F-4D97-AF65-F5344CB8AC3E}">
        <p14:creationId xmlns:p14="http://schemas.microsoft.com/office/powerpoint/2010/main" val="647700683"/>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 id="2147483723" r:id="rId14"/>
    <p:sldLayoutId id="2147483724" r:id="rId15"/>
    <p:sldLayoutId id="2147483725" r:id="rId16"/>
    <p:sldLayoutId id="2147483726" r:id="rId17"/>
    <p:sldLayoutId id="2147483727" r:id="rId18"/>
    <p:sldLayoutId id="2147483728" r:id="rId19"/>
    <p:sldLayoutId id="2147483729" r:id="rId20"/>
    <p:sldLayoutId id="2147483730" r:id="rId21"/>
    <p:sldLayoutId id="2147483731" r:id="rId22"/>
    <p:sldLayoutId id="2147483732" r:id="rId23"/>
    <p:sldLayoutId id="2147483733" r:id="rId24"/>
    <p:sldLayoutId id="2147483734" r:id="rId25"/>
    <p:sldLayoutId id="2147483735" r:id="rId26"/>
    <p:sldLayoutId id="2147483736" r:id="rId27"/>
    <p:sldLayoutId id="2147483737" r:id="rId28"/>
    <p:sldLayoutId id="2147483738" r:id="rId29"/>
    <p:sldLayoutId id="2147483739" r:id="rId30"/>
    <p:sldLayoutId id="2147483740" r:id="rId31"/>
    <p:sldLayoutId id="2147483741" r:id="rId32"/>
    <p:sldLayoutId id="2147483742" r:id="rId33"/>
    <p:sldLayoutId id="2147483743" r:id="rId34"/>
    <p:sldLayoutId id="2147483744" r:id="rId35"/>
    <p:sldLayoutId id="2147483745" r:id="rId36"/>
    <p:sldLayoutId id="2147483746" r:id="rId37"/>
    <p:sldLayoutId id="2147483747" r:id="rId38"/>
    <p:sldLayoutId id="2147483748" r:id="rId39"/>
    <p:sldLayoutId id="2147483749" r:id="rId40"/>
    <p:sldLayoutId id="2147483750" r:id="rId41"/>
    <p:sldLayoutId id="2147483751" r:id="rId42"/>
    <p:sldLayoutId id="2147483752" r:id="rId43"/>
    <p:sldLayoutId id="2147483753" r:id="rId44"/>
    <p:sldLayoutId id="2147483754" r:id="rId45"/>
    <p:sldLayoutId id="2147483755" r:id="rId46"/>
    <p:sldLayoutId id="2147483756" r:id="rId47"/>
    <p:sldLayoutId id="2147483757" r:id="rId48"/>
    <p:sldLayoutId id="2147483758" r:id="rId49"/>
    <p:sldLayoutId id="2147483759" r:id="rId50"/>
    <p:sldLayoutId id="2147483760" r:id="rId51"/>
    <p:sldLayoutId id="2147483761" r:id="rId52"/>
    <p:sldLayoutId id="2147483762" r:id="rId53"/>
    <p:sldLayoutId id="2147483763" r:id="rId54"/>
    <p:sldLayoutId id="2147483764" r:id="rId55"/>
    <p:sldLayoutId id="2147483765" r:id="rId56"/>
    <p:sldLayoutId id="2147483656" r:id="rId57"/>
    <p:sldLayoutId id="2147483673" r:id="rId58"/>
    <p:sldLayoutId id="2147483672" r:id="rId59"/>
    <p:sldLayoutId id="2147483688" r:id="rId60"/>
    <p:sldLayoutId id="2147483689" r:id="rId61"/>
    <p:sldLayoutId id="2147483692" r:id="rId62"/>
    <p:sldLayoutId id="2147483693" r:id="rId63"/>
    <p:sldLayoutId id="2147483696" r:id="rId64"/>
    <p:sldLayoutId id="2147483697" r:id="rId65"/>
    <p:sldLayoutId id="2147483700" r:id="rId66"/>
    <p:sldLayoutId id="2147483701" r:id="rId67"/>
    <p:sldLayoutId id="2147483686" r:id="rId68"/>
    <p:sldLayoutId id="2147483687" r:id="rId69"/>
    <p:sldLayoutId id="2147483690" r:id="rId70"/>
    <p:sldLayoutId id="2147483691" r:id="rId71"/>
    <p:sldLayoutId id="2147483694" r:id="rId72"/>
    <p:sldLayoutId id="2147483695" r:id="rId73"/>
    <p:sldLayoutId id="2147483698" r:id="rId74"/>
    <p:sldLayoutId id="2147483699" r:id="rId75"/>
    <p:sldLayoutId id="2147483702" r:id="rId76"/>
    <p:sldLayoutId id="2147483703" r:id="rId77"/>
    <p:sldLayoutId id="2147483663" r:id="rId78"/>
    <p:sldLayoutId id="2147483664" r:id="rId79"/>
    <p:sldLayoutId id="2147483665" r:id="rId80"/>
    <p:sldLayoutId id="2147483704" r:id="rId81"/>
    <p:sldLayoutId id="2147483676" r:id="rId82"/>
    <p:sldLayoutId id="2147483667" r:id="rId83"/>
    <p:sldLayoutId id="2147483668" r:id="rId84"/>
    <p:sldLayoutId id="2147483669" r:id="rId85"/>
    <p:sldLayoutId id="2147483670" r:id="rId86"/>
    <p:sldLayoutId id="2147483671" r:id="rId87"/>
    <p:sldLayoutId id="2147483679" r:id="rId88"/>
    <p:sldLayoutId id="2147483678" r:id="rId89"/>
    <p:sldLayoutId id="2147483680" r:id="rId90"/>
    <p:sldLayoutId id="2147483682" r:id="rId91"/>
    <p:sldLayoutId id="2147483683" r:id="rId92"/>
    <p:sldLayoutId id="2147483681" r:id="rId93"/>
    <p:sldLayoutId id="2147483684" r:id="rId94"/>
    <p:sldLayoutId id="2147483685" r:id="rId95"/>
    <p:sldLayoutId id="2147483674" r:id="rId96"/>
    <p:sldLayoutId id="2147483705" r:id="rId97"/>
    <p:sldLayoutId id="2147483675" r:id="rId98"/>
    <p:sldLayoutId id="2147483706" r:id="rId99"/>
    <p:sldLayoutId id="2147483707" r:id="rId100"/>
    <p:sldLayoutId id="2147483708" r:id="rId101"/>
  </p:sldLayoutIdLst>
  <p:hf hdr="0"/>
  <p:txStyles>
    <p:titleStyle>
      <a:lvl1pPr algn="l" defTabSz="914400" rtl="0" eaLnBrk="1" latinLnBrk="0" hangingPunct="1">
        <a:lnSpc>
          <a:spcPct val="90000"/>
        </a:lnSpc>
        <a:spcBef>
          <a:spcPct val="0"/>
        </a:spcBef>
        <a:buNone/>
        <a:defRPr sz="2800" b="1" kern="1200" cap="all" baseline="0">
          <a:solidFill>
            <a:schemeClr val="tx2"/>
          </a:solidFill>
          <a:latin typeface="+mj-lt"/>
          <a:ea typeface="+mj-ea"/>
          <a:cs typeface="+mj-cs"/>
        </a:defRPr>
      </a:lvl1pPr>
    </p:titleStyle>
    <p:bodyStyle>
      <a:lvl1pPr marL="0" indent="0" algn="l" defTabSz="914400" rtl="0" eaLnBrk="1" latinLnBrk="0" hangingPunct="1">
        <a:lnSpc>
          <a:spcPct val="90000"/>
        </a:lnSpc>
        <a:spcBef>
          <a:spcPts val="1200"/>
        </a:spcBef>
        <a:buFontTx/>
        <a:buNone/>
        <a:defRPr sz="1500" kern="1200">
          <a:solidFill>
            <a:schemeClr val="tx1"/>
          </a:solidFill>
          <a:latin typeface="+mn-lt"/>
          <a:ea typeface="+mn-ea"/>
          <a:cs typeface="+mn-cs"/>
        </a:defRPr>
      </a:lvl1pPr>
      <a:lvl2pPr marL="198000" indent="-130175" algn="l" defTabSz="914400" rtl="0" eaLnBrk="1" latinLnBrk="0" hangingPunct="1">
        <a:lnSpc>
          <a:spcPct val="90000"/>
        </a:lnSpc>
        <a:spcBef>
          <a:spcPts val="600"/>
        </a:spcBef>
        <a:buSzPct val="110000"/>
        <a:buFont typeface="Arial" panose="020B0604020202020204" pitchFamily="34" charset="0"/>
        <a:buChar char="•"/>
        <a:defRPr sz="1500" kern="1200">
          <a:solidFill>
            <a:schemeClr val="tx1"/>
          </a:solidFill>
          <a:latin typeface="+mn-lt"/>
          <a:ea typeface="+mn-ea"/>
          <a:cs typeface="+mn-cs"/>
        </a:defRPr>
      </a:lvl2pPr>
      <a:lvl3pPr marL="315913" indent="-126000" algn="l" defTabSz="914400" rtl="0" eaLnBrk="1" latinLnBrk="0" hangingPunct="1">
        <a:lnSpc>
          <a:spcPct val="90000"/>
        </a:lnSpc>
        <a:spcBef>
          <a:spcPts val="600"/>
        </a:spcBef>
        <a:buSzPct val="110000"/>
        <a:buFont typeface="Arial" panose="020B0604020202020204" pitchFamily="34" charset="0"/>
        <a:buChar char="•"/>
        <a:defRPr sz="1500" kern="1200">
          <a:solidFill>
            <a:schemeClr val="tx1"/>
          </a:solidFill>
          <a:latin typeface="+mn-lt"/>
          <a:ea typeface="+mn-ea"/>
          <a:cs typeface="+mn-cs"/>
        </a:defRPr>
      </a:lvl3pPr>
      <a:lvl4pPr marL="433388" indent="-126000" algn="l" defTabSz="914400" rtl="0" eaLnBrk="1" latinLnBrk="0" hangingPunct="1">
        <a:lnSpc>
          <a:spcPct val="90000"/>
        </a:lnSpc>
        <a:spcBef>
          <a:spcPts val="600"/>
        </a:spcBef>
        <a:buSzPct val="110000"/>
        <a:buFont typeface="Arial" panose="020B0604020202020204" pitchFamily="34" charset="0"/>
        <a:buChar char="•"/>
        <a:defRPr sz="1500" kern="1200">
          <a:solidFill>
            <a:schemeClr val="tx1"/>
          </a:solidFill>
          <a:latin typeface="+mn-lt"/>
          <a:ea typeface="+mn-ea"/>
          <a:cs typeface="+mn-cs"/>
        </a:defRPr>
      </a:lvl4pPr>
      <a:lvl5pPr marL="561975" indent="-126000" algn="l" defTabSz="914400" rtl="0" eaLnBrk="1" latinLnBrk="0" hangingPunct="1">
        <a:lnSpc>
          <a:spcPct val="90000"/>
        </a:lnSpc>
        <a:spcBef>
          <a:spcPts val="600"/>
        </a:spcBef>
        <a:buSzPct val="110000"/>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62" userDrawn="1">
          <p15:clr>
            <a:srgbClr val="F26B43"/>
          </p15:clr>
        </p15:guide>
        <p15:guide id="3" pos="3929" userDrawn="1">
          <p15:clr>
            <a:srgbClr val="F26B43"/>
          </p15:clr>
        </p15:guide>
        <p15:guide id="4" pos="4453" userDrawn="1">
          <p15:clr>
            <a:srgbClr val="F26B43"/>
          </p15:clr>
        </p15:guide>
        <p15:guide id="5" pos="4519" userDrawn="1">
          <p15:clr>
            <a:srgbClr val="F26B43"/>
          </p15:clr>
        </p15:guide>
        <p15:guide id="6" pos="5058" userDrawn="1">
          <p15:clr>
            <a:srgbClr val="F26B43"/>
          </p15:clr>
        </p15:guide>
        <p15:guide id="7" pos="5121" userDrawn="1">
          <p15:clr>
            <a:srgbClr val="F26B43"/>
          </p15:clr>
        </p15:guide>
        <p15:guide id="8" pos="5652" userDrawn="1">
          <p15:clr>
            <a:srgbClr val="F26B43"/>
          </p15:clr>
        </p15:guide>
        <p15:guide id="9" pos="5718" userDrawn="1">
          <p15:clr>
            <a:srgbClr val="F26B43"/>
          </p15:clr>
        </p15:guide>
        <p15:guide id="10" pos="6252" userDrawn="1">
          <p15:clr>
            <a:srgbClr val="F26B43"/>
          </p15:clr>
        </p15:guide>
        <p15:guide id="11" pos="6315" userDrawn="1">
          <p15:clr>
            <a:srgbClr val="F26B43"/>
          </p15:clr>
        </p15:guide>
        <p15:guide id="12" pos="6849" userDrawn="1">
          <p15:clr>
            <a:srgbClr val="F26B43"/>
          </p15:clr>
        </p15:guide>
        <p15:guide id="13" pos="6915" userDrawn="1">
          <p15:clr>
            <a:srgbClr val="F26B43"/>
          </p15:clr>
        </p15:guide>
        <p15:guide id="14" pos="7446" userDrawn="1">
          <p15:clr>
            <a:srgbClr val="F26B43"/>
          </p15:clr>
        </p15:guide>
        <p15:guide id="15" pos="3324" userDrawn="1">
          <p15:clr>
            <a:srgbClr val="F26B43"/>
          </p15:clr>
        </p15:guide>
        <p15:guide id="16" pos="3258" userDrawn="1">
          <p15:clr>
            <a:srgbClr val="F26B43"/>
          </p15:clr>
        </p15:guide>
        <p15:guide id="17" pos="2733" userDrawn="1">
          <p15:clr>
            <a:srgbClr val="F26B43"/>
          </p15:clr>
        </p15:guide>
        <p15:guide id="18" pos="2667" userDrawn="1">
          <p15:clr>
            <a:srgbClr val="F26B43"/>
          </p15:clr>
        </p15:guide>
        <p15:guide id="19" pos="2133" userDrawn="1">
          <p15:clr>
            <a:srgbClr val="F26B43"/>
          </p15:clr>
        </p15:guide>
        <p15:guide id="20" pos="2070" userDrawn="1">
          <p15:clr>
            <a:srgbClr val="F26B43"/>
          </p15:clr>
        </p15:guide>
        <p15:guide id="21" pos="1536" userDrawn="1">
          <p15:clr>
            <a:srgbClr val="F26B43"/>
          </p15:clr>
        </p15:guide>
        <p15:guide id="22" pos="1467" userDrawn="1">
          <p15:clr>
            <a:srgbClr val="F26B43"/>
          </p15:clr>
        </p15:guide>
        <p15:guide id="23" pos="939" userDrawn="1">
          <p15:clr>
            <a:srgbClr val="F26B43"/>
          </p15:clr>
        </p15:guide>
        <p15:guide id="24" pos="867" userDrawn="1">
          <p15:clr>
            <a:srgbClr val="F26B43"/>
          </p15:clr>
        </p15:guide>
        <p15:guide id="25" pos="339" userDrawn="1">
          <p15:clr>
            <a:srgbClr val="F26B43"/>
          </p15:clr>
        </p15:guide>
        <p15:guide id="26" orient="horz" pos="4200" userDrawn="1">
          <p15:clr>
            <a:srgbClr val="F26B43"/>
          </p15:clr>
        </p15:guide>
        <p15:guide id="27" orient="horz" pos="3840" userDrawn="1">
          <p15:clr>
            <a:srgbClr val="F26B43"/>
          </p15:clr>
        </p15:guide>
        <p15:guide id="28" orient="horz" pos="1130" userDrawn="1">
          <p15:clr>
            <a:srgbClr val="F26B43"/>
          </p15:clr>
        </p15:guide>
        <p15:guide id="29" orient="horz" pos="33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10.emf"/><Relationship Id="rId2" Type="http://schemas.openxmlformats.org/officeDocument/2006/relationships/tags" Target="../tags/tag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3.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4.png"/><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5.png"/><Relationship Id="rId1" Type="http://schemas.openxmlformats.org/officeDocument/2006/relationships/slideLayout" Target="../slideLayouts/slideLayout23.xml"/><Relationship Id="rId5" Type="http://schemas.openxmlformats.org/officeDocument/2006/relationships/image" Target="../media/image26.png"/><Relationship Id="rId4" Type="http://schemas.openxmlformats.org/officeDocument/2006/relationships/hyperlink" Target="https://buyers.sourcingsupport.metro.de/support/solutions/folders/15000011419"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3.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3.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1.png"/><Relationship Id="rId1" Type="http://schemas.openxmlformats.org/officeDocument/2006/relationships/slideLayout" Target="../slideLayouts/slideLayout23.xml"/><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3.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5.png"/><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3.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3.xm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0.png"/><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1.png"/><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2.png"/><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3.xml"/><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3.xml"/><Relationship Id="rId5" Type="http://schemas.openxmlformats.org/officeDocument/2006/relationships/image" Target="../media/image47.png"/><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3.xml"/><Relationship Id="rId4" Type="http://schemas.openxmlformats.org/officeDocument/2006/relationships/image" Target="../media/image12.png"/></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2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0.png"/><Relationship Id="rId1" Type="http://schemas.openxmlformats.org/officeDocument/2006/relationships/slideLayout" Target="../slideLayouts/slideLayout23.xml"/><Relationship Id="rId4" Type="http://schemas.openxmlformats.org/officeDocument/2006/relationships/image" Target="../media/image51.pn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3.xml"/><Relationship Id="rId4" Type="http://schemas.openxmlformats.org/officeDocument/2006/relationships/image" Target="../media/image12.png"/></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4.png"/><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5.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3.xml"/><Relationship Id="rId4" Type="http://schemas.openxmlformats.org/officeDocument/2006/relationships/hyperlink" Target="https://esourcing.metro-link.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3.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png"/><Relationship Id="rId1" Type="http://schemas.openxmlformats.org/officeDocument/2006/relationships/slideLayout" Target="../slideLayouts/slideLayout23.xml"/><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8.png"/><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png"/><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3.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ggetto 3" hidden="1"/>
          <p:cNvGraphicFramePr>
            <a:graphicFrameLocks noChangeAspect="1"/>
          </p:cNvGraphicFramePr>
          <p:nvPr>
            <p:custDataLst>
              <p:tags r:id="rId2"/>
            </p:custDataLst>
            <p:extLst>
              <p:ext uri="{D42A27DB-BD31-4B8C-83A1-F6EECF244321}">
                <p14:modId xmlns:p14="http://schemas.microsoft.com/office/powerpoint/2010/main" val="97762847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70" name="Diapositiva think-cell" r:id="rId6" imgW="270" imgH="270" progId="TCLayout.ActiveDocument.1">
                  <p:embed/>
                </p:oleObj>
              </mc:Choice>
              <mc:Fallback>
                <p:oleObj name="Diapositiva think-cell" r:id="rId6" imgW="270" imgH="270"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Rettangolo 2"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endParaRPr lang="en-GB" sz="3600" b="1" dirty="0">
              <a:latin typeface="Verdana"/>
              <a:ea typeface="+mj-ea"/>
              <a:cs typeface="+mj-cs"/>
              <a:sym typeface="Verdana"/>
            </a:endParaRPr>
          </a:p>
        </p:txBody>
      </p:sp>
      <p:sp>
        <p:nvSpPr>
          <p:cNvPr id="2" name="Title 1"/>
          <p:cNvSpPr>
            <a:spLocks noGrp="1"/>
          </p:cNvSpPr>
          <p:nvPr>
            <p:ph type="ctrTitle"/>
          </p:nvPr>
        </p:nvSpPr>
        <p:spPr/>
        <p:txBody>
          <a:bodyPr/>
          <a:lstStyle/>
          <a:p>
            <a:r>
              <a:rPr lang="en-GB" dirty="0"/>
              <a:t>User Guide </a:t>
            </a:r>
            <a:r>
              <a:rPr lang="en-GB" dirty="0" err="1"/>
              <a:t>rfp</a:t>
            </a:r>
            <a:endParaRPr lang="en-GB" dirty="0"/>
          </a:p>
        </p:txBody>
      </p:sp>
      <p:sp>
        <p:nvSpPr>
          <p:cNvPr id="6" name="Slide Number Placeholder 5"/>
          <p:cNvSpPr>
            <a:spLocks noGrp="1"/>
          </p:cNvSpPr>
          <p:nvPr>
            <p:ph type="sldNum" sz="quarter" idx="12"/>
          </p:nvPr>
        </p:nvSpPr>
        <p:spPr/>
        <p:txBody>
          <a:bodyPr/>
          <a:lstStyle/>
          <a:p>
            <a:fld id="{BD5CE54B-C29A-4A25-9174-59FEA10EAC97}" type="slidenum">
              <a:rPr lang="en-GB" smtClean="0"/>
              <a:pPr/>
              <a:t>1</a:t>
            </a:fld>
            <a:endParaRPr lang="en-GB" dirty="0"/>
          </a:p>
        </p:txBody>
      </p:sp>
    </p:spTree>
    <p:extLst>
      <p:ext uri="{BB962C8B-B14F-4D97-AF65-F5344CB8AC3E}">
        <p14:creationId xmlns:p14="http://schemas.microsoft.com/office/powerpoint/2010/main" val="28774982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A69F2FF-AD99-4FCA-A556-2599B8D5BBBC}"/>
              </a:ext>
            </a:extLst>
          </p:cNvPr>
          <p:cNvPicPr>
            <a:picLocks noChangeAspect="1"/>
          </p:cNvPicPr>
          <p:nvPr/>
        </p:nvPicPr>
        <p:blipFill>
          <a:blip r:embed="rId2"/>
          <a:stretch>
            <a:fillRect/>
          </a:stretch>
        </p:blipFill>
        <p:spPr>
          <a:xfrm>
            <a:off x="608209" y="3845369"/>
            <a:ext cx="10511136" cy="2382086"/>
          </a:xfrm>
          <a:prstGeom prst="rect">
            <a:avLst/>
          </a:prstGeom>
        </p:spPr>
      </p:pic>
      <p:pic>
        <p:nvPicPr>
          <p:cNvPr id="3" name="Picture 2">
            <a:extLst>
              <a:ext uri="{FF2B5EF4-FFF2-40B4-BE49-F238E27FC236}">
                <a16:creationId xmlns:a16="http://schemas.microsoft.com/office/drawing/2014/main" id="{07271696-AA57-4E5C-9C30-589236CE8535}"/>
              </a:ext>
            </a:extLst>
          </p:cNvPr>
          <p:cNvPicPr>
            <a:picLocks noChangeAspect="1"/>
          </p:cNvPicPr>
          <p:nvPr/>
        </p:nvPicPr>
        <p:blipFill>
          <a:blip r:embed="rId3"/>
          <a:stretch>
            <a:fillRect/>
          </a:stretch>
        </p:blipFill>
        <p:spPr>
          <a:xfrm>
            <a:off x="815323" y="752481"/>
            <a:ext cx="10194263" cy="2733718"/>
          </a:xfrm>
          <a:prstGeom prst="rect">
            <a:avLst/>
          </a:prstGeom>
        </p:spPr>
      </p:pic>
      <p:sp>
        <p:nvSpPr>
          <p:cNvPr id="6" name="Slide Number Placeholder 5"/>
          <p:cNvSpPr>
            <a:spLocks noGrp="1"/>
          </p:cNvSpPr>
          <p:nvPr>
            <p:ph type="sldNum" sz="quarter" idx="12"/>
          </p:nvPr>
        </p:nvSpPr>
        <p:spPr/>
        <p:txBody>
          <a:bodyPr/>
          <a:lstStyle/>
          <a:p>
            <a:fld id="{BD5CE54B-C29A-4A25-9174-59FEA10EAC97}" type="slidenum">
              <a:rPr lang="en-GB" smtClean="0"/>
              <a:t>10</a:t>
            </a:fld>
            <a:endParaRPr lang="en-GB" dirty="0"/>
          </a:p>
        </p:txBody>
      </p:sp>
      <p:sp>
        <p:nvSpPr>
          <p:cNvPr id="12" name="Textfeld 17"/>
          <p:cNvSpPr txBox="1"/>
          <p:nvPr/>
        </p:nvSpPr>
        <p:spPr>
          <a:xfrm>
            <a:off x="714781" y="393311"/>
            <a:ext cx="10618967" cy="369332"/>
          </a:xfrm>
          <a:prstGeom prst="rect">
            <a:avLst/>
          </a:prstGeom>
          <a:solidFill>
            <a:srgbClr val="A7B1FF"/>
          </a:solidFill>
          <a:ln>
            <a:solidFill>
              <a:srgbClr val="FFC000"/>
            </a:solidFill>
          </a:ln>
          <a:scene3d>
            <a:camera prst="orthographicFront"/>
            <a:lightRig rig="threePt" dir="t"/>
          </a:scene3d>
          <a:sp3d>
            <a:bevelT/>
          </a:sp3d>
        </p:spPr>
        <p:txBody>
          <a:bodyPr wrap="square" rtlCol="0">
            <a:spAutoFit/>
          </a:bodyPr>
          <a:lstStyle/>
          <a:p>
            <a:pPr algn="ctr"/>
            <a:r>
              <a:rPr lang="de-DE" b="1" dirty="0"/>
              <a:t>Project Management – Team di progetto</a:t>
            </a:r>
          </a:p>
        </p:txBody>
      </p:sp>
      <p:pic>
        <p:nvPicPr>
          <p:cNvPr id="13" name="Picture 12" descr="Einkäuf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209" y="64136"/>
            <a:ext cx="477838" cy="513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ounded Rectangle 16"/>
          <p:cNvSpPr/>
          <p:nvPr/>
        </p:nvSpPr>
        <p:spPr>
          <a:xfrm>
            <a:off x="7156174" y="1717482"/>
            <a:ext cx="1956021" cy="73152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it-IT" sz="900" dirty="0"/>
              <a:t>1. Premendo il tasto </a:t>
            </a:r>
            <a:r>
              <a:rPr lang="it-IT" sz="900" dirty="0">
                <a:solidFill>
                  <a:srgbClr val="00B0F0"/>
                </a:solidFill>
              </a:rPr>
              <a:t>Torna al team di progetto</a:t>
            </a:r>
            <a:r>
              <a:rPr lang="it-IT" sz="900" dirty="0"/>
              <a:t> andiamo a vedere i contatti che abbiamo aggiunto e quindi vedere il nostro Team.</a:t>
            </a:r>
          </a:p>
        </p:txBody>
      </p:sp>
      <p:sp>
        <p:nvSpPr>
          <p:cNvPr id="19" name="Rounded Rectangle 18"/>
          <p:cNvSpPr/>
          <p:nvPr/>
        </p:nvSpPr>
        <p:spPr>
          <a:xfrm>
            <a:off x="6241773" y="4182386"/>
            <a:ext cx="2225951" cy="724337"/>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it-IT" sz="900" dirty="0"/>
              <a:t>2. Da qui possiamo, se necessario, modificare il Ruolo del contatto che abbiamo selezionato</a:t>
            </a:r>
          </a:p>
        </p:txBody>
      </p:sp>
      <p:cxnSp>
        <p:nvCxnSpPr>
          <p:cNvPr id="23" name="Straight Arrow Connector 22"/>
          <p:cNvCxnSpPr/>
          <p:nvPr/>
        </p:nvCxnSpPr>
        <p:spPr>
          <a:xfrm flipH="1">
            <a:off x="5825677" y="4655517"/>
            <a:ext cx="492981" cy="38089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Ovale 9"/>
          <p:cNvSpPr/>
          <p:nvPr/>
        </p:nvSpPr>
        <p:spPr>
          <a:xfrm>
            <a:off x="2230406" y="2083242"/>
            <a:ext cx="3429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14" name="Ovale 13"/>
          <p:cNvSpPr/>
          <p:nvPr/>
        </p:nvSpPr>
        <p:spPr>
          <a:xfrm>
            <a:off x="5044091" y="5135217"/>
            <a:ext cx="3429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Tree>
    <p:extLst>
      <p:ext uri="{BB962C8B-B14F-4D97-AF65-F5344CB8AC3E}">
        <p14:creationId xmlns:p14="http://schemas.microsoft.com/office/powerpoint/2010/main" val="33861577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D2D5FD9-3B51-462D-868F-087E07D77EAD}"/>
              </a:ext>
            </a:extLst>
          </p:cNvPr>
          <p:cNvPicPr>
            <a:picLocks noChangeAspect="1"/>
          </p:cNvPicPr>
          <p:nvPr/>
        </p:nvPicPr>
        <p:blipFill>
          <a:blip r:embed="rId2"/>
          <a:stretch>
            <a:fillRect/>
          </a:stretch>
        </p:blipFill>
        <p:spPr>
          <a:xfrm>
            <a:off x="365760" y="1067130"/>
            <a:ext cx="10836614" cy="4185056"/>
          </a:xfrm>
          <a:prstGeom prst="rect">
            <a:avLst/>
          </a:prstGeom>
        </p:spPr>
      </p:pic>
      <p:sp>
        <p:nvSpPr>
          <p:cNvPr id="6" name="Slide Number Placeholder 5"/>
          <p:cNvSpPr>
            <a:spLocks noGrp="1"/>
          </p:cNvSpPr>
          <p:nvPr>
            <p:ph type="sldNum" sz="quarter" idx="12"/>
          </p:nvPr>
        </p:nvSpPr>
        <p:spPr/>
        <p:txBody>
          <a:bodyPr/>
          <a:lstStyle/>
          <a:p>
            <a:fld id="{BD5CE54B-C29A-4A25-9174-59FEA10EAC97}" type="slidenum">
              <a:rPr lang="en-GB" smtClean="0"/>
              <a:t>11</a:t>
            </a:fld>
            <a:endParaRPr lang="en-GB" dirty="0"/>
          </a:p>
        </p:txBody>
      </p:sp>
      <p:sp>
        <p:nvSpPr>
          <p:cNvPr id="9" name="Textfeld 17"/>
          <p:cNvSpPr txBox="1"/>
          <p:nvPr/>
        </p:nvSpPr>
        <p:spPr>
          <a:xfrm>
            <a:off x="989626" y="334461"/>
            <a:ext cx="10067395" cy="369332"/>
          </a:xfrm>
          <a:prstGeom prst="rect">
            <a:avLst/>
          </a:prstGeom>
          <a:solidFill>
            <a:srgbClr val="A7B1FF"/>
          </a:solidFill>
          <a:ln>
            <a:solidFill>
              <a:srgbClr val="FFC000"/>
            </a:solidFill>
          </a:ln>
          <a:scene3d>
            <a:camera prst="orthographicFront"/>
            <a:lightRig rig="threePt" dir="t"/>
          </a:scene3d>
          <a:sp3d>
            <a:bevelT/>
          </a:sp3d>
        </p:spPr>
        <p:txBody>
          <a:bodyPr wrap="square" rtlCol="0">
            <a:spAutoFit/>
          </a:bodyPr>
          <a:lstStyle/>
          <a:p>
            <a:pPr algn="ctr"/>
            <a:r>
              <a:rPr lang="de-DE" b="1" dirty="0"/>
              <a:t>Project Management – Team di progetto</a:t>
            </a:r>
          </a:p>
        </p:txBody>
      </p:sp>
      <p:pic>
        <p:nvPicPr>
          <p:cNvPr id="10" name="Picture 9" descr="Einkäuf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5933" y="69766"/>
            <a:ext cx="477838" cy="513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ounded Rectangle 7"/>
          <p:cNvSpPr/>
          <p:nvPr/>
        </p:nvSpPr>
        <p:spPr>
          <a:xfrm>
            <a:off x="989626" y="3836917"/>
            <a:ext cx="2963014" cy="2045723"/>
          </a:xfrm>
          <a:prstGeom prst="roundRect">
            <a:avLst>
              <a:gd name="adj" fmla="val 14348"/>
            </a:avLst>
          </a:prstGeom>
        </p:spPr>
        <p:style>
          <a:lnRef idx="1">
            <a:schemeClr val="accent4"/>
          </a:lnRef>
          <a:fillRef idx="2">
            <a:schemeClr val="accent4"/>
          </a:fillRef>
          <a:effectRef idx="1">
            <a:schemeClr val="accent4"/>
          </a:effectRef>
          <a:fontRef idx="minor">
            <a:schemeClr val="dk1"/>
          </a:fontRef>
        </p:style>
        <p:txBody>
          <a:bodyPr rtlCol="0" anchor="ctr"/>
          <a:lstStyle/>
          <a:p>
            <a:pPr fontAlgn="base"/>
            <a:r>
              <a:rPr lang="it-IT" sz="900" dirty="0"/>
              <a:t>1.Il Team può essere salvato, e la prossima volta quando facciamo un progetto invece di inserire i contatti uno a uno si può cercare il team. Bisogna premere il tasto </a:t>
            </a:r>
            <a:r>
              <a:rPr lang="it-IT" sz="900" dirty="0">
                <a:solidFill>
                  <a:srgbClr val="00B0F0"/>
                </a:solidFill>
              </a:rPr>
              <a:t>Salva Team del progetto come</a:t>
            </a:r>
            <a:r>
              <a:rPr lang="it-IT" sz="900" dirty="0"/>
              <a:t>, si apre una finestra (vedi a lato) </a:t>
            </a:r>
          </a:p>
          <a:p>
            <a:pPr marL="228600" indent="-228600" fontAlgn="base">
              <a:buAutoNum type="arabicPeriod" startAt="2"/>
            </a:pPr>
            <a:r>
              <a:rPr lang="it-IT" sz="900" dirty="0"/>
              <a:t>dare un nome al team e premere </a:t>
            </a:r>
            <a:r>
              <a:rPr lang="it-IT" sz="900" dirty="0">
                <a:solidFill>
                  <a:srgbClr val="00B0F0"/>
                </a:solidFill>
              </a:rPr>
              <a:t>Salva</a:t>
            </a:r>
            <a:r>
              <a:rPr lang="it-IT" sz="900" dirty="0"/>
              <a:t> </a:t>
            </a:r>
          </a:p>
          <a:p>
            <a:pPr marL="228600" indent="-228600" fontAlgn="base">
              <a:buAutoNum type="arabicPeriod" startAt="2"/>
            </a:pPr>
            <a:r>
              <a:rPr lang="it-IT" sz="900" dirty="0"/>
              <a:t>spuntare </a:t>
            </a:r>
            <a:r>
              <a:rPr lang="it-IT" sz="900" dirty="0">
                <a:solidFill>
                  <a:srgbClr val="00B0F0"/>
                </a:solidFill>
              </a:rPr>
              <a:t>Pubblico</a:t>
            </a:r>
            <a:r>
              <a:rPr lang="it-IT" sz="900" dirty="0"/>
              <a:t> </a:t>
            </a:r>
          </a:p>
          <a:p>
            <a:pPr marL="228600" indent="-228600" fontAlgn="base">
              <a:buAutoNum type="arabicPeriod" startAt="2"/>
            </a:pPr>
            <a:r>
              <a:rPr lang="it-IT" sz="900" dirty="0">
                <a:solidFill>
                  <a:srgbClr val="00B0F0"/>
                </a:solidFill>
              </a:rPr>
              <a:t>Applica</a:t>
            </a:r>
            <a:r>
              <a:rPr lang="it-IT" sz="900" dirty="0"/>
              <a:t>.</a:t>
            </a:r>
            <a:r>
              <a:rPr lang="ro-RO" sz="900" dirty="0"/>
              <a:t> </a:t>
            </a:r>
            <a:endParaRPr lang="it-IT" sz="900" dirty="0"/>
          </a:p>
          <a:p>
            <a:pPr fontAlgn="base"/>
            <a:r>
              <a:rPr lang="it-IT" sz="900" dirty="0"/>
              <a:t>5. Se abbiamo un Team salvato basta premere </a:t>
            </a:r>
            <a:r>
              <a:rPr lang="it-IT" sz="900" dirty="0">
                <a:solidFill>
                  <a:srgbClr val="00B0F0"/>
                </a:solidFill>
              </a:rPr>
              <a:t>Inserisci Team di progetto </a:t>
            </a:r>
            <a:r>
              <a:rPr lang="it-IT" sz="900" dirty="0"/>
              <a:t>per aggiungerlo  </a:t>
            </a:r>
          </a:p>
          <a:p>
            <a:pPr marL="228600" indent="-228600" fontAlgn="base">
              <a:buAutoNum type="arabicPeriod" startAt="2"/>
            </a:pPr>
            <a:endParaRPr lang="ro-RO" sz="900" dirty="0"/>
          </a:p>
        </p:txBody>
      </p:sp>
      <p:sp>
        <p:nvSpPr>
          <p:cNvPr id="11" name="Ovale 10"/>
          <p:cNvSpPr/>
          <p:nvPr/>
        </p:nvSpPr>
        <p:spPr>
          <a:xfrm>
            <a:off x="3330602" y="2508010"/>
            <a:ext cx="3429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12" name="Ovale 11"/>
          <p:cNvSpPr/>
          <p:nvPr/>
        </p:nvSpPr>
        <p:spPr>
          <a:xfrm>
            <a:off x="4069411" y="3836917"/>
            <a:ext cx="3429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14" name="Ovale 13"/>
          <p:cNvSpPr/>
          <p:nvPr/>
        </p:nvSpPr>
        <p:spPr>
          <a:xfrm>
            <a:off x="5680423" y="4637308"/>
            <a:ext cx="3429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15" name="Ovale 14"/>
          <p:cNvSpPr/>
          <p:nvPr/>
        </p:nvSpPr>
        <p:spPr>
          <a:xfrm>
            <a:off x="6692596" y="5026550"/>
            <a:ext cx="3429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16" name="Ovale 15"/>
          <p:cNvSpPr/>
          <p:nvPr/>
        </p:nvSpPr>
        <p:spPr>
          <a:xfrm>
            <a:off x="1912951" y="2508010"/>
            <a:ext cx="3429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Tree>
    <p:extLst>
      <p:ext uri="{BB962C8B-B14F-4D97-AF65-F5344CB8AC3E}">
        <p14:creationId xmlns:p14="http://schemas.microsoft.com/office/powerpoint/2010/main" val="7313345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7DAB834-259D-4FEC-8C6C-B504934A8B0B}"/>
              </a:ext>
            </a:extLst>
          </p:cNvPr>
          <p:cNvPicPr>
            <a:picLocks noChangeAspect="1"/>
          </p:cNvPicPr>
          <p:nvPr/>
        </p:nvPicPr>
        <p:blipFill>
          <a:blip r:embed="rId2"/>
          <a:stretch>
            <a:fillRect/>
          </a:stretch>
        </p:blipFill>
        <p:spPr>
          <a:xfrm>
            <a:off x="539999" y="797968"/>
            <a:ext cx="10632133" cy="3266398"/>
          </a:xfrm>
          <a:prstGeom prst="rect">
            <a:avLst/>
          </a:prstGeom>
        </p:spPr>
      </p:pic>
      <p:sp>
        <p:nvSpPr>
          <p:cNvPr id="6" name="Slide Number Placeholder 5"/>
          <p:cNvSpPr>
            <a:spLocks noGrp="1"/>
          </p:cNvSpPr>
          <p:nvPr>
            <p:ph type="sldNum" sz="quarter" idx="12"/>
          </p:nvPr>
        </p:nvSpPr>
        <p:spPr/>
        <p:txBody>
          <a:bodyPr/>
          <a:lstStyle/>
          <a:p>
            <a:fld id="{BD5CE54B-C29A-4A25-9174-59FEA10EAC97}" type="slidenum">
              <a:rPr lang="en-GB" smtClean="0"/>
              <a:t>12</a:t>
            </a:fld>
            <a:endParaRPr lang="en-GB" dirty="0"/>
          </a:p>
        </p:txBody>
      </p:sp>
      <p:pic>
        <p:nvPicPr>
          <p:cNvPr id="8" name="Picture 7" descr="Einkäuf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0857" y="69766"/>
            <a:ext cx="477838" cy="513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ounded Rectangle 11"/>
          <p:cNvSpPr/>
          <p:nvPr/>
        </p:nvSpPr>
        <p:spPr>
          <a:xfrm>
            <a:off x="7149114" y="1687498"/>
            <a:ext cx="3385536" cy="1236677"/>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fontAlgn="base"/>
            <a:r>
              <a:rPr lang="it-IT" sz="900" dirty="0"/>
              <a:t>1. Ci spostiamo sulla </a:t>
            </a:r>
            <a:r>
              <a:rPr lang="it-IT" sz="900" dirty="0">
                <a:solidFill>
                  <a:srgbClr val="00B0F0"/>
                </a:solidFill>
              </a:rPr>
              <a:t>Lista Fornitori </a:t>
            </a:r>
            <a:r>
              <a:rPr lang="it-IT" sz="900" dirty="0"/>
              <a:t>per invitare i nostri fornitori al progetto. </a:t>
            </a:r>
            <a:r>
              <a:rPr lang="ro-RO" sz="900" dirty="0"/>
              <a:t> </a:t>
            </a:r>
          </a:p>
          <a:p>
            <a:pPr fontAlgn="base"/>
            <a:r>
              <a:rPr lang="it-IT" sz="900" dirty="0"/>
              <a:t>2. </a:t>
            </a:r>
            <a:r>
              <a:rPr lang="it-IT" sz="900" dirty="0">
                <a:solidFill>
                  <a:srgbClr val="00B0F0"/>
                </a:solidFill>
              </a:rPr>
              <a:t>cercare</a:t>
            </a:r>
            <a:r>
              <a:rPr lang="it-IT" sz="900" dirty="0"/>
              <a:t> nella barra il nome del fornitore inserendo l’email, nome, nome dell’azienda, </a:t>
            </a:r>
          </a:p>
          <a:p>
            <a:pPr fontAlgn="base"/>
            <a:r>
              <a:rPr lang="it-IT" sz="900" dirty="0"/>
              <a:t>3. quando lo troviamo lo </a:t>
            </a:r>
            <a:r>
              <a:rPr lang="it-IT" sz="900" dirty="0">
                <a:solidFill>
                  <a:srgbClr val="00B0F0"/>
                </a:solidFill>
              </a:rPr>
              <a:t>spuntiamo</a:t>
            </a:r>
            <a:r>
              <a:rPr lang="it-IT" sz="900" dirty="0"/>
              <a:t> </a:t>
            </a:r>
          </a:p>
          <a:p>
            <a:pPr fontAlgn="base"/>
            <a:r>
              <a:rPr lang="it-IT" sz="900" b="0" i="0" dirty="0">
                <a:effectLst/>
              </a:rPr>
              <a:t>4. Cliccare su </a:t>
            </a:r>
            <a:r>
              <a:rPr lang="it-IT" sz="900" b="0" i="0" dirty="0">
                <a:solidFill>
                  <a:srgbClr val="00B0F0"/>
                </a:solidFill>
                <a:effectLst/>
              </a:rPr>
              <a:t>Aggiungi al progetto corrente</a:t>
            </a:r>
          </a:p>
        </p:txBody>
      </p:sp>
      <p:sp>
        <p:nvSpPr>
          <p:cNvPr id="13" name="Rounded Rectangle 12"/>
          <p:cNvSpPr/>
          <p:nvPr/>
        </p:nvSpPr>
        <p:spPr>
          <a:xfrm>
            <a:off x="2303393" y="5630476"/>
            <a:ext cx="6695827" cy="76142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fontAlgn="base"/>
            <a:r>
              <a:rPr lang="it-IT" sz="900" b="1" dirty="0">
                <a:solidFill>
                  <a:srgbClr val="000000"/>
                </a:solidFill>
              </a:rPr>
              <a:t>Attenzione!!!. </a:t>
            </a:r>
            <a:r>
              <a:rPr lang="it-IT" sz="900" dirty="0">
                <a:solidFill>
                  <a:srgbClr val="000000"/>
                </a:solidFill>
              </a:rPr>
              <a:t>Se un fornitore non si trova nella database bisogna registrare la Compagnia e invitare l’utente via Metro Link Plus. Cliccare il Link per più informazioni: </a:t>
            </a:r>
            <a:r>
              <a:rPr lang="it-IT" sz="900" dirty="0">
                <a:solidFill>
                  <a:srgbClr val="000000"/>
                </a:solidFill>
                <a:hlinkClick r:id="rId4"/>
              </a:rPr>
              <a:t>https://buyers.sourcingsupport.metro.de/support/solutions/folders/15000011419</a:t>
            </a:r>
            <a:r>
              <a:rPr lang="it-IT" sz="900" dirty="0">
                <a:solidFill>
                  <a:srgbClr val="000000"/>
                </a:solidFill>
              </a:rPr>
              <a:t> </a:t>
            </a:r>
            <a:endParaRPr lang="ro-RO" sz="900" b="0" i="0" dirty="0">
              <a:effectLst/>
            </a:endParaRPr>
          </a:p>
        </p:txBody>
      </p:sp>
      <p:sp>
        <p:nvSpPr>
          <p:cNvPr id="19" name="Textfeld 17"/>
          <p:cNvSpPr txBox="1"/>
          <p:nvPr/>
        </p:nvSpPr>
        <p:spPr>
          <a:xfrm>
            <a:off x="989626" y="334461"/>
            <a:ext cx="10067395" cy="369332"/>
          </a:xfrm>
          <a:prstGeom prst="rect">
            <a:avLst/>
          </a:prstGeom>
          <a:solidFill>
            <a:srgbClr val="A7B1FF"/>
          </a:solidFill>
          <a:ln>
            <a:solidFill>
              <a:srgbClr val="FFC000"/>
            </a:solidFill>
          </a:ln>
          <a:scene3d>
            <a:camera prst="orthographicFront"/>
            <a:lightRig rig="threePt" dir="t"/>
          </a:scene3d>
          <a:sp3d>
            <a:bevelT/>
          </a:sp3d>
        </p:spPr>
        <p:txBody>
          <a:bodyPr wrap="square" rtlCol="0">
            <a:spAutoFit/>
          </a:bodyPr>
          <a:lstStyle/>
          <a:p>
            <a:pPr algn="ctr"/>
            <a:r>
              <a:rPr lang="de-DE" b="1" dirty="0"/>
              <a:t>Project Management – </a:t>
            </a:r>
            <a:r>
              <a:rPr lang="de-DE" b="1" dirty="0" err="1"/>
              <a:t>Lista</a:t>
            </a:r>
            <a:r>
              <a:rPr lang="de-DE" b="1" dirty="0"/>
              <a:t> FORNITORI</a:t>
            </a:r>
          </a:p>
        </p:txBody>
      </p:sp>
      <p:sp>
        <p:nvSpPr>
          <p:cNvPr id="14" name="Ovale 13"/>
          <p:cNvSpPr/>
          <p:nvPr/>
        </p:nvSpPr>
        <p:spPr>
          <a:xfrm>
            <a:off x="4221480" y="1656353"/>
            <a:ext cx="3429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16" name="Ovale 15"/>
          <p:cNvSpPr/>
          <p:nvPr/>
        </p:nvSpPr>
        <p:spPr>
          <a:xfrm>
            <a:off x="6244736" y="2001036"/>
            <a:ext cx="3429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18" name="Ovale 17"/>
          <p:cNvSpPr/>
          <p:nvPr/>
        </p:nvSpPr>
        <p:spPr>
          <a:xfrm>
            <a:off x="3108588" y="2305836"/>
            <a:ext cx="3429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20" name="Ovale 19"/>
          <p:cNvSpPr/>
          <p:nvPr/>
        </p:nvSpPr>
        <p:spPr>
          <a:xfrm>
            <a:off x="521095" y="3124200"/>
            <a:ext cx="3429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5" name="TextBox 4">
            <a:extLst>
              <a:ext uri="{FF2B5EF4-FFF2-40B4-BE49-F238E27FC236}">
                <a16:creationId xmlns:a16="http://schemas.microsoft.com/office/drawing/2014/main" id="{90A648B2-340B-457F-9460-63FFF8FB6B24}"/>
              </a:ext>
            </a:extLst>
          </p:cNvPr>
          <p:cNvSpPr txBox="1"/>
          <p:nvPr/>
        </p:nvSpPr>
        <p:spPr>
          <a:xfrm>
            <a:off x="3840480" y="4651549"/>
            <a:ext cx="4541520" cy="1535891"/>
          </a:xfrm>
          <a:prstGeom prst="rect">
            <a:avLst/>
          </a:prstGeom>
        </p:spPr>
        <p:txBody>
          <a:bodyPr vert="horz" wrap="none" lIns="0" tIns="0" rIns="0" bIns="0" rtlCol="0" anchor="t" anchorCtr="0">
            <a:noAutofit/>
          </a:bodyPr>
          <a:lstStyle/>
          <a:p>
            <a:endParaRPr lang="it-IT" dirty="0">
              <a:solidFill>
                <a:schemeClr val="bg1"/>
              </a:solidFill>
            </a:endParaRPr>
          </a:p>
        </p:txBody>
      </p:sp>
      <p:sp>
        <p:nvSpPr>
          <p:cNvPr id="7" name="TextBox 6">
            <a:extLst>
              <a:ext uri="{FF2B5EF4-FFF2-40B4-BE49-F238E27FC236}">
                <a16:creationId xmlns:a16="http://schemas.microsoft.com/office/drawing/2014/main" id="{2E495C70-DF99-48F1-A849-174D7A6F7857}"/>
              </a:ext>
            </a:extLst>
          </p:cNvPr>
          <p:cNvSpPr txBox="1"/>
          <p:nvPr/>
        </p:nvSpPr>
        <p:spPr>
          <a:xfrm>
            <a:off x="5440680" y="5356860"/>
            <a:ext cx="914400" cy="914400"/>
          </a:xfrm>
          <a:prstGeom prst="rect">
            <a:avLst/>
          </a:prstGeom>
        </p:spPr>
        <p:txBody>
          <a:bodyPr vert="horz" wrap="none" lIns="0" tIns="0" rIns="0" bIns="0" rtlCol="0" anchor="t" anchorCtr="0">
            <a:noAutofit/>
          </a:bodyPr>
          <a:lstStyle/>
          <a:p>
            <a:endParaRPr lang="it-IT" dirty="0">
              <a:solidFill>
                <a:srgbClr val="00B0F0"/>
              </a:solidFill>
            </a:endParaRPr>
          </a:p>
        </p:txBody>
      </p:sp>
      <p:sp>
        <p:nvSpPr>
          <p:cNvPr id="9" name="TextBox 8">
            <a:extLst>
              <a:ext uri="{FF2B5EF4-FFF2-40B4-BE49-F238E27FC236}">
                <a16:creationId xmlns:a16="http://schemas.microsoft.com/office/drawing/2014/main" id="{B79233D3-C8D2-4A4A-890B-673E1261D63E}"/>
              </a:ext>
            </a:extLst>
          </p:cNvPr>
          <p:cNvSpPr txBox="1"/>
          <p:nvPr/>
        </p:nvSpPr>
        <p:spPr>
          <a:xfrm>
            <a:off x="4564380" y="5096786"/>
            <a:ext cx="914400" cy="914400"/>
          </a:xfrm>
          <a:prstGeom prst="rect">
            <a:avLst/>
          </a:prstGeom>
        </p:spPr>
        <p:txBody>
          <a:bodyPr vert="horz" wrap="none" lIns="0" tIns="0" rIns="0" bIns="0" rtlCol="0" anchor="t" anchorCtr="0">
            <a:noAutofit/>
          </a:bodyPr>
          <a:lstStyle/>
          <a:p>
            <a:endParaRPr lang="it-IT" dirty="0">
              <a:solidFill>
                <a:schemeClr val="bg1"/>
              </a:solidFill>
            </a:endParaRPr>
          </a:p>
        </p:txBody>
      </p:sp>
      <p:pic>
        <p:nvPicPr>
          <p:cNvPr id="21" name="Picture 20">
            <a:extLst>
              <a:ext uri="{FF2B5EF4-FFF2-40B4-BE49-F238E27FC236}">
                <a16:creationId xmlns:a16="http://schemas.microsoft.com/office/drawing/2014/main" id="{832AD0F0-5C21-4606-B1BD-56A7046DFE43}"/>
              </a:ext>
            </a:extLst>
          </p:cNvPr>
          <p:cNvPicPr>
            <a:picLocks noChangeAspect="1"/>
          </p:cNvPicPr>
          <p:nvPr/>
        </p:nvPicPr>
        <p:blipFill>
          <a:blip r:embed="rId5"/>
          <a:stretch>
            <a:fillRect/>
          </a:stretch>
        </p:blipFill>
        <p:spPr>
          <a:xfrm>
            <a:off x="521095" y="3933826"/>
            <a:ext cx="10777020" cy="1436230"/>
          </a:xfrm>
          <a:prstGeom prst="rect">
            <a:avLst/>
          </a:prstGeom>
        </p:spPr>
      </p:pic>
      <p:sp>
        <p:nvSpPr>
          <p:cNvPr id="22" name="Ovale 19">
            <a:extLst>
              <a:ext uri="{FF2B5EF4-FFF2-40B4-BE49-F238E27FC236}">
                <a16:creationId xmlns:a16="http://schemas.microsoft.com/office/drawing/2014/main" id="{49239397-E741-4B23-931C-6EC8F546F64C}"/>
              </a:ext>
            </a:extLst>
          </p:cNvPr>
          <p:cNvSpPr/>
          <p:nvPr/>
        </p:nvSpPr>
        <p:spPr>
          <a:xfrm>
            <a:off x="1283095" y="4364081"/>
            <a:ext cx="3429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23" name="Rounded Rectangle 12">
            <a:extLst>
              <a:ext uri="{FF2B5EF4-FFF2-40B4-BE49-F238E27FC236}">
                <a16:creationId xmlns:a16="http://schemas.microsoft.com/office/drawing/2014/main" id="{13CAA320-3A4E-4069-BC51-3970D78CB169}"/>
              </a:ext>
            </a:extLst>
          </p:cNvPr>
          <p:cNvSpPr/>
          <p:nvPr/>
        </p:nvSpPr>
        <p:spPr>
          <a:xfrm>
            <a:off x="1906567" y="4064366"/>
            <a:ext cx="2047627" cy="810965"/>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fontAlgn="base"/>
            <a:r>
              <a:rPr lang="en-US" sz="900" b="0" i="0" dirty="0">
                <a:effectLst/>
              </a:rPr>
              <a:t>5. </a:t>
            </a:r>
            <a:r>
              <a:rPr lang="it-IT" sz="900" b="0" i="0" dirty="0">
                <a:effectLst/>
              </a:rPr>
              <a:t>Quando abbiamo finito di invitare I fornitori, premiamo il tasto </a:t>
            </a:r>
            <a:r>
              <a:rPr lang="it-IT" sz="900" b="0" i="0" dirty="0">
                <a:solidFill>
                  <a:srgbClr val="00B0F0"/>
                </a:solidFill>
                <a:effectLst/>
              </a:rPr>
              <a:t>Torna alla lista fornitori invitati </a:t>
            </a:r>
            <a:r>
              <a:rPr lang="it-IT" sz="900" b="0" i="0" dirty="0">
                <a:solidFill>
                  <a:schemeClr val="tx1"/>
                </a:solidFill>
                <a:effectLst/>
              </a:rPr>
              <a:t>per vedere la lista</a:t>
            </a:r>
          </a:p>
        </p:txBody>
      </p:sp>
    </p:spTree>
    <p:extLst>
      <p:ext uri="{BB962C8B-B14F-4D97-AF65-F5344CB8AC3E}">
        <p14:creationId xmlns:p14="http://schemas.microsoft.com/office/powerpoint/2010/main" val="9229621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91FE517-EFDD-43AB-AAE1-43B2FFBA53BE}"/>
              </a:ext>
            </a:extLst>
          </p:cNvPr>
          <p:cNvPicPr>
            <a:picLocks noChangeAspect="1"/>
          </p:cNvPicPr>
          <p:nvPr/>
        </p:nvPicPr>
        <p:blipFill>
          <a:blip r:embed="rId2"/>
          <a:stretch>
            <a:fillRect/>
          </a:stretch>
        </p:blipFill>
        <p:spPr>
          <a:xfrm>
            <a:off x="750276" y="3274068"/>
            <a:ext cx="10146324" cy="2934065"/>
          </a:xfrm>
          <a:prstGeom prst="rect">
            <a:avLst/>
          </a:prstGeom>
        </p:spPr>
      </p:pic>
      <p:pic>
        <p:nvPicPr>
          <p:cNvPr id="3" name="Picture 2">
            <a:extLst>
              <a:ext uri="{FF2B5EF4-FFF2-40B4-BE49-F238E27FC236}">
                <a16:creationId xmlns:a16="http://schemas.microsoft.com/office/drawing/2014/main" id="{FAF6A4D9-21A6-4693-BE39-B6679B9BB461}"/>
              </a:ext>
            </a:extLst>
          </p:cNvPr>
          <p:cNvPicPr>
            <a:picLocks noChangeAspect="1"/>
          </p:cNvPicPr>
          <p:nvPr/>
        </p:nvPicPr>
        <p:blipFill>
          <a:blip r:embed="rId3"/>
          <a:stretch>
            <a:fillRect/>
          </a:stretch>
        </p:blipFill>
        <p:spPr>
          <a:xfrm>
            <a:off x="711648" y="674822"/>
            <a:ext cx="10248900" cy="2508032"/>
          </a:xfrm>
          <a:prstGeom prst="rect">
            <a:avLst/>
          </a:prstGeom>
        </p:spPr>
      </p:pic>
      <p:sp>
        <p:nvSpPr>
          <p:cNvPr id="6" name="Slide Number Placeholder 5"/>
          <p:cNvSpPr>
            <a:spLocks noGrp="1"/>
          </p:cNvSpPr>
          <p:nvPr>
            <p:ph type="sldNum" sz="quarter" idx="12"/>
          </p:nvPr>
        </p:nvSpPr>
        <p:spPr/>
        <p:txBody>
          <a:bodyPr/>
          <a:lstStyle/>
          <a:p>
            <a:fld id="{BD5CE54B-C29A-4A25-9174-59FEA10EAC97}" type="slidenum">
              <a:rPr lang="en-GB" smtClean="0"/>
              <a:t>13</a:t>
            </a:fld>
            <a:endParaRPr lang="en-GB" dirty="0"/>
          </a:p>
        </p:txBody>
      </p:sp>
      <p:sp>
        <p:nvSpPr>
          <p:cNvPr id="13" name="Rounded Rectangle 12"/>
          <p:cNvSpPr/>
          <p:nvPr/>
        </p:nvSpPr>
        <p:spPr>
          <a:xfrm>
            <a:off x="1280160" y="1836751"/>
            <a:ext cx="2297927" cy="51718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fontAlgn="base"/>
            <a:r>
              <a:rPr lang="it-IT" sz="900" dirty="0">
                <a:solidFill>
                  <a:srgbClr val="000000"/>
                </a:solidFill>
              </a:rPr>
              <a:t>Anche il team dei fornitori può essere salvato nello stesso modo in quale salviamo il team di progetto.</a:t>
            </a:r>
            <a:r>
              <a:rPr lang="ro-RO" sz="900" dirty="0"/>
              <a:t> </a:t>
            </a:r>
            <a:endParaRPr lang="ro-RO" sz="900" b="0" i="0" dirty="0">
              <a:effectLst/>
            </a:endParaRPr>
          </a:p>
        </p:txBody>
      </p:sp>
      <p:cxnSp>
        <p:nvCxnSpPr>
          <p:cNvPr id="15" name="Straight Arrow Connector 14"/>
          <p:cNvCxnSpPr>
            <a:cxnSpLocks/>
          </p:cNvCxnSpPr>
          <p:nvPr/>
        </p:nvCxnSpPr>
        <p:spPr>
          <a:xfrm>
            <a:off x="2577465" y="2353936"/>
            <a:ext cx="238539" cy="1709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Rounded Rectangle 20"/>
          <p:cNvSpPr/>
          <p:nvPr/>
        </p:nvSpPr>
        <p:spPr>
          <a:xfrm>
            <a:off x="5057030" y="4061460"/>
            <a:ext cx="2592125" cy="2362199"/>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it-IT" sz="900" b="1" dirty="0">
                <a:solidFill>
                  <a:srgbClr val="000000"/>
                </a:solidFill>
              </a:rPr>
              <a:t>Importante da verificare: </a:t>
            </a:r>
          </a:p>
          <a:p>
            <a:pPr marL="228600" indent="-228600" algn="ctr">
              <a:buAutoNum type="arabicPeriod"/>
            </a:pPr>
            <a:r>
              <a:rPr lang="it-IT" sz="900" dirty="0">
                <a:solidFill>
                  <a:srgbClr val="000000"/>
                </a:solidFill>
              </a:rPr>
              <a:t>Se sotto la colona </a:t>
            </a:r>
            <a:r>
              <a:rPr lang="it-IT" sz="900" dirty="0">
                <a:solidFill>
                  <a:srgbClr val="00B0F0"/>
                </a:solidFill>
              </a:rPr>
              <a:t>NR ERP LOCALE</a:t>
            </a:r>
            <a:r>
              <a:rPr lang="it-IT" sz="900" dirty="0">
                <a:solidFill>
                  <a:srgbClr val="000000"/>
                </a:solidFill>
              </a:rPr>
              <a:t> si trova un numero, significa che la Compagnia e registrata via Metro Link Plus. </a:t>
            </a:r>
          </a:p>
          <a:p>
            <a:pPr marL="228600" indent="-228600" algn="ctr">
              <a:buAutoNum type="arabicPeriod"/>
            </a:pPr>
            <a:r>
              <a:rPr lang="it-IT" sz="900" dirty="0">
                <a:solidFill>
                  <a:srgbClr val="000000"/>
                </a:solidFill>
              </a:rPr>
              <a:t>Se la spunta </a:t>
            </a:r>
            <a:r>
              <a:rPr lang="it-IT" sz="900" dirty="0">
                <a:solidFill>
                  <a:srgbClr val="00B0F0"/>
                </a:solidFill>
              </a:rPr>
              <a:t>UTENTE SSO </a:t>
            </a:r>
            <a:r>
              <a:rPr lang="it-IT" sz="900" dirty="0">
                <a:solidFill>
                  <a:srgbClr val="000000"/>
                </a:solidFill>
              </a:rPr>
              <a:t>e abbigliata significa che il utente e registrato via Metro Link Plus e quindi dovrà accedere a eSourcing via MLP. </a:t>
            </a:r>
          </a:p>
          <a:p>
            <a:pPr algn="ctr"/>
            <a:r>
              <a:rPr lang="it-IT" sz="900" dirty="0">
                <a:solidFill>
                  <a:srgbClr val="000000"/>
                </a:solidFill>
              </a:rPr>
              <a:t>(Una volta iniziato il </a:t>
            </a:r>
            <a:r>
              <a:rPr lang="it-IT" sz="900" dirty="0" err="1">
                <a:solidFill>
                  <a:srgbClr val="000000"/>
                </a:solidFill>
              </a:rPr>
              <a:t>Onboarding</a:t>
            </a:r>
            <a:r>
              <a:rPr lang="it-IT" sz="900" dirty="0">
                <a:solidFill>
                  <a:srgbClr val="000000"/>
                </a:solidFill>
              </a:rPr>
              <a:t> via MLP solo cosi sarà possibile accedere, le Compagnie e Contattati devono essere registrati via MLP) </a:t>
            </a:r>
          </a:p>
          <a:p>
            <a:pPr marL="228600" indent="-228600" algn="ctr">
              <a:buAutoNum type="arabicPeriod"/>
            </a:pPr>
            <a:endParaRPr lang="it-IT" sz="900" dirty="0">
              <a:solidFill>
                <a:srgbClr val="000000"/>
              </a:solidFill>
            </a:endParaRPr>
          </a:p>
          <a:p>
            <a:pPr algn="ctr"/>
            <a:endParaRPr lang="ro-RO" sz="900" dirty="0">
              <a:solidFill>
                <a:srgbClr val="000000"/>
              </a:solidFill>
            </a:endParaRPr>
          </a:p>
        </p:txBody>
      </p:sp>
      <p:sp>
        <p:nvSpPr>
          <p:cNvPr id="31" name="Textfeld 17"/>
          <p:cNvSpPr txBox="1"/>
          <p:nvPr/>
        </p:nvSpPr>
        <p:spPr>
          <a:xfrm>
            <a:off x="711648" y="214275"/>
            <a:ext cx="10370880" cy="369332"/>
          </a:xfrm>
          <a:prstGeom prst="rect">
            <a:avLst/>
          </a:prstGeom>
          <a:solidFill>
            <a:srgbClr val="A7B1FF"/>
          </a:solidFill>
          <a:ln>
            <a:solidFill>
              <a:srgbClr val="FFC000"/>
            </a:solidFill>
          </a:ln>
          <a:scene3d>
            <a:camera prst="orthographicFront"/>
            <a:lightRig rig="threePt" dir="t"/>
          </a:scene3d>
          <a:sp3d>
            <a:bevelT/>
          </a:sp3d>
        </p:spPr>
        <p:txBody>
          <a:bodyPr wrap="square" rtlCol="0">
            <a:spAutoFit/>
          </a:bodyPr>
          <a:lstStyle/>
          <a:p>
            <a:pPr algn="ctr"/>
            <a:r>
              <a:rPr lang="de-DE" b="1" dirty="0"/>
              <a:t>Project Management – Lista Fornitori</a:t>
            </a:r>
          </a:p>
        </p:txBody>
      </p:sp>
      <p:pic>
        <p:nvPicPr>
          <p:cNvPr id="8" name="Picture 7" descr="Einkäuf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0857" y="69766"/>
            <a:ext cx="477838" cy="513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Ovale 18"/>
          <p:cNvSpPr/>
          <p:nvPr/>
        </p:nvSpPr>
        <p:spPr>
          <a:xfrm>
            <a:off x="3131447" y="4882555"/>
            <a:ext cx="3429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24" name="Ovale 23"/>
          <p:cNvSpPr/>
          <p:nvPr/>
        </p:nvSpPr>
        <p:spPr>
          <a:xfrm>
            <a:off x="3922788" y="4882555"/>
            <a:ext cx="3429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Tree>
    <p:extLst>
      <p:ext uri="{BB962C8B-B14F-4D97-AF65-F5344CB8AC3E}">
        <p14:creationId xmlns:p14="http://schemas.microsoft.com/office/powerpoint/2010/main" val="37060760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D541C90-933E-4BED-A63E-7D9B00BD5C38}"/>
              </a:ext>
            </a:extLst>
          </p:cNvPr>
          <p:cNvPicPr>
            <a:picLocks noChangeAspect="1"/>
          </p:cNvPicPr>
          <p:nvPr/>
        </p:nvPicPr>
        <p:blipFill>
          <a:blip r:embed="rId2"/>
          <a:stretch>
            <a:fillRect/>
          </a:stretch>
        </p:blipFill>
        <p:spPr>
          <a:xfrm>
            <a:off x="750276" y="4531962"/>
            <a:ext cx="10566235" cy="1749090"/>
          </a:xfrm>
          <a:prstGeom prst="rect">
            <a:avLst/>
          </a:prstGeom>
        </p:spPr>
      </p:pic>
      <p:pic>
        <p:nvPicPr>
          <p:cNvPr id="5" name="Picture 4">
            <a:extLst>
              <a:ext uri="{FF2B5EF4-FFF2-40B4-BE49-F238E27FC236}">
                <a16:creationId xmlns:a16="http://schemas.microsoft.com/office/drawing/2014/main" id="{FDBF582C-DE08-491D-BA1D-F1B6008C73C0}"/>
              </a:ext>
            </a:extLst>
          </p:cNvPr>
          <p:cNvPicPr>
            <a:picLocks noChangeAspect="1"/>
          </p:cNvPicPr>
          <p:nvPr/>
        </p:nvPicPr>
        <p:blipFill>
          <a:blip r:embed="rId3"/>
          <a:stretch>
            <a:fillRect/>
          </a:stretch>
        </p:blipFill>
        <p:spPr>
          <a:xfrm>
            <a:off x="1017270" y="821041"/>
            <a:ext cx="10157460" cy="3638652"/>
          </a:xfrm>
          <a:prstGeom prst="rect">
            <a:avLst/>
          </a:prstGeom>
        </p:spPr>
      </p:pic>
      <p:sp>
        <p:nvSpPr>
          <p:cNvPr id="6" name="Slide Number Placeholder 5"/>
          <p:cNvSpPr>
            <a:spLocks noGrp="1"/>
          </p:cNvSpPr>
          <p:nvPr>
            <p:ph type="sldNum" sz="quarter" idx="12"/>
          </p:nvPr>
        </p:nvSpPr>
        <p:spPr/>
        <p:txBody>
          <a:bodyPr/>
          <a:lstStyle/>
          <a:p>
            <a:fld id="{BD5CE54B-C29A-4A25-9174-59FEA10EAC97}" type="slidenum">
              <a:rPr lang="en-GB" smtClean="0"/>
              <a:t>14</a:t>
            </a:fld>
            <a:endParaRPr lang="en-GB" dirty="0"/>
          </a:p>
        </p:txBody>
      </p:sp>
      <p:sp>
        <p:nvSpPr>
          <p:cNvPr id="19" name="Rounded Rectangle 18"/>
          <p:cNvSpPr/>
          <p:nvPr/>
        </p:nvSpPr>
        <p:spPr>
          <a:xfrm>
            <a:off x="164749" y="1369796"/>
            <a:ext cx="2711799" cy="135386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fontAlgn="base"/>
            <a:r>
              <a:rPr lang="it-IT" sz="900" dirty="0">
                <a:solidFill>
                  <a:srgbClr val="000000"/>
                </a:solidFill>
              </a:rPr>
              <a:t>1. Ci spostiamo su </a:t>
            </a:r>
            <a:r>
              <a:rPr lang="it-IT" sz="900" dirty="0">
                <a:solidFill>
                  <a:srgbClr val="00B0F0"/>
                </a:solidFill>
              </a:rPr>
              <a:t>Documenti</a:t>
            </a:r>
            <a:r>
              <a:rPr lang="it-IT" sz="900" dirty="0">
                <a:solidFill>
                  <a:srgbClr val="000000"/>
                </a:solidFill>
              </a:rPr>
              <a:t> per aggiungere i documenti del Progetto</a:t>
            </a:r>
          </a:p>
          <a:p>
            <a:pPr algn="ctr" fontAlgn="base"/>
            <a:r>
              <a:rPr lang="it-IT" sz="900" dirty="0">
                <a:solidFill>
                  <a:srgbClr val="000000"/>
                </a:solidFill>
              </a:rPr>
              <a:t> 2.  premere </a:t>
            </a:r>
            <a:r>
              <a:rPr lang="it-IT" sz="900" dirty="0">
                <a:solidFill>
                  <a:srgbClr val="00B0F0"/>
                </a:solidFill>
              </a:rPr>
              <a:t>Carica</a:t>
            </a:r>
            <a:r>
              <a:rPr lang="ro-RO" sz="900" dirty="0"/>
              <a:t> </a:t>
            </a:r>
            <a:r>
              <a:rPr lang="it-IT" sz="900" dirty="0"/>
              <a:t>e si apre finestra sotto</a:t>
            </a:r>
          </a:p>
          <a:p>
            <a:pPr algn="ctr" fontAlgn="base"/>
            <a:r>
              <a:rPr lang="it-IT" sz="900" dirty="0">
                <a:solidFill>
                  <a:srgbClr val="000000"/>
                </a:solidFill>
              </a:rPr>
              <a:t>3. Premere </a:t>
            </a:r>
            <a:r>
              <a:rPr lang="it-IT" sz="900" dirty="0">
                <a:solidFill>
                  <a:srgbClr val="00B0F0"/>
                </a:solidFill>
              </a:rPr>
              <a:t>Seleziona File </a:t>
            </a:r>
            <a:r>
              <a:rPr lang="it-IT" sz="900" dirty="0">
                <a:solidFill>
                  <a:srgbClr val="000000"/>
                </a:solidFill>
              </a:rPr>
              <a:t>e cercare i Documenti da caricare archiviati nel nostro computer </a:t>
            </a:r>
          </a:p>
          <a:p>
            <a:pPr algn="ctr" fontAlgn="base"/>
            <a:endParaRPr lang="ro-RO" sz="900" dirty="0"/>
          </a:p>
        </p:txBody>
      </p:sp>
      <p:sp>
        <p:nvSpPr>
          <p:cNvPr id="43" name="Textfeld 17"/>
          <p:cNvSpPr txBox="1"/>
          <p:nvPr/>
        </p:nvSpPr>
        <p:spPr>
          <a:xfrm>
            <a:off x="1249116" y="307200"/>
            <a:ext cx="10067395" cy="369332"/>
          </a:xfrm>
          <a:prstGeom prst="rect">
            <a:avLst/>
          </a:prstGeom>
          <a:solidFill>
            <a:srgbClr val="A7B1FF"/>
          </a:solidFill>
          <a:ln>
            <a:solidFill>
              <a:srgbClr val="FFC000"/>
            </a:solidFill>
          </a:ln>
          <a:scene3d>
            <a:camera prst="orthographicFront"/>
            <a:lightRig rig="threePt" dir="t"/>
          </a:scene3d>
          <a:sp3d>
            <a:bevelT/>
          </a:sp3d>
        </p:spPr>
        <p:txBody>
          <a:bodyPr wrap="square" rtlCol="0">
            <a:spAutoFit/>
          </a:bodyPr>
          <a:lstStyle/>
          <a:p>
            <a:pPr algn="ctr"/>
            <a:r>
              <a:rPr lang="de-DE" b="1" dirty="0"/>
              <a:t>Project Management – Documenti</a:t>
            </a:r>
          </a:p>
        </p:txBody>
      </p:sp>
      <p:pic>
        <p:nvPicPr>
          <p:cNvPr id="50" name="Picture 49" descr="Einkäuf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6745" y="189952"/>
            <a:ext cx="477838" cy="513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Ovale 11"/>
          <p:cNvSpPr/>
          <p:nvPr/>
        </p:nvSpPr>
        <p:spPr>
          <a:xfrm>
            <a:off x="6231676" y="1568424"/>
            <a:ext cx="3429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14" name="Ovale 13"/>
          <p:cNvSpPr/>
          <p:nvPr/>
        </p:nvSpPr>
        <p:spPr>
          <a:xfrm>
            <a:off x="2876548" y="2452976"/>
            <a:ext cx="3429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15" name="Ovale 14"/>
          <p:cNvSpPr/>
          <p:nvPr/>
        </p:nvSpPr>
        <p:spPr>
          <a:xfrm>
            <a:off x="6454683" y="3376729"/>
            <a:ext cx="3429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17" name="Ovale 16"/>
          <p:cNvSpPr/>
          <p:nvPr/>
        </p:nvSpPr>
        <p:spPr>
          <a:xfrm>
            <a:off x="875489" y="5944837"/>
            <a:ext cx="305611" cy="29504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18" name="Ovale 16">
            <a:extLst>
              <a:ext uri="{FF2B5EF4-FFF2-40B4-BE49-F238E27FC236}">
                <a16:creationId xmlns:a16="http://schemas.microsoft.com/office/drawing/2014/main" id="{F2D0775E-9709-49D6-973F-B131A011B298}"/>
              </a:ext>
            </a:extLst>
          </p:cNvPr>
          <p:cNvSpPr/>
          <p:nvPr/>
        </p:nvSpPr>
        <p:spPr>
          <a:xfrm>
            <a:off x="6033393" y="4912029"/>
            <a:ext cx="305611" cy="29504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20" name="Rounded Rectangle 8">
            <a:extLst>
              <a:ext uri="{FF2B5EF4-FFF2-40B4-BE49-F238E27FC236}">
                <a16:creationId xmlns:a16="http://schemas.microsoft.com/office/drawing/2014/main" id="{DC803F67-555F-4461-B063-0BEA79D664F8}"/>
              </a:ext>
            </a:extLst>
          </p:cNvPr>
          <p:cNvSpPr/>
          <p:nvPr/>
        </p:nvSpPr>
        <p:spPr>
          <a:xfrm>
            <a:off x="7377682" y="3976709"/>
            <a:ext cx="3675147" cy="2304343"/>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it-IT" sz="900" dirty="0"/>
              <a:t>Tutti i documenti caricati che voglio siano visibili ai fornitori devono essere impostati come Condizioni Generali. (CG)</a:t>
            </a:r>
          </a:p>
          <a:p>
            <a:pPr algn="ctr"/>
            <a:r>
              <a:rPr lang="it-IT" sz="900" dirty="0"/>
              <a:t>Per impostarlo basta </a:t>
            </a:r>
          </a:p>
          <a:p>
            <a:pPr algn="ctr"/>
            <a:r>
              <a:rPr lang="it-IT" sz="900" dirty="0"/>
              <a:t>1. </a:t>
            </a:r>
            <a:r>
              <a:rPr lang="it-IT" sz="900" dirty="0">
                <a:solidFill>
                  <a:srgbClr val="00B0F0"/>
                </a:solidFill>
              </a:rPr>
              <a:t>spuntarlo </a:t>
            </a:r>
          </a:p>
          <a:p>
            <a:pPr algn="ctr"/>
            <a:r>
              <a:rPr lang="it-IT" sz="900" dirty="0"/>
              <a:t>2. e premere </a:t>
            </a:r>
            <a:r>
              <a:rPr lang="it-IT" sz="900" dirty="0">
                <a:solidFill>
                  <a:srgbClr val="00B0F0"/>
                </a:solidFill>
              </a:rPr>
              <a:t>Imposta CG</a:t>
            </a:r>
            <a:r>
              <a:rPr lang="it-IT" sz="900" dirty="0"/>
              <a:t>. </a:t>
            </a:r>
          </a:p>
          <a:p>
            <a:pPr algn="ctr"/>
            <a:r>
              <a:rPr lang="it-IT" sz="900" dirty="0"/>
              <a:t>Il documento impostato come CG sarà il documento che i fornitori dovranno scaricare, leggere e accettare per poter accedere al progetto.</a:t>
            </a:r>
          </a:p>
          <a:p>
            <a:pPr algn="ctr"/>
            <a:r>
              <a:rPr lang="it-IT" sz="900" b="1" dirty="0"/>
              <a:t>Importante </a:t>
            </a:r>
            <a:r>
              <a:rPr lang="it-IT" sz="900" dirty="0"/>
              <a:t>anche da verificare e dare accesso ai fornitori se necessario a altri documenti caricati nel progetto ma non impostati come CG. </a:t>
            </a:r>
          </a:p>
        </p:txBody>
      </p:sp>
    </p:spTree>
    <p:extLst>
      <p:ext uri="{BB962C8B-B14F-4D97-AF65-F5344CB8AC3E}">
        <p14:creationId xmlns:p14="http://schemas.microsoft.com/office/powerpoint/2010/main" val="40519596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D5CE54B-C29A-4A25-9174-59FEA10EAC97}" type="slidenum">
              <a:rPr lang="en-GB" smtClean="0">
                <a:solidFill>
                  <a:srgbClr val="003B7E"/>
                </a:solidFill>
              </a:rPr>
              <a:pPr/>
              <a:t>15</a:t>
            </a:fld>
            <a:endParaRPr lang="en-GB">
              <a:solidFill>
                <a:srgbClr val="003B7E"/>
              </a:solidFill>
            </a:endParaRPr>
          </a:p>
        </p:txBody>
      </p:sp>
      <p:sp>
        <p:nvSpPr>
          <p:cNvPr id="24" name="TextBox 23"/>
          <p:cNvSpPr txBox="1"/>
          <p:nvPr/>
        </p:nvSpPr>
        <p:spPr>
          <a:xfrm>
            <a:off x="7106667" y="4797476"/>
            <a:ext cx="737419" cy="461665"/>
          </a:xfrm>
          <a:prstGeom prst="rect">
            <a:avLst/>
          </a:prstGeom>
          <a:noFill/>
        </p:spPr>
        <p:txBody>
          <a:bodyPr wrap="square" rtlCol="0">
            <a:spAutoFit/>
          </a:bodyPr>
          <a:lstStyle/>
          <a:p>
            <a:pPr algn="ctr" fontAlgn="base">
              <a:spcBef>
                <a:spcPct val="0"/>
              </a:spcBef>
              <a:spcAft>
                <a:spcPct val="0"/>
              </a:spcAft>
            </a:pPr>
            <a:r>
              <a:rPr lang="de-DE" sz="2400" dirty="0">
                <a:solidFill>
                  <a:srgbClr val="FF0000"/>
                </a:solidFill>
                <a:latin typeface="Agency FB" panose="020B0503020202020204" pitchFamily="34" charset="0"/>
                <a:ea typeface="ＭＳ Ｐゴシック" pitchFamily="34" charset="-128"/>
              </a:rPr>
              <a:t>!</a:t>
            </a:r>
            <a:endParaRPr lang="en-GB" sz="2400" dirty="0">
              <a:solidFill>
                <a:srgbClr val="FF0000"/>
              </a:solidFill>
              <a:latin typeface="Agency FB" panose="020B0503020202020204" pitchFamily="34" charset="0"/>
              <a:ea typeface="ＭＳ Ｐゴシック" pitchFamily="34" charset="-128"/>
            </a:endParaRPr>
          </a:p>
        </p:txBody>
      </p:sp>
      <p:graphicFrame>
        <p:nvGraphicFramePr>
          <p:cNvPr id="8" name="Diagram 7"/>
          <p:cNvGraphicFramePr/>
          <p:nvPr>
            <p:extLst>
              <p:ext uri="{D42A27DB-BD31-4B8C-83A1-F6EECF244321}">
                <p14:modId xmlns:p14="http://schemas.microsoft.com/office/powerpoint/2010/main" val="542959835"/>
              </p:ext>
            </p:extLst>
          </p:nvPr>
        </p:nvGraphicFramePr>
        <p:xfrm>
          <a:off x="636352" y="1475020"/>
          <a:ext cx="10360526" cy="38094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ectangle 8"/>
          <p:cNvSpPr/>
          <p:nvPr/>
        </p:nvSpPr>
        <p:spPr>
          <a:xfrm>
            <a:off x="521369" y="499854"/>
            <a:ext cx="9254129" cy="523220"/>
          </a:xfrm>
          <a:prstGeom prst="rect">
            <a:avLst/>
          </a:prstGeom>
        </p:spPr>
        <p:txBody>
          <a:bodyPr wrap="square">
            <a:spAutoFit/>
          </a:bodyPr>
          <a:lstStyle/>
          <a:p>
            <a:pPr fontAlgn="base">
              <a:spcBef>
                <a:spcPct val="0"/>
              </a:spcBef>
              <a:spcAft>
                <a:spcPct val="0"/>
              </a:spcAft>
            </a:pPr>
            <a:endParaRPr lang="en-US" sz="1600" b="1" dirty="0">
              <a:solidFill>
                <a:srgbClr val="555555"/>
              </a:solidFill>
              <a:latin typeface="Agency FB" panose="020B0503020202020204" pitchFamily="34" charset="0"/>
              <a:ea typeface="ＭＳ Ｐゴシック" pitchFamily="34" charset="-128"/>
            </a:endParaRPr>
          </a:p>
          <a:p>
            <a:pPr defTabSz="871538" fontAlgn="base">
              <a:spcBef>
                <a:spcPct val="0"/>
              </a:spcBef>
              <a:spcAft>
                <a:spcPct val="0"/>
              </a:spcAft>
              <a:buClr>
                <a:srgbClr val="FCC51D"/>
              </a:buClr>
              <a:buSzPct val="70000"/>
            </a:pPr>
            <a:endParaRPr lang="en-US" sz="1200" dirty="0">
              <a:solidFill>
                <a:srgbClr val="555555"/>
              </a:solidFill>
              <a:latin typeface="Agency FB" panose="020B0503020202020204" pitchFamily="34" charset="0"/>
              <a:ea typeface="ＭＳ Ｐゴシック" pitchFamily="34" charset="-128"/>
            </a:endParaRPr>
          </a:p>
        </p:txBody>
      </p:sp>
      <p:sp>
        <p:nvSpPr>
          <p:cNvPr id="13" name="Rectangle 12"/>
          <p:cNvSpPr/>
          <p:nvPr/>
        </p:nvSpPr>
        <p:spPr>
          <a:xfrm>
            <a:off x="521369" y="499854"/>
            <a:ext cx="9254129" cy="523220"/>
          </a:xfrm>
          <a:prstGeom prst="rect">
            <a:avLst/>
          </a:prstGeom>
        </p:spPr>
        <p:txBody>
          <a:bodyPr wrap="square">
            <a:spAutoFit/>
          </a:bodyPr>
          <a:lstStyle/>
          <a:p>
            <a:pPr fontAlgn="base">
              <a:spcBef>
                <a:spcPct val="0"/>
              </a:spcBef>
              <a:spcAft>
                <a:spcPct val="0"/>
              </a:spcAft>
            </a:pPr>
            <a:r>
              <a:rPr lang="it-IT" sz="1600" dirty="0" err="1">
                <a:latin typeface="Arial" panose="020B0604020202020204" pitchFamily="34" charset="0"/>
                <a:cs typeface="Arial" panose="020B0604020202020204" pitchFamily="34" charset="0"/>
              </a:rPr>
              <a:t>Step</a:t>
            </a:r>
            <a:r>
              <a:rPr lang="it-IT" sz="1600" dirty="0">
                <a:latin typeface="Arial" panose="020B0604020202020204" pitchFamily="34" charset="0"/>
                <a:cs typeface="Arial" panose="020B0604020202020204" pitchFamily="34" charset="0"/>
              </a:rPr>
              <a:t> da seguire per creare una RFP:</a:t>
            </a:r>
            <a:endParaRPr lang="en-US" sz="1600" b="1" dirty="0">
              <a:solidFill>
                <a:srgbClr val="555555"/>
              </a:solidFill>
              <a:latin typeface="Arial" panose="020B0604020202020204" pitchFamily="34" charset="0"/>
              <a:ea typeface="ＭＳ Ｐゴシック" pitchFamily="34" charset="-128"/>
              <a:cs typeface="Arial" panose="020B0604020202020204" pitchFamily="34" charset="0"/>
            </a:endParaRPr>
          </a:p>
          <a:p>
            <a:pPr defTabSz="871538" fontAlgn="base">
              <a:spcBef>
                <a:spcPct val="0"/>
              </a:spcBef>
              <a:spcAft>
                <a:spcPct val="0"/>
              </a:spcAft>
              <a:buClr>
                <a:srgbClr val="FCC51D"/>
              </a:buClr>
              <a:buSzPct val="70000"/>
            </a:pPr>
            <a:endParaRPr lang="en-US" sz="1200" dirty="0">
              <a:solidFill>
                <a:srgbClr val="555555"/>
              </a:solidFill>
              <a:latin typeface="Agency FB" panose="020B0503020202020204" pitchFamily="34" charset="0"/>
              <a:ea typeface="ＭＳ Ｐゴシック" pitchFamily="34" charset="-128"/>
            </a:endParaRPr>
          </a:p>
        </p:txBody>
      </p:sp>
      <p:sp>
        <p:nvSpPr>
          <p:cNvPr id="2" name="Rettangolo 1"/>
          <p:cNvSpPr/>
          <p:nvPr/>
        </p:nvSpPr>
        <p:spPr>
          <a:xfrm>
            <a:off x="3284220" y="2400299"/>
            <a:ext cx="2412153" cy="1882141"/>
          </a:xfrm>
          <a:prstGeom prst="rect">
            <a:avLst/>
          </a:prstGeom>
          <a:noFill/>
          <a:ln w="603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17768983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2FD3BC4-CF51-40C2-BD5C-CA0EAC897189}"/>
              </a:ext>
            </a:extLst>
          </p:cNvPr>
          <p:cNvPicPr>
            <a:picLocks noChangeAspect="1"/>
          </p:cNvPicPr>
          <p:nvPr/>
        </p:nvPicPr>
        <p:blipFill>
          <a:blip r:embed="rId2"/>
          <a:stretch>
            <a:fillRect/>
          </a:stretch>
        </p:blipFill>
        <p:spPr>
          <a:xfrm>
            <a:off x="842837" y="739330"/>
            <a:ext cx="10820400" cy="3970084"/>
          </a:xfrm>
          <a:prstGeom prst="rect">
            <a:avLst/>
          </a:prstGeom>
        </p:spPr>
      </p:pic>
      <p:sp>
        <p:nvSpPr>
          <p:cNvPr id="6" name="Slide Number Placeholder 5"/>
          <p:cNvSpPr>
            <a:spLocks noGrp="1"/>
          </p:cNvSpPr>
          <p:nvPr>
            <p:ph type="sldNum" sz="quarter" idx="12"/>
          </p:nvPr>
        </p:nvSpPr>
        <p:spPr/>
        <p:txBody>
          <a:bodyPr/>
          <a:lstStyle/>
          <a:p>
            <a:fld id="{BD5CE54B-C29A-4A25-9174-59FEA10EAC97}" type="slidenum">
              <a:rPr lang="en-GB" smtClean="0"/>
              <a:t>16</a:t>
            </a:fld>
            <a:endParaRPr lang="en-GB" dirty="0"/>
          </a:p>
        </p:txBody>
      </p:sp>
      <p:sp>
        <p:nvSpPr>
          <p:cNvPr id="22" name="Textfeld 17"/>
          <p:cNvSpPr txBox="1"/>
          <p:nvPr/>
        </p:nvSpPr>
        <p:spPr>
          <a:xfrm>
            <a:off x="989626" y="334461"/>
            <a:ext cx="10150150" cy="369332"/>
          </a:xfrm>
          <a:prstGeom prst="rect">
            <a:avLst/>
          </a:prstGeom>
          <a:solidFill>
            <a:srgbClr val="A7B1FF"/>
          </a:solidFill>
          <a:ln>
            <a:solidFill>
              <a:srgbClr val="FFC000"/>
            </a:solidFill>
          </a:ln>
          <a:scene3d>
            <a:camera prst="orthographicFront"/>
            <a:lightRig rig="threePt" dir="t"/>
          </a:scene3d>
          <a:sp3d>
            <a:bevelT/>
          </a:sp3d>
        </p:spPr>
        <p:txBody>
          <a:bodyPr wrap="square" rtlCol="0">
            <a:spAutoFit/>
          </a:bodyPr>
          <a:lstStyle/>
          <a:p>
            <a:pPr algn="ctr"/>
            <a:r>
              <a:rPr lang="de-DE" b="1" dirty="0"/>
              <a:t>Product Definition</a:t>
            </a:r>
          </a:p>
        </p:txBody>
      </p:sp>
      <p:sp>
        <p:nvSpPr>
          <p:cNvPr id="24" name="Rounded Rectangle 23"/>
          <p:cNvSpPr/>
          <p:nvPr/>
        </p:nvSpPr>
        <p:spPr>
          <a:xfrm>
            <a:off x="6882961" y="739330"/>
            <a:ext cx="5309039" cy="142980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it-IT" sz="900" dirty="0"/>
              <a:t>1. Ci spostiamo su product definition per aggiungere i nostri articoli </a:t>
            </a:r>
          </a:p>
          <a:p>
            <a:r>
              <a:rPr lang="it-IT" sz="900" dirty="0"/>
              <a:t>2.</a:t>
            </a:r>
            <a:r>
              <a:rPr lang="it-IT" sz="900" dirty="0">
                <a:solidFill>
                  <a:srgbClr val="000000"/>
                </a:solidFill>
              </a:rPr>
              <a:t> Se vogliamo aggiungere articoli GIA’ NEGOZIATI in passato (per il quale abbiamo già fatto l’</a:t>
            </a:r>
            <a:r>
              <a:rPr lang="it-IT" sz="900" dirty="0" err="1">
                <a:solidFill>
                  <a:srgbClr val="000000"/>
                </a:solidFill>
              </a:rPr>
              <a:t>awarding</a:t>
            </a:r>
            <a:r>
              <a:rPr lang="it-IT" sz="900" dirty="0">
                <a:solidFill>
                  <a:srgbClr val="000000"/>
                </a:solidFill>
              </a:rPr>
              <a:t>) cliccare su </a:t>
            </a:r>
            <a:r>
              <a:rPr lang="it-IT" sz="900" dirty="0">
                <a:solidFill>
                  <a:srgbClr val="00B0F0"/>
                </a:solidFill>
              </a:rPr>
              <a:t>«inserisci righe da prodotti</a:t>
            </a:r>
            <a:r>
              <a:rPr lang="it-IT" sz="900" dirty="0">
                <a:solidFill>
                  <a:srgbClr val="000000"/>
                </a:solidFill>
              </a:rPr>
              <a:t>». </a:t>
            </a:r>
          </a:p>
          <a:p>
            <a:r>
              <a:rPr lang="it-IT" sz="900" dirty="0">
                <a:solidFill>
                  <a:srgbClr val="000000"/>
                </a:solidFill>
              </a:rPr>
              <a:t>3.Si apre una finestra dove posso </a:t>
            </a:r>
            <a:r>
              <a:rPr lang="it-IT" sz="900" dirty="0">
                <a:solidFill>
                  <a:srgbClr val="00B0F0"/>
                </a:solidFill>
              </a:rPr>
              <a:t>cercare </a:t>
            </a:r>
            <a:r>
              <a:rPr lang="it-IT" sz="900" dirty="0">
                <a:solidFill>
                  <a:srgbClr val="000000"/>
                </a:solidFill>
              </a:rPr>
              <a:t>l’articolo. </a:t>
            </a:r>
          </a:p>
          <a:p>
            <a:r>
              <a:rPr lang="it-IT" sz="900" dirty="0">
                <a:solidFill>
                  <a:srgbClr val="000000"/>
                </a:solidFill>
              </a:rPr>
              <a:t>4. Una trovato lo </a:t>
            </a:r>
            <a:r>
              <a:rPr lang="it-IT" sz="900" dirty="0">
                <a:solidFill>
                  <a:srgbClr val="00B0F0"/>
                </a:solidFill>
              </a:rPr>
              <a:t>spunto</a:t>
            </a:r>
            <a:r>
              <a:rPr lang="it-IT" sz="900" dirty="0">
                <a:solidFill>
                  <a:srgbClr val="000000"/>
                </a:solidFill>
              </a:rPr>
              <a:t> e </a:t>
            </a:r>
          </a:p>
          <a:p>
            <a:r>
              <a:rPr lang="it-IT" sz="900" dirty="0">
                <a:solidFill>
                  <a:srgbClr val="000000"/>
                </a:solidFill>
              </a:rPr>
              <a:t>5.premere </a:t>
            </a:r>
            <a:r>
              <a:rPr lang="it-IT" sz="900" dirty="0" err="1">
                <a:solidFill>
                  <a:srgbClr val="00B0F0"/>
                </a:solidFill>
              </a:rPr>
              <a:t>Renegociate</a:t>
            </a:r>
            <a:r>
              <a:rPr lang="it-IT" sz="900" dirty="0">
                <a:solidFill>
                  <a:srgbClr val="00B0F0"/>
                </a:solidFill>
              </a:rPr>
              <a:t> </a:t>
            </a:r>
            <a:r>
              <a:rPr lang="it-IT" sz="900" dirty="0" err="1">
                <a:solidFill>
                  <a:srgbClr val="00B0F0"/>
                </a:solidFill>
              </a:rPr>
              <a:t>Article</a:t>
            </a:r>
            <a:r>
              <a:rPr lang="it-IT" sz="900" dirty="0">
                <a:solidFill>
                  <a:srgbClr val="000000"/>
                </a:solidFill>
              </a:rPr>
              <a:t>. (Solo articoli con almeno 1 status Attivo e nessun status In </a:t>
            </a:r>
            <a:r>
              <a:rPr lang="it-IT" sz="900" dirty="0" err="1">
                <a:solidFill>
                  <a:srgbClr val="000000"/>
                </a:solidFill>
              </a:rPr>
              <a:t>Develepment</a:t>
            </a:r>
            <a:r>
              <a:rPr lang="it-IT" sz="900" dirty="0">
                <a:solidFill>
                  <a:srgbClr val="000000"/>
                </a:solidFill>
              </a:rPr>
              <a:t>, possono essere rinegoziati) </a:t>
            </a:r>
          </a:p>
          <a:p>
            <a:endParaRPr lang="it-IT" sz="900" dirty="0">
              <a:solidFill>
                <a:srgbClr val="000000"/>
              </a:solidFill>
            </a:endParaRPr>
          </a:p>
          <a:p>
            <a:endParaRPr lang="it-IT" sz="900" dirty="0">
              <a:solidFill>
                <a:srgbClr val="000000"/>
              </a:solidFill>
            </a:endParaRPr>
          </a:p>
          <a:p>
            <a:r>
              <a:rPr lang="it-IT" sz="900" dirty="0"/>
              <a:t> </a:t>
            </a:r>
          </a:p>
        </p:txBody>
      </p:sp>
      <p:pic>
        <p:nvPicPr>
          <p:cNvPr id="8" name="Picture 7" descr="Einkäuf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2837" y="189952"/>
            <a:ext cx="477838" cy="513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Ovale 12"/>
          <p:cNvSpPr/>
          <p:nvPr/>
        </p:nvSpPr>
        <p:spPr>
          <a:xfrm>
            <a:off x="4425075" y="926193"/>
            <a:ext cx="3429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21" name="Ovale 20"/>
          <p:cNvSpPr/>
          <p:nvPr/>
        </p:nvSpPr>
        <p:spPr>
          <a:xfrm>
            <a:off x="6132917" y="3462834"/>
            <a:ext cx="3429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25" name="Ovale 24"/>
          <p:cNvSpPr/>
          <p:nvPr/>
        </p:nvSpPr>
        <p:spPr>
          <a:xfrm>
            <a:off x="3215524" y="1828800"/>
            <a:ext cx="3429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16" name="Ovale 20">
            <a:extLst>
              <a:ext uri="{FF2B5EF4-FFF2-40B4-BE49-F238E27FC236}">
                <a16:creationId xmlns:a16="http://schemas.microsoft.com/office/drawing/2014/main" id="{93555655-754D-4F51-9BC8-40DFEEDB6131}"/>
              </a:ext>
            </a:extLst>
          </p:cNvPr>
          <p:cNvSpPr/>
          <p:nvPr/>
        </p:nvSpPr>
        <p:spPr>
          <a:xfrm>
            <a:off x="4611460" y="2697084"/>
            <a:ext cx="3429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17" name="Ovale 20">
            <a:extLst>
              <a:ext uri="{FF2B5EF4-FFF2-40B4-BE49-F238E27FC236}">
                <a16:creationId xmlns:a16="http://schemas.microsoft.com/office/drawing/2014/main" id="{9D66546B-9BAD-400D-9FF1-24B8664F5C1F}"/>
              </a:ext>
            </a:extLst>
          </p:cNvPr>
          <p:cNvSpPr/>
          <p:nvPr/>
        </p:nvSpPr>
        <p:spPr>
          <a:xfrm>
            <a:off x="4440010" y="3856116"/>
            <a:ext cx="3429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pic>
        <p:nvPicPr>
          <p:cNvPr id="20" name="Picture 19">
            <a:extLst>
              <a:ext uri="{FF2B5EF4-FFF2-40B4-BE49-F238E27FC236}">
                <a16:creationId xmlns:a16="http://schemas.microsoft.com/office/drawing/2014/main" id="{B33C1B55-2266-496A-AF17-0FA65C24F7C9}"/>
              </a:ext>
            </a:extLst>
          </p:cNvPr>
          <p:cNvPicPr>
            <a:picLocks noChangeAspect="1"/>
          </p:cNvPicPr>
          <p:nvPr/>
        </p:nvPicPr>
        <p:blipFill>
          <a:blip r:embed="rId4"/>
          <a:stretch>
            <a:fillRect/>
          </a:stretch>
        </p:blipFill>
        <p:spPr>
          <a:xfrm>
            <a:off x="842836" y="4331084"/>
            <a:ext cx="10762423" cy="2056471"/>
          </a:xfrm>
          <a:prstGeom prst="rect">
            <a:avLst/>
          </a:prstGeom>
        </p:spPr>
      </p:pic>
      <p:sp>
        <p:nvSpPr>
          <p:cNvPr id="26" name="Ovale 20">
            <a:extLst>
              <a:ext uri="{FF2B5EF4-FFF2-40B4-BE49-F238E27FC236}">
                <a16:creationId xmlns:a16="http://schemas.microsoft.com/office/drawing/2014/main" id="{7FC45B84-CCA5-446B-BF07-330915EDDFE9}"/>
              </a:ext>
            </a:extLst>
          </p:cNvPr>
          <p:cNvSpPr/>
          <p:nvPr/>
        </p:nvSpPr>
        <p:spPr>
          <a:xfrm>
            <a:off x="1697770" y="4444323"/>
            <a:ext cx="3429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27" name="Ovale 20">
            <a:extLst>
              <a:ext uri="{FF2B5EF4-FFF2-40B4-BE49-F238E27FC236}">
                <a16:creationId xmlns:a16="http://schemas.microsoft.com/office/drawing/2014/main" id="{93CD574A-B071-4E92-82BD-45529CA7894D}"/>
              </a:ext>
            </a:extLst>
          </p:cNvPr>
          <p:cNvSpPr/>
          <p:nvPr/>
        </p:nvSpPr>
        <p:spPr>
          <a:xfrm>
            <a:off x="4990970" y="5120464"/>
            <a:ext cx="3429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29" name="Ovale 20">
            <a:extLst>
              <a:ext uri="{FF2B5EF4-FFF2-40B4-BE49-F238E27FC236}">
                <a16:creationId xmlns:a16="http://schemas.microsoft.com/office/drawing/2014/main" id="{41D079E1-0B7D-42B7-9FD4-F8CC3DB388E6}"/>
              </a:ext>
            </a:extLst>
          </p:cNvPr>
          <p:cNvSpPr/>
          <p:nvPr/>
        </p:nvSpPr>
        <p:spPr>
          <a:xfrm>
            <a:off x="6963190" y="5730367"/>
            <a:ext cx="3429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30" name="Rounded Rectangle 23">
            <a:extLst>
              <a:ext uri="{FF2B5EF4-FFF2-40B4-BE49-F238E27FC236}">
                <a16:creationId xmlns:a16="http://schemas.microsoft.com/office/drawing/2014/main" id="{0C3636A6-917E-4C4F-A845-F57690CB02A0}"/>
              </a:ext>
            </a:extLst>
          </p:cNvPr>
          <p:cNvSpPr/>
          <p:nvPr/>
        </p:nvSpPr>
        <p:spPr>
          <a:xfrm>
            <a:off x="8307902" y="4607858"/>
            <a:ext cx="3631294" cy="122406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endParaRPr lang="it-IT" sz="900" dirty="0">
              <a:solidFill>
                <a:srgbClr val="000000"/>
              </a:solidFill>
            </a:endParaRPr>
          </a:p>
          <a:p>
            <a:r>
              <a:rPr lang="it-IT" sz="900" dirty="0"/>
              <a:t>1. Se vogliamo aggiungere NUOVI articoli premere «</a:t>
            </a:r>
            <a:r>
              <a:rPr lang="it-IT" sz="900" dirty="0">
                <a:solidFill>
                  <a:srgbClr val="00B0F0"/>
                </a:solidFill>
              </a:rPr>
              <a:t>Inserisci righe vuote</a:t>
            </a:r>
            <a:r>
              <a:rPr lang="it-IT" sz="900" dirty="0"/>
              <a:t>». Si apre la finestra sotto </a:t>
            </a:r>
          </a:p>
          <a:p>
            <a:r>
              <a:rPr lang="it-IT" sz="900" dirty="0"/>
              <a:t>2. Inserire il numero di righe in base al numero di articoli che dobbiamo aggiungere quindi </a:t>
            </a:r>
          </a:p>
          <a:p>
            <a:r>
              <a:rPr lang="it-IT" sz="900" dirty="0"/>
              <a:t>3.cliccare </a:t>
            </a:r>
            <a:r>
              <a:rPr lang="it-IT" sz="900" dirty="0">
                <a:solidFill>
                  <a:srgbClr val="00B0F0"/>
                </a:solidFill>
              </a:rPr>
              <a:t>Applica</a:t>
            </a:r>
          </a:p>
          <a:p>
            <a:endParaRPr lang="it-IT" sz="900" dirty="0"/>
          </a:p>
          <a:p>
            <a:r>
              <a:rPr lang="it-IT" sz="900" dirty="0"/>
              <a:t> </a:t>
            </a:r>
          </a:p>
        </p:txBody>
      </p:sp>
    </p:spTree>
    <p:extLst>
      <p:ext uri="{BB962C8B-B14F-4D97-AF65-F5344CB8AC3E}">
        <p14:creationId xmlns:p14="http://schemas.microsoft.com/office/powerpoint/2010/main" val="12289154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410FFB3-3707-42A1-8EF8-BA134F4333AF}"/>
              </a:ext>
            </a:extLst>
          </p:cNvPr>
          <p:cNvPicPr>
            <a:picLocks noChangeAspect="1"/>
          </p:cNvPicPr>
          <p:nvPr/>
        </p:nvPicPr>
        <p:blipFill>
          <a:blip r:embed="rId2"/>
          <a:stretch>
            <a:fillRect/>
          </a:stretch>
        </p:blipFill>
        <p:spPr>
          <a:xfrm>
            <a:off x="1004556" y="3852849"/>
            <a:ext cx="9607136" cy="2592562"/>
          </a:xfrm>
          <a:prstGeom prst="rect">
            <a:avLst/>
          </a:prstGeom>
        </p:spPr>
      </p:pic>
      <p:pic>
        <p:nvPicPr>
          <p:cNvPr id="3" name="Picture 2">
            <a:extLst>
              <a:ext uri="{FF2B5EF4-FFF2-40B4-BE49-F238E27FC236}">
                <a16:creationId xmlns:a16="http://schemas.microsoft.com/office/drawing/2014/main" id="{73BC8758-7B83-47B7-8CD4-71214F20F283}"/>
              </a:ext>
            </a:extLst>
          </p:cNvPr>
          <p:cNvPicPr>
            <a:picLocks noChangeAspect="1"/>
          </p:cNvPicPr>
          <p:nvPr/>
        </p:nvPicPr>
        <p:blipFill>
          <a:blip r:embed="rId3"/>
          <a:stretch>
            <a:fillRect/>
          </a:stretch>
        </p:blipFill>
        <p:spPr>
          <a:xfrm>
            <a:off x="539999" y="880199"/>
            <a:ext cx="10536250" cy="2925983"/>
          </a:xfrm>
          <a:prstGeom prst="rect">
            <a:avLst/>
          </a:prstGeom>
        </p:spPr>
      </p:pic>
      <p:sp>
        <p:nvSpPr>
          <p:cNvPr id="6" name="Slide Number Placeholder 5"/>
          <p:cNvSpPr>
            <a:spLocks noGrp="1"/>
          </p:cNvSpPr>
          <p:nvPr>
            <p:ph type="sldNum" sz="quarter" idx="12"/>
          </p:nvPr>
        </p:nvSpPr>
        <p:spPr/>
        <p:txBody>
          <a:bodyPr/>
          <a:lstStyle/>
          <a:p>
            <a:fld id="{BD5CE54B-C29A-4A25-9174-59FEA10EAC97}" type="slidenum">
              <a:rPr lang="en-GB" smtClean="0"/>
              <a:t>17</a:t>
            </a:fld>
            <a:endParaRPr lang="en-GB" dirty="0"/>
          </a:p>
        </p:txBody>
      </p:sp>
      <p:sp>
        <p:nvSpPr>
          <p:cNvPr id="17" name="Rounded Rectangle 16"/>
          <p:cNvSpPr/>
          <p:nvPr/>
        </p:nvSpPr>
        <p:spPr>
          <a:xfrm>
            <a:off x="7361017" y="930748"/>
            <a:ext cx="3592324" cy="1424753"/>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fontAlgn="base"/>
            <a:endParaRPr lang="it-IT" sz="900" dirty="0">
              <a:solidFill>
                <a:srgbClr val="000000"/>
              </a:solidFill>
            </a:endParaRPr>
          </a:p>
          <a:p>
            <a:pPr marL="228600" indent="-228600" fontAlgn="base">
              <a:buAutoNum type="arabicPeriod"/>
            </a:pPr>
            <a:r>
              <a:rPr lang="it-IT" sz="900" dirty="0">
                <a:solidFill>
                  <a:srgbClr val="000000"/>
                </a:solidFill>
              </a:rPr>
              <a:t>Per ciascun articolo </a:t>
            </a:r>
            <a:r>
              <a:rPr lang="it-IT" sz="900" dirty="0">
                <a:solidFill>
                  <a:srgbClr val="00B0F0"/>
                </a:solidFill>
              </a:rPr>
              <a:t>compilare</a:t>
            </a:r>
            <a:r>
              <a:rPr lang="it-IT" sz="900" dirty="0">
                <a:solidFill>
                  <a:srgbClr val="000000"/>
                </a:solidFill>
              </a:rPr>
              <a:t>  </a:t>
            </a:r>
            <a:r>
              <a:rPr lang="it-IT" sz="900" dirty="0">
                <a:solidFill>
                  <a:srgbClr val="00B0F0"/>
                </a:solidFill>
              </a:rPr>
              <a:t>almeno i campi segnalati con rosso</a:t>
            </a:r>
            <a:r>
              <a:rPr lang="it-IT" sz="900" dirty="0">
                <a:solidFill>
                  <a:srgbClr val="000000"/>
                </a:solidFill>
              </a:rPr>
              <a:t> che sono obbligatori </a:t>
            </a:r>
          </a:p>
          <a:p>
            <a:pPr marL="228600" indent="-228600" fontAlgn="base">
              <a:buAutoNum type="arabicPeriod"/>
            </a:pPr>
            <a:r>
              <a:rPr lang="it-IT" sz="900" dirty="0">
                <a:solidFill>
                  <a:srgbClr val="000000"/>
                </a:solidFill>
              </a:rPr>
              <a:t>quini </a:t>
            </a:r>
            <a:r>
              <a:rPr lang="it-IT" sz="900" dirty="0">
                <a:solidFill>
                  <a:srgbClr val="00B0F0"/>
                </a:solidFill>
              </a:rPr>
              <a:t>Salvare</a:t>
            </a:r>
            <a:r>
              <a:rPr lang="ro-RO" sz="900" dirty="0"/>
              <a:t> </a:t>
            </a:r>
            <a:endParaRPr lang="en-US" sz="900" dirty="0"/>
          </a:p>
          <a:p>
            <a:pPr marL="228600" indent="-228600" fontAlgn="base">
              <a:buAutoNum type="arabicPeriod"/>
            </a:pPr>
            <a:r>
              <a:rPr lang="it-IT" sz="900" dirty="0"/>
              <a:t>E anche possibile Esportare la griglia, compilare tutto in Excel e Importare il file Excel con Importa Righe. Quando sono più informazioni da compilare conviene usare queste opzioni. </a:t>
            </a:r>
          </a:p>
          <a:p>
            <a:pPr fontAlgn="base"/>
            <a:endParaRPr lang="en-US" sz="900" dirty="0"/>
          </a:p>
          <a:p>
            <a:pPr marL="228600" indent="-228600" fontAlgn="base">
              <a:buAutoNum type="arabicPeriod"/>
            </a:pPr>
            <a:endParaRPr lang="ro-RO" sz="900" dirty="0"/>
          </a:p>
          <a:p>
            <a:endParaRPr lang="it-IT" sz="900" dirty="0"/>
          </a:p>
        </p:txBody>
      </p:sp>
      <p:sp>
        <p:nvSpPr>
          <p:cNvPr id="29" name="Rounded Rectangle 28"/>
          <p:cNvSpPr/>
          <p:nvPr/>
        </p:nvSpPr>
        <p:spPr>
          <a:xfrm>
            <a:off x="782042" y="4231842"/>
            <a:ext cx="2385391" cy="1835473"/>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fontAlgn="base"/>
            <a:r>
              <a:rPr lang="it-IT" sz="900" dirty="0">
                <a:solidFill>
                  <a:srgbClr val="000000"/>
                </a:solidFill>
              </a:rPr>
              <a:t>4. Se abbiamo finito di compilare tutte le informazioni riguardanti agli articoli premiamo il tato </a:t>
            </a:r>
            <a:r>
              <a:rPr lang="it-IT" sz="900" dirty="0">
                <a:solidFill>
                  <a:srgbClr val="00B0F0"/>
                </a:solidFill>
              </a:rPr>
              <a:t>Chiudere la fase Interna</a:t>
            </a:r>
          </a:p>
          <a:p>
            <a:pPr fontAlgn="base"/>
            <a:r>
              <a:rPr lang="it-IT" sz="900" b="0" i="0" dirty="0">
                <a:effectLst/>
              </a:rPr>
              <a:t>5. quindi Cliccare </a:t>
            </a:r>
            <a:r>
              <a:rPr lang="it-IT" sz="900" b="0" i="0" dirty="0">
                <a:solidFill>
                  <a:srgbClr val="00B0F0"/>
                </a:solidFill>
                <a:effectLst/>
              </a:rPr>
              <a:t>OK</a:t>
            </a:r>
          </a:p>
          <a:p>
            <a:pPr fontAlgn="base"/>
            <a:endParaRPr lang="it-IT" sz="900" b="0" i="0" dirty="0">
              <a:solidFill>
                <a:srgbClr val="00B0F0"/>
              </a:solidFill>
              <a:effectLst/>
            </a:endParaRPr>
          </a:p>
          <a:p>
            <a:pPr fontAlgn="base"/>
            <a:r>
              <a:rPr lang="it-IT" sz="900" dirty="0"/>
              <a:t>A questo punto le informazioni saranno visibili al Team di Progetto.</a:t>
            </a:r>
          </a:p>
          <a:p>
            <a:pPr fontAlgn="base"/>
            <a:r>
              <a:rPr lang="it-IT" sz="900" dirty="0"/>
              <a:t> </a:t>
            </a:r>
          </a:p>
          <a:p>
            <a:pPr fontAlgn="base"/>
            <a:endParaRPr lang="ro-RO" sz="900" b="0" i="0" dirty="0">
              <a:solidFill>
                <a:srgbClr val="00B0F0"/>
              </a:solidFill>
              <a:effectLst/>
            </a:endParaRPr>
          </a:p>
        </p:txBody>
      </p:sp>
      <p:sp>
        <p:nvSpPr>
          <p:cNvPr id="31" name="Textfeld 17"/>
          <p:cNvSpPr txBox="1"/>
          <p:nvPr/>
        </p:nvSpPr>
        <p:spPr>
          <a:xfrm>
            <a:off x="589660" y="334461"/>
            <a:ext cx="10637582" cy="367294"/>
          </a:xfrm>
          <a:prstGeom prst="rect">
            <a:avLst/>
          </a:prstGeom>
          <a:solidFill>
            <a:srgbClr val="A7B1FF"/>
          </a:solidFill>
          <a:ln>
            <a:solidFill>
              <a:srgbClr val="FFC000"/>
            </a:solidFill>
          </a:ln>
          <a:scene3d>
            <a:camera prst="orthographicFront"/>
            <a:lightRig rig="threePt" dir="t"/>
          </a:scene3d>
          <a:sp3d>
            <a:bevelT/>
          </a:sp3d>
        </p:spPr>
        <p:txBody>
          <a:bodyPr wrap="square" rtlCol="0">
            <a:spAutoFit/>
          </a:bodyPr>
          <a:lstStyle/>
          <a:p>
            <a:pPr algn="ctr"/>
            <a:r>
              <a:rPr lang="de-DE" b="1" dirty="0"/>
              <a:t>Product Definition</a:t>
            </a:r>
          </a:p>
        </p:txBody>
      </p:sp>
      <p:pic>
        <p:nvPicPr>
          <p:cNvPr id="32" name="Picture 31" descr="Einkäuf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123" y="164575"/>
            <a:ext cx="477838" cy="513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Ovale 11"/>
          <p:cNvSpPr/>
          <p:nvPr/>
        </p:nvSpPr>
        <p:spPr>
          <a:xfrm>
            <a:off x="4972629" y="3036685"/>
            <a:ext cx="3429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13" name="Ovale 12"/>
          <p:cNvSpPr/>
          <p:nvPr/>
        </p:nvSpPr>
        <p:spPr>
          <a:xfrm>
            <a:off x="4568769" y="1631007"/>
            <a:ext cx="3429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15" name="Ovale 14"/>
          <p:cNvSpPr/>
          <p:nvPr/>
        </p:nvSpPr>
        <p:spPr>
          <a:xfrm>
            <a:off x="5986668" y="1631007"/>
            <a:ext cx="3429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16" name="Ovale 15"/>
          <p:cNvSpPr/>
          <p:nvPr/>
        </p:nvSpPr>
        <p:spPr>
          <a:xfrm>
            <a:off x="5808124" y="4231842"/>
            <a:ext cx="3429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19" name="Ovale 18"/>
          <p:cNvSpPr/>
          <p:nvPr/>
        </p:nvSpPr>
        <p:spPr>
          <a:xfrm>
            <a:off x="10268792" y="5080214"/>
            <a:ext cx="3429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20" name="Ovale 11">
            <a:extLst>
              <a:ext uri="{FF2B5EF4-FFF2-40B4-BE49-F238E27FC236}">
                <a16:creationId xmlns:a16="http://schemas.microsoft.com/office/drawing/2014/main" id="{06E8D37D-02AD-44D2-BA82-ACCCEA290646}"/>
              </a:ext>
            </a:extLst>
          </p:cNvPr>
          <p:cNvSpPr/>
          <p:nvPr/>
        </p:nvSpPr>
        <p:spPr>
          <a:xfrm>
            <a:off x="8814279" y="3124200"/>
            <a:ext cx="3429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Tree>
    <p:extLst>
      <p:ext uri="{BB962C8B-B14F-4D97-AF65-F5344CB8AC3E}">
        <p14:creationId xmlns:p14="http://schemas.microsoft.com/office/powerpoint/2010/main" val="28687874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8B19A08-ECEB-40E1-8DB6-FE6EE30CF197}"/>
              </a:ext>
            </a:extLst>
          </p:cNvPr>
          <p:cNvPicPr>
            <a:picLocks noChangeAspect="1"/>
          </p:cNvPicPr>
          <p:nvPr/>
        </p:nvPicPr>
        <p:blipFill>
          <a:blip r:embed="rId2"/>
          <a:stretch>
            <a:fillRect/>
          </a:stretch>
        </p:blipFill>
        <p:spPr>
          <a:xfrm>
            <a:off x="642782" y="1234440"/>
            <a:ext cx="10825318" cy="4389120"/>
          </a:xfrm>
          <a:prstGeom prst="rect">
            <a:avLst/>
          </a:prstGeom>
        </p:spPr>
      </p:pic>
      <p:sp>
        <p:nvSpPr>
          <p:cNvPr id="11" name="Rounded Rectangle 10"/>
          <p:cNvSpPr/>
          <p:nvPr/>
        </p:nvSpPr>
        <p:spPr>
          <a:xfrm>
            <a:off x="8570377" y="703792"/>
            <a:ext cx="2663132" cy="133970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it-IT" sz="900" dirty="0"/>
              <a:t>Andando su gli 3 puntini oppure cliccando su la freccia blu abbiamo l’opzione di </a:t>
            </a:r>
            <a:r>
              <a:rPr lang="it-IT" sz="900" dirty="0">
                <a:solidFill>
                  <a:srgbClr val="00B0F0"/>
                </a:solidFill>
              </a:rPr>
              <a:t>Trasferire in RFP. </a:t>
            </a:r>
          </a:p>
        </p:txBody>
      </p:sp>
      <p:sp>
        <p:nvSpPr>
          <p:cNvPr id="6" name="Slide Number Placeholder 5"/>
          <p:cNvSpPr>
            <a:spLocks noGrp="1"/>
          </p:cNvSpPr>
          <p:nvPr>
            <p:ph type="sldNum" sz="quarter" idx="12"/>
          </p:nvPr>
        </p:nvSpPr>
        <p:spPr/>
        <p:txBody>
          <a:bodyPr/>
          <a:lstStyle/>
          <a:p>
            <a:fld id="{BD5CE54B-C29A-4A25-9174-59FEA10EAC97}" type="slidenum">
              <a:rPr lang="en-GB" smtClean="0"/>
              <a:t>18</a:t>
            </a:fld>
            <a:endParaRPr lang="en-GB" dirty="0"/>
          </a:p>
        </p:txBody>
      </p:sp>
      <p:sp>
        <p:nvSpPr>
          <p:cNvPr id="17" name="Textfeld 17"/>
          <p:cNvSpPr txBox="1"/>
          <p:nvPr/>
        </p:nvSpPr>
        <p:spPr>
          <a:xfrm>
            <a:off x="782726" y="334461"/>
            <a:ext cx="10628986" cy="369332"/>
          </a:xfrm>
          <a:prstGeom prst="rect">
            <a:avLst/>
          </a:prstGeom>
          <a:solidFill>
            <a:srgbClr val="A7B1FF"/>
          </a:solidFill>
          <a:ln>
            <a:solidFill>
              <a:srgbClr val="FFC000"/>
            </a:solidFill>
          </a:ln>
          <a:scene3d>
            <a:camera prst="orthographicFront"/>
            <a:lightRig rig="threePt" dir="t"/>
          </a:scene3d>
          <a:sp3d>
            <a:bevelT/>
          </a:sp3d>
        </p:spPr>
        <p:txBody>
          <a:bodyPr wrap="square" rtlCol="0">
            <a:spAutoFit/>
          </a:bodyPr>
          <a:lstStyle/>
          <a:p>
            <a:pPr algn="ctr"/>
            <a:r>
              <a:rPr lang="de-DE" b="1" dirty="0"/>
              <a:t>Product Definition</a:t>
            </a:r>
          </a:p>
        </p:txBody>
      </p:sp>
      <p:pic>
        <p:nvPicPr>
          <p:cNvPr id="18" name="Picture 17" descr="Einkäuf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782" y="189952"/>
            <a:ext cx="477838" cy="513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37110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D5CE54B-C29A-4A25-9174-59FEA10EAC97}" type="slidenum">
              <a:rPr lang="en-GB" smtClean="0"/>
              <a:t>19</a:t>
            </a:fld>
            <a:endParaRPr lang="en-GB"/>
          </a:p>
        </p:txBody>
      </p:sp>
      <p:sp>
        <p:nvSpPr>
          <p:cNvPr id="24" name="TextBox 23"/>
          <p:cNvSpPr txBox="1"/>
          <p:nvPr/>
        </p:nvSpPr>
        <p:spPr>
          <a:xfrm>
            <a:off x="7106667" y="4797476"/>
            <a:ext cx="737419" cy="461665"/>
          </a:xfrm>
          <a:prstGeom prst="rect">
            <a:avLst/>
          </a:prstGeom>
          <a:noFill/>
        </p:spPr>
        <p:txBody>
          <a:bodyPr wrap="square" rtlCol="0">
            <a:spAutoFit/>
          </a:bodyPr>
          <a:lstStyle/>
          <a:p>
            <a:pPr algn="ctr" fontAlgn="base">
              <a:spcBef>
                <a:spcPct val="0"/>
              </a:spcBef>
              <a:spcAft>
                <a:spcPct val="0"/>
              </a:spcAft>
            </a:pPr>
            <a:r>
              <a:rPr lang="de-DE" sz="2400" dirty="0">
                <a:solidFill>
                  <a:srgbClr val="FF0000"/>
                </a:solidFill>
                <a:latin typeface="Agency FB" panose="020B0503020202020204" pitchFamily="34" charset="0"/>
                <a:ea typeface="ＭＳ Ｐゴシック" pitchFamily="34" charset="-128"/>
              </a:rPr>
              <a:t>!</a:t>
            </a:r>
            <a:endParaRPr lang="en-GB" sz="2400" dirty="0">
              <a:solidFill>
                <a:srgbClr val="FF0000"/>
              </a:solidFill>
              <a:latin typeface="Agency FB" panose="020B0503020202020204" pitchFamily="34" charset="0"/>
              <a:ea typeface="ＭＳ Ｐゴシック" pitchFamily="34" charset="-128"/>
            </a:endParaRPr>
          </a:p>
        </p:txBody>
      </p:sp>
      <p:graphicFrame>
        <p:nvGraphicFramePr>
          <p:cNvPr id="8" name="Diagram 7"/>
          <p:cNvGraphicFramePr/>
          <p:nvPr>
            <p:extLst>
              <p:ext uri="{D42A27DB-BD31-4B8C-83A1-F6EECF244321}">
                <p14:modId xmlns:p14="http://schemas.microsoft.com/office/powerpoint/2010/main" val="1438972743"/>
              </p:ext>
            </p:extLst>
          </p:nvPr>
        </p:nvGraphicFramePr>
        <p:xfrm>
          <a:off x="636352" y="1475020"/>
          <a:ext cx="10360526" cy="38094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ectangle 8"/>
          <p:cNvSpPr/>
          <p:nvPr/>
        </p:nvSpPr>
        <p:spPr>
          <a:xfrm>
            <a:off x="521369" y="499854"/>
            <a:ext cx="9254129" cy="523220"/>
          </a:xfrm>
          <a:prstGeom prst="rect">
            <a:avLst/>
          </a:prstGeom>
        </p:spPr>
        <p:txBody>
          <a:bodyPr wrap="square">
            <a:spAutoFit/>
          </a:bodyPr>
          <a:lstStyle/>
          <a:p>
            <a:pPr fontAlgn="base">
              <a:spcBef>
                <a:spcPct val="0"/>
              </a:spcBef>
              <a:spcAft>
                <a:spcPct val="0"/>
              </a:spcAft>
            </a:pPr>
            <a:endParaRPr lang="en-US" sz="1600" b="1" dirty="0">
              <a:solidFill>
                <a:srgbClr val="555555"/>
              </a:solidFill>
              <a:latin typeface="Agency FB" panose="020B0503020202020204" pitchFamily="34" charset="0"/>
              <a:ea typeface="ＭＳ Ｐゴシック" pitchFamily="34" charset="-128"/>
            </a:endParaRPr>
          </a:p>
          <a:p>
            <a:pPr defTabSz="871538" fontAlgn="base">
              <a:spcBef>
                <a:spcPct val="0"/>
              </a:spcBef>
              <a:spcAft>
                <a:spcPct val="0"/>
              </a:spcAft>
              <a:buClr>
                <a:srgbClr val="FCC51D"/>
              </a:buClr>
              <a:buSzPct val="70000"/>
            </a:pPr>
            <a:endParaRPr lang="en-US" sz="1200" dirty="0">
              <a:solidFill>
                <a:srgbClr val="555555"/>
              </a:solidFill>
              <a:latin typeface="Agency FB" panose="020B0503020202020204" pitchFamily="34" charset="0"/>
              <a:ea typeface="ＭＳ Ｐゴシック" pitchFamily="34" charset="-128"/>
            </a:endParaRPr>
          </a:p>
        </p:txBody>
      </p:sp>
      <p:sp>
        <p:nvSpPr>
          <p:cNvPr id="13" name="Rectangle 12"/>
          <p:cNvSpPr/>
          <p:nvPr/>
        </p:nvSpPr>
        <p:spPr>
          <a:xfrm>
            <a:off x="521369" y="499854"/>
            <a:ext cx="9254129" cy="523220"/>
          </a:xfrm>
          <a:prstGeom prst="rect">
            <a:avLst/>
          </a:prstGeom>
        </p:spPr>
        <p:txBody>
          <a:bodyPr wrap="square">
            <a:spAutoFit/>
          </a:bodyPr>
          <a:lstStyle/>
          <a:p>
            <a:pPr fontAlgn="base">
              <a:spcBef>
                <a:spcPct val="0"/>
              </a:spcBef>
              <a:spcAft>
                <a:spcPct val="0"/>
              </a:spcAft>
            </a:pPr>
            <a:r>
              <a:rPr lang="it-IT" sz="1600" dirty="0" err="1">
                <a:latin typeface="Arial" panose="020B0604020202020204" pitchFamily="34" charset="0"/>
                <a:cs typeface="Arial" panose="020B0604020202020204" pitchFamily="34" charset="0"/>
              </a:rPr>
              <a:t>Step</a:t>
            </a:r>
            <a:r>
              <a:rPr lang="it-IT" sz="1600" dirty="0">
                <a:latin typeface="Arial" panose="020B0604020202020204" pitchFamily="34" charset="0"/>
                <a:cs typeface="Arial" panose="020B0604020202020204" pitchFamily="34" charset="0"/>
              </a:rPr>
              <a:t> da seguire per creare una RFP:</a:t>
            </a:r>
            <a:endParaRPr lang="en-US" sz="1600" b="1" dirty="0">
              <a:solidFill>
                <a:srgbClr val="555555"/>
              </a:solidFill>
              <a:latin typeface="Arial" panose="020B0604020202020204" pitchFamily="34" charset="0"/>
              <a:ea typeface="ＭＳ Ｐゴシック" pitchFamily="34" charset="-128"/>
              <a:cs typeface="Arial" panose="020B0604020202020204" pitchFamily="34" charset="0"/>
            </a:endParaRPr>
          </a:p>
          <a:p>
            <a:pPr defTabSz="871538" fontAlgn="base">
              <a:spcBef>
                <a:spcPct val="0"/>
              </a:spcBef>
              <a:spcAft>
                <a:spcPct val="0"/>
              </a:spcAft>
              <a:buClr>
                <a:srgbClr val="FCC51D"/>
              </a:buClr>
              <a:buSzPct val="70000"/>
            </a:pPr>
            <a:endParaRPr lang="en-US" sz="1200" dirty="0">
              <a:solidFill>
                <a:srgbClr val="555555"/>
              </a:solidFill>
              <a:latin typeface="Agency FB" panose="020B0503020202020204" pitchFamily="34" charset="0"/>
              <a:ea typeface="ＭＳ Ｐゴシック" pitchFamily="34" charset="-128"/>
            </a:endParaRPr>
          </a:p>
        </p:txBody>
      </p:sp>
      <p:sp>
        <p:nvSpPr>
          <p:cNvPr id="2" name="Rettangolo 1"/>
          <p:cNvSpPr/>
          <p:nvPr/>
        </p:nvSpPr>
        <p:spPr>
          <a:xfrm>
            <a:off x="6043376" y="2144183"/>
            <a:ext cx="2245491" cy="2495550"/>
          </a:xfrm>
          <a:prstGeom prst="rect">
            <a:avLst/>
          </a:prstGeom>
          <a:noFill/>
          <a:ln w="603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68983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3894F16-8C67-4FF3-B845-E7AC0D1F7071}"/>
              </a:ext>
            </a:extLst>
          </p:cNvPr>
          <p:cNvSpPr>
            <a:spLocks noGrp="1"/>
          </p:cNvSpPr>
          <p:nvPr>
            <p:ph type="sldNum" sz="quarter" idx="12"/>
          </p:nvPr>
        </p:nvSpPr>
        <p:spPr/>
        <p:txBody>
          <a:bodyPr/>
          <a:lstStyle/>
          <a:p>
            <a:fld id="{BD5CE54B-C29A-4A25-9174-59FEA10EAC97}" type="slidenum">
              <a:rPr lang="en-GB" smtClean="0"/>
              <a:t>2</a:t>
            </a:fld>
            <a:endParaRPr lang="en-GB" dirty="0"/>
          </a:p>
        </p:txBody>
      </p:sp>
      <p:sp>
        <p:nvSpPr>
          <p:cNvPr id="12" name="Textfeld 17">
            <a:extLst>
              <a:ext uri="{FF2B5EF4-FFF2-40B4-BE49-F238E27FC236}">
                <a16:creationId xmlns:a16="http://schemas.microsoft.com/office/drawing/2014/main" id="{1AC5C468-1A5E-40AC-82B8-8DBD752481F5}"/>
              </a:ext>
            </a:extLst>
          </p:cNvPr>
          <p:cNvSpPr txBox="1"/>
          <p:nvPr/>
        </p:nvSpPr>
        <p:spPr>
          <a:xfrm>
            <a:off x="370060" y="246745"/>
            <a:ext cx="11278601" cy="369332"/>
          </a:xfrm>
          <a:prstGeom prst="rect">
            <a:avLst/>
          </a:prstGeom>
          <a:solidFill>
            <a:srgbClr val="A7B1FF"/>
          </a:solidFill>
          <a:ln>
            <a:solidFill>
              <a:srgbClr val="FFC000"/>
            </a:solidFill>
          </a:ln>
          <a:scene3d>
            <a:camera prst="orthographicFront"/>
            <a:lightRig rig="threePt" dir="t"/>
          </a:scene3d>
          <a:sp3d>
            <a:bevelT/>
          </a:sp3d>
        </p:spPr>
        <p:txBody>
          <a:bodyPr wrap="square" rtlCol="0">
            <a:spAutoFit/>
          </a:bodyPr>
          <a:lstStyle/>
          <a:p>
            <a:pPr algn="ctr"/>
            <a:r>
              <a:rPr lang="it-IT" b="1" dirty="0"/>
              <a:t>Prerequisiti per iniziare un progetto</a:t>
            </a:r>
          </a:p>
        </p:txBody>
      </p:sp>
      <p:sp>
        <p:nvSpPr>
          <p:cNvPr id="15" name="TextBox 14">
            <a:extLst>
              <a:ext uri="{FF2B5EF4-FFF2-40B4-BE49-F238E27FC236}">
                <a16:creationId xmlns:a16="http://schemas.microsoft.com/office/drawing/2014/main" id="{01940CFC-F751-4698-A320-5CC571C45806}"/>
              </a:ext>
            </a:extLst>
          </p:cNvPr>
          <p:cNvSpPr txBox="1"/>
          <p:nvPr/>
        </p:nvSpPr>
        <p:spPr>
          <a:xfrm>
            <a:off x="370060" y="708661"/>
            <a:ext cx="11082800" cy="5278368"/>
          </a:xfrm>
          <a:prstGeom prst="rect">
            <a:avLst/>
          </a:prstGeom>
          <a:noFill/>
        </p:spPr>
        <p:txBody>
          <a:bodyPr wrap="square">
            <a:spAutoFit/>
          </a:bodyPr>
          <a:lstStyle/>
          <a:p>
            <a:endParaRPr lang="it-IT" sz="1400" dirty="0"/>
          </a:p>
          <a:p>
            <a:pPr marL="285750" indent="-285750">
              <a:buFont typeface="Arial" panose="020B0604020202020204" pitchFamily="34" charset="0"/>
              <a:buChar char="•"/>
            </a:pPr>
            <a:r>
              <a:rPr lang="it-IT" sz="1400" b="1" dirty="0"/>
              <a:t>Concorrenza</a:t>
            </a:r>
            <a:r>
              <a:rPr lang="it-IT" sz="1400" dirty="0"/>
              <a:t>: ci sono più di 3 fornitori. I fornitori sono entusiasti di fare affari con METRO</a:t>
            </a:r>
          </a:p>
          <a:p>
            <a:endParaRPr lang="it-IT" sz="1400" dirty="0"/>
          </a:p>
          <a:p>
            <a:pPr marL="285750" indent="-285750">
              <a:buFont typeface="Arial" panose="020B0604020202020204" pitchFamily="34" charset="0"/>
              <a:buChar char="•"/>
            </a:pPr>
            <a:r>
              <a:rPr lang="it-IT" sz="1400" b="1" dirty="0"/>
              <a:t>Trasparenza</a:t>
            </a:r>
            <a:r>
              <a:rPr lang="it-IT" sz="1400" dirty="0"/>
              <a:t>: tutti i documenti/informazioni devono essere mostrati a tutti i fornitori</a:t>
            </a:r>
          </a:p>
          <a:p>
            <a:pPr marL="285750" indent="-285750">
              <a:buFont typeface="Arial" panose="020B0604020202020204" pitchFamily="34" charset="0"/>
              <a:buChar char="•"/>
            </a:pPr>
            <a:endParaRPr lang="it-IT" sz="1400" dirty="0"/>
          </a:p>
          <a:p>
            <a:pPr marL="285750" indent="-285750">
              <a:buFont typeface="Arial" panose="020B0604020202020204" pitchFamily="34" charset="0"/>
              <a:buChar char="•"/>
            </a:pPr>
            <a:r>
              <a:rPr lang="it-IT" sz="1400" b="1" dirty="0"/>
              <a:t>Comparabilità</a:t>
            </a:r>
            <a:r>
              <a:rPr lang="it-IT" sz="1400" dirty="0"/>
              <a:t>: i fornitori possono fornire la stessa qualità del prodotto in base al profilo dei requisiti</a:t>
            </a:r>
          </a:p>
          <a:p>
            <a:pPr marL="285750" indent="-285750">
              <a:buFont typeface="Arial" panose="020B0604020202020204" pitchFamily="34" charset="0"/>
              <a:buChar char="•"/>
            </a:pPr>
            <a:endParaRPr lang="it-IT" sz="1400" dirty="0"/>
          </a:p>
          <a:p>
            <a:pPr marL="285750" indent="-285750">
              <a:buFont typeface="Arial" panose="020B0604020202020204" pitchFamily="34" charset="0"/>
              <a:buChar char="•"/>
            </a:pPr>
            <a:r>
              <a:rPr lang="it-IT" sz="1400" b="1" dirty="0"/>
              <a:t>Correttezza</a:t>
            </a:r>
            <a:r>
              <a:rPr lang="it-IT" sz="1400" dirty="0"/>
              <a:t>: verrà assegnato il fornitore vincitore</a:t>
            </a:r>
          </a:p>
          <a:p>
            <a:endParaRPr lang="it-IT" sz="1400" dirty="0"/>
          </a:p>
          <a:p>
            <a:r>
              <a:rPr lang="it-IT" sz="1600" b="1" dirty="0"/>
              <a:t>Prima di iniziare un nuovo progetto, assicurati che le informazioni necessari siano pronti: </a:t>
            </a:r>
          </a:p>
          <a:p>
            <a:endParaRPr lang="it-IT" sz="1400" dirty="0"/>
          </a:p>
          <a:p>
            <a:pPr marL="285750" indent="-285750">
              <a:buFont typeface="Arial" panose="020B0604020202020204" pitchFamily="34" charset="0"/>
              <a:buChar char="•"/>
            </a:pPr>
            <a:r>
              <a:rPr lang="it-IT" sz="1400" dirty="0"/>
              <a:t>Condizioni generali (Regolamento d'asta) in formato pdf</a:t>
            </a:r>
          </a:p>
          <a:p>
            <a:pPr marL="285750" indent="-285750">
              <a:buFont typeface="Arial" panose="020B0604020202020204" pitchFamily="34" charset="0"/>
              <a:buChar char="•"/>
            </a:pPr>
            <a:endParaRPr lang="it-IT" sz="1400" dirty="0"/>
          </a:p>
          <a:p>
            <a:pPr marL="285750" indent="-285750">
              <a:buFont typeface="Arial" panose="020B0604020202020204" pitchFamily="34" charset="0"/>
              <a:buChar char="•"/>
            </a:pPr>
            <a:r>
              <a:rPr lang="it-IT" sz="1400" dirty="0"/>
              <a:t>Guida per i fornitori - Il team di assistenza può formare il nuovo fornitore su richiesta </a:t>
            </a:r>
          </a:p>
          <a:p>
            <a:pPr marL="285750" indent="-285750">
              <a:buFont typeface="Arial" panose="020B0604020202020204" pitchFamily="34" charset="0"/>
              <a:buChar char="•"/>
            </a:pPr>
            <a:endParaRPr lang="it-IT" sz="1400" dirty="0"/>
          </a:p>
          <a:p>
            <a:pPr marL="285750" indent="-285750">
              <a:buFont typeface="Arial" panose="020B0604020202020204" pitchFamily="34" charset="0"/>
              <a:buChar char="•"/>
            </a:pPr>
            <a:r>
              <a:rPr lang="it-IT" sz="1400" dirty="0"/>
              <a:t>Elenco fornitori</a:t>
            </a:r>
          </a:p>
          <a:p>
            <a:pPr marL="285750" indent="-285750">
              <a:buFont typeface="Arial" panose="020B0604020202020204" pitchFamily="34" charset="0"/>
              <a:buChar char="•"/>
            </a:pPr>
            <a:endParaRPr lang="it-IT" sz="1400" dirty="0"/>
          </a:p>
          <a:p>
            <a:pPr marL="285750" indent="-285750">
              <a:buFont typeface="Arial" panose="020B0604020202020204" pitchFamily="34" charset="0"/>
              <a:buChar char="•"/>
            </a:pPr>
            <a:r>
              <a:rPr lang="it-IT" sz="1400" dirty="0"/>
              <a:t>Profilo/i dei requisiti (</a:t>
            </a:r>
            <a:r>
              <a:rPr lang="it-IT" sz="1400" dirty="0" err="1"/>
              <a:t>incl</a:t>
            </a:r>
            <a:r>
              <a:rPr lang="it-IT" sz="1400" dirty="0"/>
              <a:t>. Layout/Design/Immagini)</a:t>
            </a:r>
          </a:p>
          <a:p>
            <a:pPr marL="285750" indent="-285750">
              <a:buFont typeface="Arial" panose="020B0604020202020204" pitchFamily="34" charset="0"/>
              <a:buChar char="•"/>
            </a:pPr>
            <a:endParaRPr lang="it-IT" sz="1400" dirty="0"/>
          </a:p>
          <a:p>
            <a:pPr marL="285750" indent="-285750">
              <a:buFont typeface="Arial" panose="020B0604020202020204" pitchFamily="34" charset="0"/>
              <a:buChar char="•"/>
            </a:pPr>
            <a:r>
              <a:rPr lang="it-IT" sz="1400" dirty="0"/>
              <a:t>Scheda di calcolo (se applicabile)</a:t>
            </a:r>
          </a:p>
          <a:p>
            <a:pPr marL="285750" indent="-285750">
              <a:buFont typeface="Arial" panose="020B0604020202020204" pitchFamily="34" charset="0"/>
              <a:buChar char="•"/>
            </a:pPr>
            <a:endParaRPr lang="it-IT" sz="1400" dirty="0"/>
          </a:p>
          <a:p>
            <a:pPr marL="285750" indent="-285750">
              <a:buFont typeface="Arial" panose="020B0604020202020204" pitchFamily="34" charset="0"/>
              <a:buChar char="•"/>
            </a:pPr>
            <a:r>
              <a:rPr lang="it-IT" sz="1400" dirty="0"/>
              <a:t>Altri documenti che si desidera condividere all'interno dell'asta</a:t>
            </a:r>
          </a:p>
          <a:p>
            <a:endParaRPr lang="it-IT" sz="1100" dirty="0"/>
          </a:p>
          <a:p>
            <a:endParaRPr lang="it-IT" dirty="0"/>
          </a:p>
        </p:txBody>
      </p:sp>
    </p:spTree>
    <p:extLst>
      <p:ext uri="{BB962C8B-B14F-4D97-AF65-F5344CB8AC3E}">
        <p14:creationId xmlns:p14="http://schemas.microsoft.com/office/powerpoint/2010/main" val="19266807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31FCB2F-345C-4742-A9D0-B1B2067FC8FA}"/>
              </a:ext>
            </a:extLst>
          </p:cNvPr>
          <p:cNvPicPr>
            <a:picLocks noChangeAspect="1"/>
          </p:cNvPicPr>
          <p:nvPr/>
        </p:nvPicPr>
        <p:blipFill>
          <a:blip r:embed="rId2"/>
          <a:stretch>
            <a:fillRect/>
          </a:stretch>
        </p:blipFill>
        <p:spPr>
          <a:xfrm>
            <a:off x="563880" y="3718114"/>
            <a:ext cx="10812654" cy="2653785"/>
          </a:xfrm>
          <a:prstGeom prst="rect">
            <a:avLst/>
          </a:prstGeom>
        </p:spPr>
      </p:pic>
      <p:pic>
        <p:nvPicPr>
          <p:cNvPr id="7" name="Picture 6">
            <a:extLst>
              <a:ext uri="{FF2B5EF4-FFF2-40B4-BE49-F238E27FC236}">
                <a16:creationId xmlns:a16="http://schemas.microsoft.com/office/drawing/2014/main" id="{F7E4799D-B4A6-492A-A24F-59094B207EB8}"/>
              </a:ext>
            </a:extLst>
          </p:cNvPr>
          <p:cNvPicPr>
            <a:picLocks noChangeAspect="1"/>
          </p:cNvPicPr>
          <p:nvPr/>
        </p:nvPicPr>
        <p:blipFill>
          <a:blip r:embed="rId3"/>
          <a:stretch>
            <a:fillRect/>
          </a:stretch>
        </p:blipFill>
        <p:spPr>
          <a:xfrm>
            <a:off x="693419" y="776047"/>
            <a:ext cx="10683115" cy="2949470"/>
          </a:xfrm>
          <a:prstGeom prst="rect">
            <a:avLst/>
          </a:prstGeom>
        </p:spPr>
      </p:pic>
      <p:sp>
        <p:nvSpPr>
          <p:cNvPr id="6" name="Slide Number Placeholder 5"/>
          <p:cNvSpPr>
            <a:spLocks noGrp="1"/>
          </p:cNvSpPr>
          <p:nvPr>
            <p:ph type="sldNum" sz="quarter" idx="12"/>
          </p:nvPr>
        </p:nvSpPr>
        <p:spPr/>
        <p:txBody>
          <a:bodyPr/>
          <a:lstStyle/>
          <a:p>
            <a:fld id="{BD5CE54B-C29A-4A25-9174-59FEA10EAC97}" type="slidenum">
              <a:rPr lang="en-GB" smtClean="0"/>
              <a:t>20</a:t>
            </a:fld>
            <a:endParaRPr lang="en-GB" dirty="0"/>
          </a:p>
        </p:txBody>
      </p:sp>
      <p:pic>
        <p:nvPicPr>
          <p:cNvPr id="5" name="Picture 4" descr="Einkäuf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1559" y="262206"/>
            <a:ext cx="477838" cy="513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ounded Rectangle 7"/>
          <p:cNvSpPr/>
          <p:nvPr/>
        </p:nvSpPr>
        <p:spPr>
          <a:xfrm>
            <a:off x="7799002" y="1122435"/>
            <a:ext cx="3577532" cy="174618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fontAlgn="base"/>
            <a:r>
              <a:rPr lang="it-IT" sz="900" dirty="0">
                <a:solidFill>
                  <a:srgbClr val="000000"/>
                </a:solidFill>
              </a:rPr>
              <a:t>Ci spostiamo nella RFP. </a:t>
            </a:r>
          </a:p>
          <a:p>
            <a:pPr marL="228600" indent="-228600" fontAlgn="base">
              <a:buAutoNum type="arabicPeriod"/>
            </a:pPr>
            <a:r>
              <a:rPr lang="it-IT" sz="900" dirty="0">
                <a:solidFill>
                  <a:srgbClr val="000000"/>
                </a:solidFill>
              </a:rPr>
              <a:t>Cliccare sull’icona </a:t>
            </a:r>
            <a:r>
              <a:rPr lang="it-IT" sz="900" dirty="0">
                <a:solidFill>
                  <a:srgbClr val="00B0F0"/>
                </a:solidFill>
              </a:rPr>
              <a:t>Compila le righe </a:t>
            </a:r>
            <a:r>
              <a:rPr lang="it-IT" sz="900" dirty="0">
                <a:solidFill>
                  <a:srgbClr val="000000"/>
                </a:solidFill>
              </a:rPr>
              <a:t>per verificare che le info caricate per gli articoli siano corrette. Possiamo fare delle modifiche se necessario.</a:t>
            </a:r>
          </a:p>
          <a:p>
            <a:pPr marL="228600" indent="-228600" fontAlgn="base">
              <a:buAutoNum type="arabicPeriod"/>
            </a:pPr>
            <a:r>
              <a:rPr lang="it-IT" sz="900" b="1" dirty="0">
                <a:solidFill>
                  <a:srgbClr val="000000"/>
                </a:solidFill>
              </a:rPr>
              <a:t>Se ho modificato qualcosa cliccare su </a:t>
            </a:r>
            <a:r>
              <a:rPr lang="it-IT" sz="900" b="1" dirty="0">
                <a:solidFill>
                  <a:srgbClr val="00B0F0"/>
                </a:solidFill>
              </a:rPr>
              <a:t>SALVA</a:t>
            </a:r>
            <a:r>
              <a:rPr lang="it-IT" sz="900" b="1" dirty="0">
                <a:solidFill>
                  <a:srgbClr val="000000"/>
                </a:solidFill>
              </a:rPr>
              <a:t> e andare direttamente alla chart 26</a:t>
            </a:r>
          </a:p>
          <a:p>
            <a:pPr marL="228600" indent="-228600" fontAlgn="base">
              <a:buAutoNum type="arabicPeriod"/>
            </a:pPr>
            <a:r>
              <a:rPr lang="it-IT" sz="900" b="1" dirty="0">
                <a:solidFill>
                  <a:srgbClr val="000000"/>
                </a:solidFill>
              </a:rPr>
              <a:t>Se invece devo aggiungere nuove colonne  </a:t>
            </a:r>
            <a:r>
              <a:rPr lang="it-IT" sz="900" dirty="0">
                <a:solidFill>
                  <a:srgbClr val="000000"/>
                </a:solidFill>
              </a:rPr>
              <a:t>(oltre a quelle già esistenti) </a:t>
            </a:r>
            <a:r>
              <a:rPr lang="it-IT" sz="900" b="1" dirty="0">
                <a:solidFill>
                  <a:srgbClr val="000000"/>
                </a:solidFill>
              </a:rPr>
              <a:t>e / o inserire formule </a:t>
            </a:r>
            <a:r>
              <a:rPr lang="it-IT" sz="900" dirty="0">
                <a:solidFill>
                  <a:srgbClr val="000000"/>
                </a:solidFill>
              </a:rPr>
              <a:t>cliccare su «</a:t>
            </a:r>
            <a:r>
              <a:rPr lang="it-IT" sz="900" dirty="0">
                <a:solidFill>
                  <a:srgbClr val="00B0F0"/>
                </a:solidFill>
              </a:rPr>
              <a:t>Torna all’editore di griglia</a:t>
            </a:r>
            <a:r>
              <a:rPr lang="it-IT" sz="900" dirty="0">
                <a:solidFill>
                  <a:srgbClr val="000000"/>
                </a:solidFill>
              </a:rPr>
              <a:t>» e seguire i passaggi contenuti nelle chart successive.</a:t>
            </a:r>
            <a:endParaRPr lang="it-IT" sz="900" dirty="0"/>
          </a:p>
        </p:txBody>
      </p:sp>
      <p:sp>
        <p:nvSpPr>
          <p:cNvPr id="19" name="Textfeld 17"/>
          <p:cNvSpPr txBox="1"/>
          <p:nvPr/>
        </p:nvSpPr>
        <p:spPr>
          <a:xfrm>
            <a:off x="775411" y="334461"/>
            <a:ext cx="10502063" cy="369332"/>
          </a:xfrm>
          <a:prstGeom prst="rect">
            <a:avLst/>
          </a:prstGeom>
          <a:solidFill>
            <a:srgbClr val="A7B1FF"/>
          </a:solidFill>
          <a:ln>
            <a:solidFill>
              <a:srgbClr val="FFC000"/>
            </a:solidFill>
          </a:ln>
          <a:scene3d>
            <a:camera prst="orthographicFront"/>
            <a:lightRig rig="threePt" dir="t"/>
          </a:scene3d>
          <a:sp3d>
            <a:bevelT/>
          </a:sp3d>
        </p:spPr>
        <p:txBody>
          <a:bodyPr wrap="square" rtlCol="0">
            <a:spAutoFit/>
          </a:bodyPr>
          <a:lstStyle/>
          <a:p>
            <a:pPr algn="ctr"/>
            <a:r>
              <a:rPr lang="de-DE" b="1" dirty="0"/>
              <a:t>RFP</a:t>
            </a:r>
          </a:p>
        </p:txBody>
      </p:sp>
      <p:sp>
        <p:nvSpPr>
          <p:cNvPr id="16" name="Ovale 15"/>
          <p:cNvSpPr/>
          <p:nvPr/>
        </p:nvSpPr>
        <p:spPr>
          <a:xfrm>
            <a:off x="3309658" y="2952437"/>
            <a:ext cx="3429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18" name="Ovale 17"/>
          <p:cNvSpPr/>
          <p:nvPr/>
        </p:nvSpPr>
        <p:spPr>
          <a:xfrm>
            <a:off x="1332268" y="4461491"/>
            <a:ext cx="3429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20" name="Ovale 19"/>
          <p:cNvSpPr/>
          <p:nvPr/>
        </p:nvSpPr>
        <p:spPr>
          <a:xfrm>
            <a:off x="4896914" y="4461491"/>
            <a:ext cx="3429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Tree>
    <p:extLst>
      <p:ext uri="{BB962C8B-B14F-4D97-AF65-F5344CB8AC3E}">
        <p14:creationId xmlns:p14="http://schemas.microsoft.com/office/powerpoint/2010/main" val="36166510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2470761-08E9-4AD2-AD2D-793B70135AD7}"/>
              </a:ext>
            </a:extLst>
          </p:cNvPr>
          <p:cNvPicPr>
            <a:picLocks noChangeAspect="1"/>
          </p:cNvPicPr>
          <p:nvPr/>
        </p:nvPicPr>
        <p:blipFill>
          <a:blip r:embed="rId2"/>
          <a:stretch>
            <a:fillRect/>
          </a:stretch>
        </p:blipFill>
        <p:spPr>
          <a:xfrm>
            <a:off x="598926" y="3534881"/>
            <a:ext cx="11039867" cy="2680355"/>
          </a:xfrm>
          <a:prstGeom prst="rect">
            <a:avLst/>
          </a:prstGeom>
        </p:spPr>
      </p:pic>
      <p:pic>
        <p:nvPicPr>
          <p:cNvPr id="3" name="Picture 2">
            <a:extLst>
              <a:ext uri="{FF2B5EF4-FFF2-40B4-BE49-F238E27FC236}">
                <a16:creationId xmlns:a16="http://schemas.microsoft.com/office/drawing/2014/main" id="{759E3FD1-12BA-4620-BC05-662577B4AC79}"/>
              </a:ext>
            </a:extLst>
          </p:cNvPr>
          <p:cNvPicPr>
            <a:picLocks noChangeAspect="1"/>
          </p:cNvPicPr>
          <p:nvPr/>
        </p:nvPicPr>
        <p:blipFill>
          <a:blip r:embed="rId3"/>
          <a:stretch>
            <a:fillRect/>
          </a:stretch>
        </p:blipFill>
        <p:spPr>
          <a:xfrm>
            <a:off x="576066" y="615219"/>
            <a:ext cx="11039867" cy="2845496"/>
          </a:xfrm>
          <a:prstGeom prst="rect">
            <a:avLst/>
          </a:prstGeom>
        </p:spPr>
      </p:pic>
      <p:sp>
        <p:nvSpPr>
          <p:cNvPr id="4" name="Date Placeholder 3"/>
          <p:cNvSpPr>
            <a:spLocks noGrp="1"/>
          </p:cNvSpPr>
          <p:nvPr>
            <p:ph type="dt" sz="half" idx="10"/>
          </p:nvPr>
        </p:nvSpPr>
        <p:spPr/>
        <p:txBody>
          <a:bodyPr/>
          <a:lstStyle/>
          <a:p>
            <a:r>
              <a:rPr lang="de-DE"/>
              <a:t>09.05.2017</a:t>
            </a:r>
            <a:endParaRPr lang="en-GB" dirty="0"/>
          </a:p>
        </p:txBody>
      </p:sp>
      <p:sp>
        <p:nvSpPr>
          <p:cNvPr id="5" name="Footer Placeholder 4"/>
          <p:cNvSpPr>
            <a:spLocks noGrp="1"/>
          </p:cNvSpPr>
          <p:nvPr>
            <p:ph type="ftr" sz="quarter" idx="11"/>
          </p:nvPr>
        </p:nvSpPr>
        <p:spPr/>
        <p:txBody>
          <a:bodyPr/>
          <a:lstStyle/>
          <a:p>
            <a:r>
              <a:rPr lang="de-DE"/>
              <a:t>© METRO SYSTEMS GmbH. Titel der Präsentation.   Einstufung: streng vertraulich, vertraulich, nur zum internen Gebrauch, öffentlich, Verdana 7.5 pt</a:t>
            </a:r>
            <a:endParaRPr lang="de-DE" dirty="0"/>
          </a:p>
        </p:txBody>
      </p:sp>
      <p:sp>
        <p:nvSpPr>
          <p:cNvPr id="6" name="Slide Number Placeholder 5"/>
          <p:cNvSpPr>
            <a:spLocks noGrp="1"/>
          </p:cNvSpPr>
          <p:nvPr>
            <p:ph type="sldNum" sz="quarter" idx="12"/>
          </p:nvPr>
        </p:nvSpPr>
        <p:spPr/>
        <p:txBody>
          <a:bodyPr/>
          <a:lstStyle/>
          <a:p>
            <a:fld id="{BD5CE54B-C29A-4A25-9174-59FEA10EAC97}" type="slidenum">
              <a:rPr lang="en-GB" smtClean="0"/>
              <a:t>21</a:t>
            </a:fld>
            <a:endParaRPr lang="en-GB" dirty="0"/>
          </a:p>
        </p:txBody>
      </p:sp>
      <p:sp>
        <p:nvSpPr>
          <p:cNvPr id="8" name="Textfeld 17"/>
          <p:cNvSpPr txBox="1"/>
          <p:nvPr/>
        </p:nvSpPr>
        <p:spPr>
          <a:xfrm>
            <a:off x="1077246" y="167083"/>
            <a:ext cx="10753195" cy="369332"/>
          </a:xfrm>
          <a:prstGeom prst="rect">
            <a:avLst/>
          </a:prstGeom>
          <a:solidFill>
            <a:srgbClr val="A7B1FF"/>
          </a:solidFill>
          <a:ln>
            <a:solidFill>
              <a:srgbClr val="FFC000"/>
            </a:solidFill>
          </a:ln>
          <a:scene3d>
            <a:camera prst="orthographicFront"/>
            <a:lightRig rig="threePt" dir="t"/>
          </a:scene3d>
          <a:sp3d>
            <a:bevelT/>
          </a:sp3d>
        </p:spPr>
        <p:txBody>
          <a:bodyPr wrap="square" rtlCol="0">
            <a:spAutoFit/>
          </a:bodyPr>
          <a:lstStyle/>
          <a:p>
            <a:pPr algn="ctr"/>
            <a:r>
              <a:rPr lang="de-DE" b="1" dirty="0"/>
              <a:t>RFP </a:t>
            </a:r>
          </a:p>
        </p:txBody>
      </p:sp>
      <p:pic>
        <p:nvPicPr>
          <p:cNvPr id="9" name="Picture 8" descr="Einkäuf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8826" y="51269"/>
            <a:ext cx="477838" cy="513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ounded Rectangle 16"/>
          <p:cNvSpPr/>
          <p:nvPr/>
        </p:nvSpPr>
        <p:spPr>
          <a:xfrm>
            <a:off x="1308020" y="1884742"/>
            <a:ext cx="2274073" cy="75537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fontAlgn="base"/>
            <a:r>
              <a:rPr lang="it-IT" sz="900" dirty="0">
                <a:solidFill>
                  <a:srgbClr val="000000"/>
                </a:solidFill>
              </a:rPr>
              <a:t>1.Premere </a:t>
            </a:r>
            <a:r>
              <a:rPr lang="it-IT" sz="900" dirty="0">
                <a:solidFill>
                  <a:srgbClr val="00B0F0"/>
                </a:solidFill>
              </a:rPr>
              <a:t>Aggiungi colonne </a:t>
            </a:r>
            <a:r>
              <a:rPr lang="it-IT" sz="900" dirty="0">
                <a:solidFill>
                  <a:srgbClr val="000000"/>
                </a:solidFill>
              </a:rPr>
              <a:t>per aggiungere delle nuove colonne</a:t>
            </a:r>
          </a:p>
          <a:p>
            <a:pPr fontAlgn="base"/>
            <a:r>
              <a:rPr lang="it-IT" sz="900" dirty="0">
                <a:solidFill>
                  <a:srgbClr val="000000"/>
                </a:solidFill>
              </a:rPr>
              <a:t>2. Scrivere il numero di colone</a:t>
            </a:r>
          </a:p>
          <a:p>
            <a:pPr fontAlgn="base"/>
            <a:r>
              <a:rPr lang="it-IT" sz="900" dirty="0">
                <a:solidFill>
                  <a:srgbClr val="000000"/>
                </a:solidFill>
              </a:rPr>
              <a:t>3. Cliccare </a:t>
            </a:r>
            <a:r>
              <a:rPr lang="it-IT" sz="900" dirty="0">
                <a:solidFill>
                  <a:srgbClr val="00B0F0"/>
                </a:solidFill>
              </a:rPr>
              <a:t>Applica</a:t>
            </a:r>
            <a:r>
              <a:rPr lang="it-IT" sz="900" dirty="0">
                <a:solidFill>
                  <a:srgbClr val="000000"/>
                </a:solidFill>
              </a:rPr>
              <a:t>.</a:t>
            </a:r>
            <a:r>
              <a:rPr lang="ro-RO" sz="900" dirty="0">
                <a:solidFill>
                  <a:srgbClr val="000000"/>
                </a:solidFill>
              </a:rPr>
              <a:t> </a:t>
            </a:r>
          </a:p>
        </p:txBody>
      </p:sp>
      <p:sp>
        <p:nvSpPr>
          <p:cNvPr id="18" name="Rounded Rectangle 17"/>
          <p:cNvSpPr/>
          <p:nvPr/>
        </p:nvSpPr>
        <p:spPr>
          <a:xfrm>
            <a:off x="8351301" y="3746390"/>
            <a:ext cx="1940119" cy="81898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fontAlgn="base"/>
            <a:r>
              <a:rPr lang="it-IT" sz="900" dirty="0">
                <a:solidFill>
                  <a:srgbClr val="000000"/>
                </a:solidFill>
              </a:rPr>
              <a:t>Le nuove colonne sono le ultime, bisogna scorrere a destra per trovarle.</a:t>
            </a:r>
          </a:p>
          <a:p>
            <a:pPr fontAlgn="base"/>
            <a:r>
              <a:rPr lang="it-IT" sz="900" dirty="0">
                <a:solidFill>
                  <a:srgbClr val="000000"/>
                </a:solidFill>
              </a:rPr>
              <a:t>4. Compiliamo il </a:t>
            </a:r>
            <a:r>
              <a:rPr lang="it-IT" sz="900" dirty="0">
                <a:solidFill>
                  <a:srgbClr val="00B0F0"/>
                </a:solidFill>
              </a:rPr>
              <a:t>Titolo</a:t>
            </a:r>
          </a:p>
          <a:p>
            <a:pPr fontAlgn="base"/>
            <a:r>
              <a:rPr lang="it-IT" sz="900" dirty="0">
                <a:solidFill>
                  <a:srgbClr val="000000"/>
                </a:solidFill>
              </a:rPr>
              <a:t>5. il </a:t>
            </a:r>
            <a:r>
              <a:rPr lang="it-IT" sz="900" dirty="0">
                <a:solidFill>
                  <a:srgbClr val="00B0F0"/>
                </a:solidFill>
              </a:rPr>
              <a:t>Tipo</a:t>
            </a:r>
            <a:r>
              <a:rPr lang="it-IT" sz="900" dirty="0">
                <a:solidFill>
                  <a:srgbClr val="000000"/>
                </a:solidFill>
              </a:rPr>
              <a:t> di colona </a:t>
            </a:r>
          </a:p>
          <a:p>
            <a:pPr fontAlgn="base"/>
            <a:r>
              <a:rPr lang="it-IT" sz="900" dirty="0">
                <a:solidFill>
                  <a:srgbClr val="000000"/>
                </a:solidFill>
              </a:rPr>
              <a:t>6. e il </a:t>
            </a:r>
            <a:r>
              <a:rPr lang="it-IT" sz="900" dirty="0">
                <a:solidFill>
                  <a:srgbClr val="00B0F0"/>
                </a:solidFill>
              </a:rPr>
              <a:t>Layout</a:t>
            </a:r>
            <a:r>
              <a:rPr lang="it-IT" sz="900" dirty="0">
                <a:solidFill>
                  <a:srgbClr val="000000"/>
                </a:solidFill>
              </a:rPr>
              <a:t>.</a:t>
            </a:r>
          </a:p>
        </p:txBody>
      </p:sp>
      <p:sp>
        <p:nvSpPr>
          <p:cNvPr id="19" name="Rounded Rectangle 18"/>
          <p:cNvSpPr/>
          <p:nvPr/>
        </p:nvSpPr>
        <p:spPr>
          <a:xfrm>
            <a:off x="8271788" y="4929224"/>
            <a:ext cx="2099144" cy="70305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fontAlgn="base"/>
            <a:r>
              <a:rPr lang="it-IT" sz="900" dirty="0">
                <a:solidFill>
                  <a:srgbClr val="000000"/>
                </a:solidFill>
              </a:rPr>
              <a:t>Possiamo anche nascondere le colone per certi ruoli </a:t>
            </a:r>
          </a:p>
          <a:p>
            <a:pPr fontAlgn="base"/>
            <a:r>
              <a:rPr lang="it-IT" sz="900" dirty="0">
                <a:solidFill>
                  <a:srgbClr val="000000"/>
                </a:solidFill>
              </a:rPr>
              <a:t>7. cliccando sul ruolo. Se è GRIGIO è nascosto, se è BIANCO è visibile.</a:t>
            </a:r>
            <a:r>
              <a:rPr lang="ro-RO" sz="900" dirty="0">
                <a:solidFill>
                  <a:srgbClr val="000000"/>
                </a:solidFill>
              </a:rPr>
              <a:t> </a:t>
            </a:r>
          </a:p>
        </p:txBody>
      </p:sp>
      <p:cxnSp>
        <p:nvCxnSpPr>
          <p:cNvPr id="25" name="Straight Arrow Connector 24"/>
          <p:cNvCxnSpPr/>
          <p:nvPr/>
        </p:nvCxnSpPr>
        <p:spPr>
          <a:xfrm>
            <a:off x="10599088" y="5480065"/>
            <a:ext cx="445273" cy="50888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flipV="1">
            <a:off x="2172614" y="1506931"/>
            <a:ext cx="73152" cy="31455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Rettangolo 13"/>
          <p:cNvSpPr/>
          <p:nvPr/>
        </p:nvSpPr>
        <p:spPr>
          <a:xfrm>
            <a:off x="7658099" y="160314"/>
            <a:ext cx="4219575" cy="6151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FFFF"/>
                </a:solidFill>
              </a:rPr>
              <a:t>COME AGGIUNGERE COLONNE</a:t>
            </a:r>
          </a:p>
        </p:txBody>
      </p:sp>
      <p:sp>
        <p:nvSpPr>
          <p:cNvPr id="20" name="Ovale 19"/>
          <p:cNvSpPr/>
          <p:nvPr/>
        </p:nvSpPr>
        <p:spPr>
          <a:xfrm>
            <a:off x="4960557" y="2168144"/>
            <a:ext cx="3429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21" name="Ovale 20"/>
          <p:cNvSpPr/>
          <p:nvPr/>
        </p:nvSpPr>
        <p:spPr>
          <a:xfrm>
            <a:off x="6937947" y="2902778"/>
            <a:ext cx="3429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22" name="Ovale 21"/>
          <p:cNvSpPr/>
          <p:nvPr/>
        </p:nvSpPr>
        <p:spPr>
          <a:xfrm>
            <a:off x="1829714" y="1034312"/>
            <a:ext cx="3429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23" name="Ovale 22"/>
          <p:cNvSpPr/>
          <p:nvPr/>
        </p:nvSpPr>
        <p:spPr>
          <a:xfrm>
            <a:off x="11615933" y="3593990"/>
            <a:ext cx="3429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24" name="Ovale 23"/>
          <p:cNvSpPr/>
          <p:nvPr/>
        </p:nvSpPr>
        <p:spPr>
          <a:xfrm>
            <a:off x="11658991" y="4155882"/>
            <a:ext cx="3429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26" name="Ovale 25"/>
          <p:cNvSpPr/>
          <p:nvPr/>
        </p:nvSpPr>
        <p:spPr>
          <a:xfrm>
            <a:off x="11645898" y="4460682"/>
            <a:ext cx="3429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28" name="Ovale 27"/>
          <p:cNvSpPr/>
          <p:nvPr/>
        </p:nvSpPr>
        <p:spPr>
          <a:xfrm>
            <a:off x="11301379" y="5582107"/>
            <a:ext cx="3429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7</a:t>
            </a:r>
          </a:p>
        </p:txBody>
      </p:sp>
    </p:spTree>
    <p:extLst>
      <p:ext uri="{BB962C8B-B14F-4D97-AF65-F5344CB8AC3E}">
        <p14:creationId xmlns:p14="http://schemas.microsoft.com/office/powerpoint/2010/main" val="11603395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53936AE-6B59-49EF-BF47-00D14DFBD21A}"/>
              </a:ext>
            </a:extLst>
          </p:cNvPr>
          <p:cNvPicPr>
            <a:picLocks noChangeAspect="1"/>
          </p:cNvPicPr>
          <p:nvPr/>
        </p:nvPicPr>
        <p:blipFill>
          <a:blip r:embed="rId2"/>
          <a:stretch>
            <a:fillRect/>
          </a:stretch>
        </p:blipFill>
        <p:spPr>
          <a:xfrm>
            <a:off x="438027" y="954016"/>
            <a:ext cx="11315946" cy="5108887"/>
          </a:xfrm>
          <a:prstGeom prst="rect">
            <a:avLst/>
          </a:prstGeom>
        </p:spPr>
      </p:pic>
      <p:sp>
        <p:nvSpPr>
          <p:cNvPr id="6" name="Slide Number Placeholder 5"/>
          <p:cNvSpPr>
            <a:spLocks noGrp="1"/>
          </p:cNvSpPr>
          <p:nvPr>
            <p:ph type="sldNum" sz="quarter" idx="12"/>
          </p:nvPr>
        </p:nvSpPr>
        <p:spPr/>
        <p:txBody>
          <a:bodyPr/>
          <a:lstStyle/>
          <a:p>
            <a:fld id="{BD5CE54B-C29A-4A25-9174-59FEA10EAC97}" type="slidenum">
              <a:rPr lang="en-GB" smtClean="0"/>
              <a:t>22</a:t>
            </a:fld>
            <a:endParaRPr lang="en-GB" dirty="0"/>
          </a:p>
        </p:txBody>
      </p:sp>
      <p:sp>
        <p:nvSpPr>
          <p:cNvPr id="8" name="Textfeld 17"/>
          <p:cNvSpPr txBox="1"/>
          <p:nvPr/>
        </p:nvSpPr>
        <p:spPr>
          <a:xfrm>
            <a:off x="836606" y="239275"/>
            <a:ext cx="10753195" cy="369332"/>
          </a:xfrm>
          <a:prstGeom prst="rect">
            <a:avLst/>
          </a:prstGeom>
          <a:solidFill>
            <a:srgbClr val="A7B1FF"/>
          </a:solidFill>
          <a:ln>
            <a:solidFill>
              <a:srgbClr val="FFC000"/>
            </a:solidFill>
          </a:ln>
          <a:scene3d>
            <a:camera prst="orthographicFront"/>
            <a:lightRig rig="threePt" dir="t"/>
          </a:scene3d>
          <a:sp3d>
            <a:bevelT/>
          </a:sp3d>
        </p:spPr>
        <p:txBody>
          <a:bodyPr wrap="square" rtlCol="0">
            <a:spAutoFit/>
          </a:bodyPr>
          <a:lstStyle/>
          <a:p>
            <a:pPr algn="ctr"/>
            <a:r>
              <a:rPr lang="de-DE" b="1" dirty="0"/>
              <a:t>RFP </a:t>
            </a:r>
          </a:p>
        </p:txBody>
      </p:sp>
      <p:pic>
        <p:nvPicPr>
          <p:cNvPr id="9" name="Picture 8" descr="Einkäuf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186" y="123461"/>
            <a:ext cx="477838" cy="513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ounded Rectangle 6"/>
          <p:cNvSpPr/>
          <p:nvPr/>
        </p:nvSpPr>
        <p:spPr>
          <a:xfrm>
            <a:off x="8173306" y="2557825"/>
            <a:ext cx="2353586" cy="608199"/>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fontAlgn="base"/>
            <a:r>
              <a:rPr lang="it-IT" sz="900" dirty="0">
                <a:solidFill>
                  <a:srgbClr val="000000"/>
                </a:solidFill>
              </a:rPr>
              <a:t>1. Se vogliamo inserire una formula andare su «</a:t>
            </a:r>
            <a:r>
              <a:rPr lang="it-IT" sz="900" dirty="0">
                <a:solidFill>
                  <a:srgbClr val="00B0F0"/>
                </a:solidFill>
              </a:rPr>
              <a:t>Layout formula</a:t>
            </a:r>
            <a:r>
              <a:rPr lang="it-IT" sz="900" dirty="0">
                <a:solidFill>
                  <a:srgbClr val="000000"/>
                </a:solidFill>
              </a:rPr>
              <a:t>» e cliccare su «</a:t>
            </a:r>
            <a:r>
              <a:rPr lang="it-IT" sz="900" dirty="0">
                <a:solidFill>
                  <a:srgbClr val="00B0F0"/>
                </a:solidFill>
              </a:rPr>
              <a:t>chiave inglese</a:t>
            </a:r>
            <a:r>
              <a:rPr lang="it-IT" sz="900" dirty="0">
                <a:solidFill>
                  <a:srgbClr val="000000"/>
                </a:solidFill>
              </a:rPr>
              <a:t>» per impostarla.</a:t>
            </a:r>
            <a:r>
              <a:rPr lang="ro-RO" sz="900" dirty="0">
                <a:solidFill>
                  <a:srgbClr val="000000"/>
                </a:solidFill>
              </a:rPr>
              <a:t> </a:t>
            </a:r>
            <a:r>
              <a:rPr lang="it-IT" sz="900" dirty="0">
                <a:solidFill>
                  <a:srgbClr val="000000"/>
                </a:solidFill>
              </a:rPr>
              <a:t>Si ape finestra a lato</a:t>
            </a:r>
            <a:endParaRPr lang="ro-RO" sz="900" dirty="0">
              <a:solidFill>
                <a:srgbClr val="000000"/>
              </a:solidFill>
            </a:endParaRPr>
          </a:p>
        </p:txBody>
      </p:sp>
      <p:sp>
        <p:nvSpPr>
          <p:cNvPr id="18" name="Rounded Rectangle 17"/>
          <p:cNvSpPr/>
          <p:nvPr/>
        </p:nvSpPr>
        <p:spPr>
          <a:xfrm>
            <a:off x="2493290" y="2329081"/>
            <a:ext cx="2218414" cy="119076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fontAlgn="base"/>
            <a:r>
              <a:rPr lang="it-IT" sz="900" dirty="0">
                <a:solidFill>
                  <a:srgbClr val="000000"/>
                </a:solidFill>
              </a:rPr>
              <a:t>2. Andare su «</a:t>
            </a:r>
            <a:r>
              <a:rPr lang="it-IT" sz="900" dirty="0">
                <a:solidFill>
                  <a:srgbClr val="00B0F0"/>
                </a:solidFill>
              </a:rPr>
              <a:t>Seleziona elemento campo</a:t>
            </a:r>
            <a:r>
              <a:rPr lang="it-IT" sz="900" dirty="0">
                <a:solidFill>
                  <a:srgbClr val="000000"/>
                </a:solidFill>
              </a:rPr>
              <a:t>» per scegliere i componenti (campi) da inserire nella formula</a:t>
            </a:r>
          </a:p>
          <a:p>
            <a:pPr fontAlgn="base"/>
            <a:r>
              <a:rPr lang="it-IT" sz="900" dirty="0">
                <a:solidFill>
                  <a:srgbClr val="000000"/>
                </a:solidFill>
              </a:rPr>
              <a:t>3. confermarlo con la </a:t>
            </a:r>
            <a:r>
              <a:rPr lang="it-IT" sz="900" dirty="0">
                <a:solidFill>
                  <a:srgbClr val="00B0F0"/>
                </a:solidFill>
              </a:rPr>
              <a:t>freccia</a:t>
            </a:r>
            <a:r>
              <a:rPr lang="it-IT" sz="900" dirty="0">
                <a:solidFill>
                  <a:srgbClr val="000000"/>
                </a:solidFill>
              </a:rPr>
              <a:t>. </a:t>
            </a:r>
          </a:p>
          <a:p>
            <a:pPr fontAlgn="base"/>
            <a:r>
              <a:rPr lang="it-IT" sz="900" dirty="0">
                <a:solidFill>
                  <a:srgbClr val="000000"/>
                </a:solidFill>
              </a:rPr>
              <a:t>4. premere </a:t>
            </a:r>
            <a:r>
              <a:rPr lang="it-IT" sz="900" dirty="0">
                <a:solidFill>
                  <a:srgbClr val="00B0F0"/>
                </a:solidFill>
              </a:rPr>
              <a:t>Applica</a:t>
            </a:r>
            <a:r>
              <a:rPr lang="it-IT" sz="900" dirty="0">
                <a:solidFill>
                  <a:srgbClr val="000000"/>
                </a:solidFill>
              </a:rPr>
              <a:t>.</a:t>
            </a:r>
            <a:r>
              <a:rPr lang="ro-RO" sz="900" dirty="0">
                <a:solidFill>
                  <a:srgbClr val="000000"/>
                </a:solidFill>
              </a:rPr>
              <a:t> </a:t>
            </a:r>
          </a:p>
        </p:txBody>
      </p:sp>
      <p:sp>
        <p:nvSpPr>
          <p:cNvPr id="19" name="Rounded Rectangle 18"/>
          <p:cNvSpPr/>
          <p:nvPr/>
        </p:nvSpPr>
        <p:spPr>
          <a:xfrm>
            <a:off x="5380714" y="5241110"/>
            <a:ext cx="2719346" cy="58534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fontAlgn="base"/>
            <a:r>
              <a:rPr lang="it-IT" sz="900" dirty="0">
                <a:solidFill>
                  <a:srgbClr val="000000"/>
                </a:solidFill>
              </a:rPr>
              <a:t>Se ho bisogno di cancellare o muovermi all’interno della formula usare i seguenti tasti</a:t>
            </a:r>
          </a:p>
        </p:txBody>
      </p:sp>
      <p:cxnSp>
        <p:nvCxnSpPr>
          <p:cNvPr id="21" name="Straight Arrow Connector 20"/>
          <p:cNvCxnSpPr>
            <a:cxnSpLocks/>
          </p:cNvCxnSpPr>
          <p:nvPr/>
        </p:nvCxnSpPr>
        <p:spPr>
          <a:xfrm flipH="1">
            <a:off x="5054604" y="5533783"/>
            <a:ext cx="326110" cy="1810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Rettangolo 9"/>
          <p:cNvSpPr/>
          <p:nvPr/>
        </p:nvSpPr>
        <p:spPr>
          <a:xfrm>
            <a:off x="7658099" y="198414"/>
            <a:ext cx="4219575" cy="6151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FFFF"/>
                </a:solidFill>
              </a:rPr>
              <a:t>COME INSERIRE LA FORMULA</a:t>
            </a:r>
          </a:p>
        </p:txBody>
      </p:sp>
      <p:sp>
        <p:nvSpPr>
          <p:cNvPr id="11" name="Ovale 10"/>
          <p:cNvSpPr/>
          <p:nvPr/>
        </p:nvSpPr>
        <p:spPr>
          <a:xfrm>
            <a:off x="4711704" y="2007025"/>
            <a:ext cx="3429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12" name="Ovale 11"/>
          <p:cNvSpPr/>
          <p:nvPr/>
        </p:nvSpPr>
        <p:spPr>
          <a:xfrm>
            <a:off x="8046720" y="1989146"/>
            <a:ext cx="3429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13" name="Ovale 12"/>
          <p:cNvSpPr/>
          <p:nvPr/>
        </p:nvSpPr>
        <p:spPr>
          <a:xfrm>
            <a:off x="11246901" y="2861224"/>
            <a:ext cx="3429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14" name="Ovale 13"/>
          <p:cNvSpPr/>
          <p:nvPr/>
        </p:nvSpPr>
        <p:spPr>
          <a:xfrm>
            <a:off x="3696860" y="957396"/>
            <a:ext cx="3429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Tree>
    <p:extLst>
      <p:ext uri="{BB962C8B-B14F-4D97-AF65-F5344CB8AC3E}">
        <p14:creationId xmlns:p14="http://schemas.microsoft.com/office/powerpoint/2010/main" val="23286803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C00AA1D-0F5B-4E24-9D48-A937F0E1C5B1}"/>
              </a:ext>
            </a:extLst>
          </p:cNvPr>
          <p:cNvPicPr>
            <a:picLocks noChangeAspect="1"/>
          </p:cNvPicPr>
          <p:nvPr/>
        </p:nvPicPr>
        <p:blipFill>
          <a:blip r:embed="rId2"/>
          <a:stretch>
            <a:fillRect/>
          </a:stretch>
        </p:blipFill>
        <p:spPr>
          <a:xfrm>
            <a:off x="645137" y="929408"/>
            <a:ext cx="11250183" cy="5089513"/>
          </a:xfrm>
          <a:prstGeom prst="rect">
            <a:avLst/>
          </a:prstGeom>
        </p:spPr>
      </p:pic>
      <p:sp>
        <p:nvSpPr>
          <p:cNvPr id="6" name="Slide Number Placeholder 5"/>
          <p:cNvSpPr>
            <a:spLocks noGrp="1"/>
          </p:cNvSpPr>
          <p:nvPr>
            <p:ph type="sldNum" sz="quarter" idx="12"/>
          </p:nvPr>
        </p:nvSpPr>
        <p:spPr/>
        <p:txBody>
          <a:bodyPr/>
          <a:lstStyle/>
          <a:p>
            <a:fld id="{BD5CE54B-C29A-4A25-9174-59FEA10EAC97}" type="slidenum">
              <a:rPr lang="en-GB" smtClean="0"/>
              <a:t>23</a:t>
            </a:fld>
            <a:endParaRPr lang="en-GB" dirty="0"/>
          </a:p>
        </p:txBody>
      </p:sp>
      <p:sp>
        <p:nvSpPr>
          <p:cNvPr id="7" name="Textfeld 17"/>
          <p:cNvSpPr txBox="1"/>
          <p:nvPr/>
        </p:nvSpPr>
        <p:spPr>
          <a:xfrm>
            <a:off x="836606" y="239275"/>
            <a:ext cx="10753195" cy="369332"/>
          </a:xfrm>
          <a:prstGeom prst="rect">
            <a:avLst/>
          </a:prstGeom>
          <a:solidFill>
            <a:srgbClr val="A7B1FF"/>
          </a:solidFill>
          <a:ln>
            <a:solidFill>
              <a:srgbClr val="FFC000"/>
            </a:solidFill>
          </a:ln>
          <a:scene3d>
            <a:camera prst="orthographicFront"/>
            <a:lightRig rig="threePt" dir="t"/>
          </a:scene3d>
          <a:sp3d>
            <a:bevelT/>
          </a:sp3d>
        </p:spPr>
        <p:txBody>
          <a:bodyPr wrap="square" rtlCol="0">
            <a:spAutoFit/>
          </a:bodyPr>
          <a:lstStyle/>
          <a:p>
            <a:pPr algn="ctr"/>
            <a:r>
              <a:rPr lang="de-DE" b="1" dirty="0"/>
              <a:t>RFP </a:t>
            </a:r>
          </a:p>
        </p:txBody>
      </p:sp>
      <p:pic>
        <p:nvPicPr>
          <p:cNvPr id="8" name="Picture 7" descr="Einkäuf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186" y="123461"/>
            <a:ext cx="477838" cy="513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7848293" y="1023334"/>
            <a:ext cx="4177820" cy="139167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fontAlgn="base"/>
            <a:r>
              <a:rPr lang="it-IT" sz="900" dirty="0">
                <a:solidFill>
                  <a:srgbClr val="000000"/>
                </a:solidFill>
              </a:rPr>
              <a:t>Se si desidera impostare una colonna da compilare obbligatoriamente per il fornitore,</a:t>
            </a:r>
          </a:p>
          <a:p>
            <a:pPr fontAlgn="base"/>
            <a:r>
              <a:rPr lang="it-IT" sz="900" dirty="0">
                <a:solidFill>
                  <a:srgbClr val="000000"/>
                </a:solidFill>
              </a:rPr>
              <a:t>1. Andare su Preferenze sotto la colona che si desidera impostare e Cliccare su «</a:t>
            </a:r>
            <a:r>
              <a:rPr lang="it-IT" sz="900" dirty="0">
                <a:solidFill>
                  <a:srgbClr val="00B0F0"/>
                </a:solidFill>
              </a:rPr>
              <a:t>CHIAVE INGLESE</a:t>
            </a:r>
            <a:r>
              <a:rPr lang="it-IT" sz="900" dirty="0">
                <a:solidFill>
                  <a:srgbClr val="000000"/>
                </a:solidFill>
              </a:rPr>
              <a:t>» e si apre finestra a lato </a:t>
            </a:r>
          </a:p>
          <a:p>
            <a:pPr fontAlgn="base"/>
            <a:r>
              <a:rPr lang="it-IT" sz="900" dirty="0">
                <a:solidFill>
                  <a:srgbClr val="000000"/>
                </a:solidFill>
              </a:rPr>
              <a:t>2. Andare su «</a:t>
            </a:r>
            <a:r>
              <a:rPr lang="it-IT" sz="900" dirty="0">
                <a:solidFill>
                  <a:srgbClr val="00B0F0"/>
                </a:solidFill>
              </a:rPr>
              <a:t>Impostazioni aggiuntive</a:t>
            </a:r>
            <a:r>
              <a:rPr lang="it-IT" sz="900" dirty="0">
                <a:solidFill>
                  <a:srgbClr val="000000"/>
                </a:solidFill>
              </a:rPr>
              <a:t>» </a:t>
            </a:r>
          </a:p>
          <a:p>
            <a:pPr fontAlgn="base"/>
            <a:r>
              <a:rPr lang="it-IT" sz="900" dirty="0">
                <a:solidFill>
                  <a:srgbClr val="000000"/>
                </a:solidFill>
              </a:rPr>
              <a:t>3. Spuntare </a:t>
            </a:r>
            <a:r>
              <a:rPr lang="it-IT" sz="900" dirty="0">
                <a:solidFill>
                  <a:srgbClr val="00B0F0"/>
                </a:solidFill>
              </a:rPr>
              <a:t>Obbligatorio</a:t>
            </a:r>
          </a:p>
          <a:p>
            <a:pPr fontAlgn="base"/>
            <a:r>
              <a:rPr lang="it-IT" sz="900" dirty="0">
                <a:solidFill>
                  <a:srgbClr val="000000"/>
                </a:solidFill>
              </a:rPr>
              <a:t>4. Premere </a:t>
            </a:r>
            <a:r>
              <a:rPr lang="it-IT" sz="900" dirty="0">
                <a:solidFill>
                  <a:srgbClr val="00B0F0"/>
                </a:solidFill>
              </a:rPr>
              <a:t>Applica</a:t>
            </a:r>
            <a:endParaRPr lang="ro-RO" sz="900" dirty="0">
              <a:solidFill>
                <a:srgbClr val="00B0F0"/>
              </a:solidFill>
            </a:endParaRPr>
          </a:p>
        </p:txBody>
      </p:sp>
      <p:sp>
        <p:nvSpPr>
          <p:cNvPr id="11" name="Rettangolo 10"/>
          <p:cNvSpPr/>
          <p:nvPr/>
        </p:nvSpPr>
        <p:spPr>
          <a:xfrm>
            <a:off x="7410892" y="198414"/>
            <a:ext cx="4466781" cy="6151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FFFF"/>
                </a:solidFill>
              </a:rPr>
              <a:t>COME RENDERE UN CAMPO OBBLIGATORIO PER IL FORNITORE</a:t>
            </a:r>
          </a:p>
        </p:txBody>
      </p:sp>
      <p:sp>
        <p:nvSpPr>
          <p:cNvPr id="14" name="Ovale 13"/>
          <p:cNvSpPr/>
          <p:nvPr/>
        </p:nvSpPr>
        <p:spPr>
          <a:xfrm>
            <a:off x="4172258" y="2415008"/>
            <a:ext cx="3429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15" name="Ovale 14"/>
          <p:cNvSpPr/>
          <p:nvPr/>
        </p:nvSpPr>
        <p:spPr>
          <a:xfrm>
            <a:off x="5753100" y="3429000"/>
            <a:ext cx="3429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16" name="Ovale 15"/>
          <p:cNvSpPr/>
          <p:nvPr/>
        </p:nvSpPr>
        <p:spPr>
          <a:xfrm>
            <a:off x="10136789" y="4031326"/>
            <a:ext cx="3429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17" name="Ovale 16"/>
          <p:cNvSpPr/>
          <p:nvPr/>
        </p:nvSpPr>
        <p:spPr>
          <a:xfrm>
            <a:off x="6330954" y="2007025"/>
            <a:ext cx="3429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Tree>
    <p:extLst>
      <p:ext uri="{BB962C8B-B14F-4D97-AF65-F5344CB8AC3E}">
        <p14:creationId xmlns:p14="http://schemas.microsoft.com/office/powerpoint/2010/main" val="3478223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1BD9DF8-1AAE-4248-8119-798A3997A972}"/>
              </a:ext>
            </a:extLst>
          </p:cNvPr>
          <p:cNvPicPr>
            <a:picLocks noChangeAspect="1"/>
          </p:cNvPicPr>
          <p:nvPr/>
        </p:nvPicPr>
        <p:blipFill>
          <a:blip r:embed="rId2"/>
          <a:stretch>
            <a:fillRect/>
          </a:stretch>
        </p:blipFill>
        <p:spPr>
          <a:xfrm>
            <a:off x="539999" y="960131"/>
            <a:ext cx="11251816" cy="5005492"/>
          </a:xfrm>
          <a:prstGeom prst="rect">
            <a:avLst/>
          </a:prstGeom>
        </p:spPr>
      </p:pic>
      <p:sp>
        <p:nvSpPr>
          <p:cNvPr id="6" name="Slide Number Placeholder 5"/>
          <p:cNvSpPr>
            <a:spLocks noGrp="1"/>
          </p:cNvSpPr>
          <p:nvPr>
            <p:ph type="sldNum" sz="quarter" idx="12"/>
          </p:nvPr>
        </p:nvSpPr>
        <p:spPr/>
        <p:txBody>
          <a:bodyPr/>
          <a:lstStyle/>
          <a:p>
            <a:fld id="{BD5CE54B-C29A-4A25-9174-59FEA10EAC97}" type="slidenum">
              <a:rPr lang="en-GB" smtClean="0"/>
              <a:t>24</a:t>
            </a:fld>
            <a:endParaRPr lang="en-GB" dirty="0"/>
          </a:p>
        </p:txBody>
      </p:sp>
      <p:sp>
        <p:nvSpPr>
          <p:cNvPr id="7" name="Textfeld 17"/>
          <p:cNvSpPr txBox="1"/>
          <p:nvPr/>
        </p:nvSpPr>
        <p:spPr>
          <a:xfrm>
            <a:off x="836606" y="239275"/>
            <a:ext cx="10753195" cy="369332"/>
          </a:xfrm>
          <a:prstGeom prst="rect">
            <a:avLst/>
          </a:prstGeom>
          <a:solidFill>
            <a:srgbClr val="A7B1FF"/>
          </a:solidFill>
          <a:ln>
            <a:solidFill>
              <a:srgbClr val="FFC000"/>
            </a:solidFill>
          </a:ln>
          <a:scene3d>
            <a:camera prst="orthographicFront"/>
            <a:lightRig rig="threePt" dir="t"/>
          </a:scene3d>
          <a:sp3d>
            <a:bevelT/>
          </a:sp3d>
        </p:spPr>
        <p:txBody>
          <a:bodyPr wrap="square" rtlCol="0">
            <a:spAutoFit/>
          </a:bodyPr>
          <a:lstStyle/>
          <a:p>
            <a:pPr algn="ctr"/>
            <a:r>
              <a:rPr lang="de-DE" b="1" dirty="0"/>
              <a:t>RFP </a:t>
            </a:r>
          </a:p>
        </p:txBody>
      </p:sp>
      <p:pic>
        <p:nvPicPr>
          <p:cNvPr id="8" name="Picture 7" descr="Einkäuf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186" y="123461"/>
            <a:ext cx="477838" cy="513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ttangolo 10"/>
          <p:cNvSpPr/>
          <p:nvPr/>
        </p:nvSpPr>
        <p:spPr>
          <a:xfrm>
            <a:off x="7410892" y="329712"/>
            <a:ext cx="4466781" cy="6151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FFFF"/>
                </a:solidFill>
              </a:rPr>
              <a:t>COME IMPOSTARE UNA RFP COMPETITIVO</a:t>
            </a:r>
          </a:p>
        </p:txBody>
      </p:sp>
      <p:sp>
        <p:nvSpPr>
          <p:cNvPr id="11" name="Rectangle 10"/>
          <p:cNvSpPr/>
          <p:nvPr/>
        </p:nvSpPr>
        <p:spPr>
          <a:xfrm>
            <a:off x="7699853" y="1044756"/>
            <a:ext cx="4177820" cy="139167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fontAlgn="base"/>
            <a:r>
              <a:rPr lang="it-IT" sz="900" dirty="0">
                <a:solidFill>
                  <a:srgbClr val="000000"/>
                </a:solidFill>
              </a:rPr>
              <a:t>Se si desidera impostare un RFP compentitivo: </a:t>
            </a:r>
          </a:p>
          <a:p>
            <a:pPr fontAlgn="base"/>
            <a:r>
              <a:rPr lang="it-IT" sz="900" dirty="0">
                <a:solidFill>
                  <a:srgbClr val="000000"/>
                </a:solidFill>
              </a:rPr>
              <a:t>1. Andare sotto la collonna </a:t>
            </a:r>
            <a:r>
              <a:rPr lang="it-IT" sz="900" b="1" dirty="0">
                <a:solidFill>
                  <a:srgbClr val="000000"/>
                </a:solidFill>
              </a:rPr>
              <a:t>Price per unit </a:t>
            </a:r>
            <a:r>
              <a:rPr lang="it-IT" sz="900" dirty="0">
                <a:solidFill>
                  <a:srgbClr val="000000"/>
                </a:solidFill>
              </a:rPr>
              <a:t>e spuntare la casella </a:t>
            </a:r>
            <a:r>
              <a:rPr lang="it-IT" sz="900" b="1" dirty="0">
                <a:solidFill>
                  <a:srgbClr val="00B0F0"/>
                </a:solidFill>
              </a:rPr>
              <a:t>Competititivo</a:t>
            </a:r>
            <a:r>
              <a:rPr lang="it-IT" sz="900" dirty="0">
                <a:solidFill>
                  <a:srgbClr val="000000"/>
                </a:solidFill>
              </a:rPr>
              <a:t>. </a:t>
            </a:r>
          </a:p>
          <a:p>
            <a:pPr fontAlgn="base"/>
            <a:r>
              <a:rPr lang="it-IT" sz="900" dirty="0">
                <a:solidFill>
                  <a:srgbClr val="000000"/>
                </a:solidFill>
              </a:rPr>
              <a:t>2. Cliccare su la </a:t>
            </a:r>
            <a:r>
              <a:rPr lang="it-IT" sz="900" b="1" dirty="0">
                <a:solidFill>
                  <a:srgbClr val="00B0F0"/>
                </a:solidFill>
              </a:rPr>
              <a:t>CHIAVE INGLESE</a:t>
            </a:r>
            <a:r>
              <a:rPr lang="it-IT" sz="900" dirty="0">
                <a:solidFill>
                  <a:srgbClr val="00B0F0"/>
                </a:solidFill>
              </a:rPr>
              <a:t> </a:t>
            </a:r>
            <a:r>
              <a:rPr lang="it-IT" sz="900" dirty="0">
                <a:solidFill>
                  <a:srgbClr val="000000"/>
                </a:solidFill>
              </a:rPr>
              <a:t>e si apre finestra a lato </a:t>
            </a:r>
          </a:p>
          <a:p>
            <a:pPr fontAlgn="base"/>
            <a:r>
              <a:rPr lang="it-IT" sz="900" dirty="0">
                <a:solidFill>
                  <a:srgbClr val="000000"/>
                </a:solidFill>
              </a:rPr>
              <a:t>3. Spuntare </a:t>
            </a:r>
            <a:r>
              <a:rPr lang="it-IT" sz="900" b="1" dirty="0">
                <a:solidFill>
                  <a:srgbClr val="00B0F0"/>
                </a:solidFill>
              </a:rPr>
              <a:t>Ogni Riga </a:t>
            </a:r>
            <a:r>
              <a:rPr lang="it-IT" sz="900" dirty="0">
                <a:solidFill>
                  <a:srgbClr val="000000"/>
                </a:solidFill>
              </a:rPr>
              <a:t>e premere </a:t>
            </a:r>
            <a:r>
              <a:rPr lang="it-IT" sz="900" b="1" dirty="0">
                <a:solidFill>
                  <a:srgbClr val="00B0F0"/>
                </a:solidFill>
              </a:rPr>
              <a:t>Salva</a:t>
            </a:r>
          </a:p>
          <a:p>
            <a:pPr fontAlgn="base"/>
            <a:r>
              <a:rPr lang="it-IT" sz="900" dirty="0">
                <a:solidFill>
                  <a:srgbClr val="000000"/>
                </a:solidFill>
              </a:rPr>
              <a:t>4. Spuntare </a:t>
            </a:r>
            <a:r>
              <a:rPr lang="it-IT" sz="900" b="1" dirty="0">
                <a:solidFill>
                  <a:srgbClr val="00B0F0"/>
                </a:solidFill>
              </a:rPr>
              <a:t>!!!Inform supplier if ranking changes</a:t>
            </a:r>
          </a:p>
          <a:p>
            <a:pPr fontAlgn="base"/>
            <a:r>
              <a:rPr lang="it-IT" sz="900" dirty="0">
                <a:solidFill>
                  <a:srgbClr val="000000"/>
                </a:solidFill>
              </a:rPr>
              <a:t>5. </a:t>
            </a:r>
            <a:r>
              <a:rPr lang="it-IT" sz="900" b="1" dirty="0">
                <a:solidFill>
                  <a:srgbClr val="000000"/>
                </a:solidFill>
              </a:rPr>
              <a:t>Se si desidera </a:t>
            </a:r>
            <a:r>
              <a:rPr lang="it-IT" sz="900" dirty="0">
                <a:solidFill>
                  <a:srgbClr val="000000"/>
                </a:solidFill>
              </a:rPr>
              <a:t>far vedere ai fornitori anche la miligor oferta scegliere </a:t>
            </a:r>
            <a:r>
              <a:rPr lang="it-IT" sz="900" b="1" dirty="0">
                <a:solidFill>
                  <a:srgbClr val="000000"/>
                </a:solidFill>
              </a:rPr>
              <a:t>Si.</a:t>
            </a:r>
            <a:r>
              <a:rPr lang="it-IT" sz="900" dirty="0">
                <a:solidFill>
                  <a:srgbClr val="000000"/>
                </a:solidFill>
              </a:rPr>
              <a:t> </a:t>
            </a:r>
          </a:p>
          <a:p>
            <a:pPr fontAlgn="base"/>
            <a:r>
              <a:rPr lang="it-IT" sz="900" dirty="0">
                <a:solidFill>
                  <a:srgbClr val="000000"/>
                </a:solidFill>
              </a:rPr>
              <a:t>6. Premere </a:t>
            </a:r>
            <a:r>
              <a:rPr lang="it-IT" sz="900" b="1" dirty="0">
                <a:solidFill>
                  <a:srgbClr val="00B0F0"/>
                </a:solidFill>
              </a:rPr>
              <a:t>Salva</a:t>
            </a:r>
            <a:r>
              <a:rPr lang="it-IT" sz="900" dirty="0">
                <a:solidFill>
                  <a:srgbClr val="00B0F0"/>
                </a:solidFill>
              </a:rPr>
              <a:t>. </a:t>
            </a:r>
            <a:endParaRPr lang="ro-RO" sz="900" dirty="0">
              <a:solidFill>
                <a:srgbClr val="00B0F0"/>
              </a:solidFill>
            </a:endParaRPr>
          </a:p>
        </p:txBody>
      </p:sp>
      <p:sp>
        <p:nvSpPr>
          <p:cNvPr id="12" name="Ovale 15"/>
          <p:cNvSpPr/>
          <p:nvPr/>
        </p:nvSpPr>
        <p:spPr>
          <a:xfrm>
            <a:off x="7699853" y="5264113"/>
            <a:ext cx="261971" cy="2410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13" name="Ovale 15"/>
          <p:cNvSpPr/>
          <p:nvPr/>
        </p:nvSpPr>
        <p:spPr>
          <a:xfrm>
            <a:off x="8674100" y="5264112"/>
            <a:ext cx="265332" cy="2410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14" name="Ovale 15"/>
          <p:cNvSpPr/>
          <p:nvPr/>
        </p:nvSpPr>
        <p:spPr>
          <a:xfrm>
            <a:off x="3984707" y="1740593"/>
            <a:ext cx="270438" cy="2161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15" name="Ovale 15"/>
          <p:cNvSpPr/>
          <p:nvPr/>
        </p:nvSpPr>
        <p:spPr>
          <a:xfrm>
            <a:off x="5363282" y="4165348"/>
            <a:ext cx="270437" cy="2161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16" name="Ovale 15"/>
          <p:cNvSpPr/>
          <p:nvPr/>
        </p:nvSpPr>
        <p:spPr>
          <a:xfrm>
            <a:off x="6165907" y="5200361"/>
            <a:ext cx="274176" cy="2250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17" name="Ovale 15"/>
          <p:cNvSpPr/>
          <p:nvPr/>
        </p:nvSpPr>
        <p:spPr>
          <a:xfrm>
            <a:off x="6166148" y="2214327"/>
            <a:ext cx="232579" cy="2221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18" name="Ovale 15"/>
          <p:cNvSpPr/>
          <p:nvPr/>
        </p:nvSpPr>
        <p:spPr>
          <a:xfrm>
            <a:off x="1176024" y="5200361"/>
            <a:ext cx="3429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Tree>
    <p:extLst>
      <p:ext uri="{BB962C8B-B14F-4D97-AF65-F5344CB8AC3E}">
        <p14:creationId xmlns:p14="http://schemas.microsoft.com/office/powerpoint/2010/main" val="3077811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2F4E6EAE-CB87-4C0F-87B5-AEC9CED527E3}"/>
              </a:ext>
            </a:extLst>
          </p:cNvPr>
          <p:cNvPicPr>
            <a:picLocks noChangeAspect="1"/>
          </p:cNvPicPr>
          <p:nvPr/>
        </p:nvPicPr>
        <p:blipFill>
          <a:blip r:embed="rId2"/>
          <a:stretch>
            <a:fillRect/>
          </a:stretch>
        </p:blipFill>
        <p:spPr>
          <a:xfrm>
            <a:off x="326859" y="3591397"/>
            <a:ext cx="11484141" cy="2513487"/>
          </a:xfrm>
          <a:prstGeom prst="rect">
            <a:avLst/>
          </a:prstGeom>
        </p:spPr>
      </p:pic>
      <p:pic>
        <p:nvPicPr>
          <p:cNvPr id="5" name="Picture 4">
            <a:extLst>
              <a:ext uri="{FF2B5EF4-FFF2-40B4-BE49-F238E27FC236}">
                <a16:creationId xmlns:a16="http://schemas.microsoft.com/office/drawing/2014/main" id="{EF44AA5B-FF51-4256-804A-4D2BC5B7965B}"/>
              </a:ext>
            </a:extLst>
          </p:cNvPr>
          <p:cNvPicPr>
            <a:picLocks noChangeAspect="1"/>
          </p:cNvPicPr>
          <p:nvPr/>
        </p:nvPicPr>
        <p:blipFill>
          <a:blip r:embed="rId3"/>
          <a:stretch>
            <a:fillRect/>
          </a:stretch>
        </p:blipFill>
        <p:spPr>
          <a:xfrm>
            <a:off x="407341" y="753116"/>
            <a:ext cx="11293641" cy="2258728"/>
          </a:xfrm>
          <a:prstGeom prst="rect">
            <a:avLst/>
          </a:prstGeom>
        </p:spPr>
      </p:pic>
      <p:sp>
        <p:nvSpPr>
          <p:cNvPr id="6" name="Slide Number Placeholder 5"/>
          <p:cNvSpPr>
            <a:spLocks noGrp="1"/>
          </p:cNvSpPr>
          <p:nvPr>
            <p:ph type="sldNum" sz="quarter" idx="12"/>
          </p:nvPr>
        </p:nvSpPr>
        <p:spPr/>
        <p:txBody>
          <a:bodyPr/>
          <a:lstStyle/>
          <a:p>
            <a:fld id="{BD5CE54B-C29A-4A25-9174-59FEA10EAC97}" type="slidenum">
              <a:rPr lang="en-GB" smtClean="0"/>
              <a:t>25</a:t>
            </a:fld>
            <a:endParaRPr lang="en-GB" dirty="0"/>
          </a:p>
        </p:txBody>
      </p:sp>
      <p:sp>
        <p:nvSpPr>
          <p:cNvPr id="8" name="Textfeld 17"/>
          <p:cNvSpPr txBox="1"/>
          <p:nvPr/>
        </p:nvSpPr>
        <p:spPr>
          <a:xfrm>
            <a:off x="541422" y="239275"/>
            <a:ext cx="11381874" cy="369332"/>
          </a:xfrm>
          <a:prstGeom prst="rect">
            <a:avLst/>
          </a:prstGeom>
          <a:solidFill>
            <a:srgbClr val="A7B1FF"/>
          </a:solidFill>
          <a:ln>
            <a:solidFill>
              <a:srgbClr val="FFC000"/>
            </a:solidFill>
          </a:ln>
          <a:scene3d>
            <a:camera prst="orthographicFront"/>
            <a:lightRig rig="threePt" dir="t"/>
          </a:scene3d>
          <a:sp3d>
            <a:bevelT/>
          </a:sp3d>
        </p:spPr>
        <p:txBody>
          <a:bodyPr wrap="square" rtlCol="0">
            <a:spAutoFit/>
          </a:bodyPr>
          <a:lstStyle/>
          <a:p>
            <a:pPr algn="ctr"/>
            <a:r>
              <a:rPr lang="de-DE" b="1" dirty="0"/>
              <a:t>RFP </a:t>
            </a:r>
          </a:p>
        </p:txBody>
      </p:sp>
      <p:pic>
        <p:nvPicPr>
          <p:cNvPr id="9" name="Picture 8" descr="Einkäuf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354" y="123461"/>
            <a:ext cx="477838" cy="513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ounded Rectangle 10"/>
          <p:cNvSpPr/>
          <p:nvPr/>
        </p:nvSpPr>
        <p:spPr>
          <a:xfrm>
            <a:off x="2382432" y="2058238"/>
            <a:ext cx="2295893" cy="66798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fontAlgn="base"/>
            <a:r>
              <a:rPr lang="it-IT" sz="900" dirty="0">
                <a:solidFill>
                  <a:srgbClr val="000000"/>
                </a:solidFill>
              </a:rPr>
              <a:t>Quando abbiamo finito: </a:t>
            </a:r>
          </a:p>
          <a:p>
            <a:pPr fontAlgn="base"/>
            <a:r>
              <a:rPr lang="it-IT" sz="900" dirty="0">
                <a:solidFill>
                  <a:srgbClr val="000000"/>
                </a:solidFill>
              </a:rPr>
              <a:t>1. Cliccare </a:t>
            </a:r>
            <a:r>
              <a:rPr lang="it-IT" sz="900" dirty="0">
                <a:solidFill>
                  <a:srgbClr val="00B0F0"/>
                </a:solidFill>
              </a:rPr>
              <a:t>Salva</a:t>
            </a:r>
          </a:p>
          <a:p>
            <a:pPr fontAlgn="base"/>
            <a:r>
              <a:rPr lang="it-IT" sz="900" dirty="0">
                <a:solidFill>
                  <a:srgbClr val="000000"/>
                </a:solidFill>
              </a:rPr>
              <a:t>2. Cliccare </a:t>
            </a:r>
            <a:r>
              <a:rPr lang="it-IT" sz="900" dirty="0">
                <a:solidFill>
                  <a:srgbClr val="00B0F0"/>
                </a:solidFill>
              </a:rPr>
              <a:t>Torna all’offerta</a:t>
            </a:r>
            <a:r>
              <a:rPr lang="it-IT" sz="900" dirty="0">
                <a:solidFill>
                  <a:srgbClr val="000000"/>
                </a:solidFill>
              </a:rPr>
              <a:t>.</a:t>
            </a:r>
            <a:r>
              <a:rPr lang="ro-RO" sz="900" dirty="0">
                <a:solidFill>
                  <a:srgbClr val="000000"/>
                </a:solidFill>
              </a:rPr>
              <a:t> </a:t>
            </a:r>
          </a:p>
        </p:txBody>
      </p:sp>
      <p:sp>
        <p:nvSpPr>
          <p:cNvPr id="12" name="Rounded Rectangle 11"/>
          <p:cNvSpPr/>
          <p:nvPr/>
        </p:nvSpPr>
        <p:spPr>
          <a:xfrm>
            <a:off x="1445977" y="4354831"/>
            <a:ext cx="1956021" cy="55659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fontAlgn="base"/>
            <a:r>
              <a:rPr lang="it-IT" sz="900" dirty="0">
                <a:solidFill>
                  <a:srgbClr val="000000"/>
                </a:solidFill>
              </a:rPr>
              <a:t>3. Usiamo il seguente tasto per vedere in </a:t>
            </a:r>
            <a:r>
              <a:rPr lang="it-IT" sz="900" dirty="0">
                <a:solidFill>
                  <a:srgbClr val="00B0F0"/>
                </a:solidFill>
              </a:rPr>
              <a:t>Anteprima</a:t>
            </a:r>
            <a:r>
              <a:rPr lang="it-IT" sz="900" dirty="0">
                <a:solidFill>
                  <a:srgbClr val="000000"/>
                </a:solidFill>
              </a:rPr>
              <a:t> il nostro progetto.</a:t>
            </a:r>
            <a:r>
              <a:rPr lang="ro-RO" sz="900" dirty="0"/>
              <a:t> </a:t>
            </a:r>
            <a:endParaRPr lang="ro-RO" sz="900" b="0" i="0" dirty="0">
              <a:effectLst/>
            </a:endParaRPr>
          </a:p>
        </p:txBody>
      </p:sp>
      <p:sp>
        <p:nvSpPr>
          <p:cNvPr id="10" name="Ovale 9"/>
          <p:cNvSpPr/>
          <p:nvPr/>
        </p:nvSpPr>
        <p:spPr>
          <a:xfrm>
            <a:off x="2081088" y="1266290"/>
            <a:ext cx="3429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13" name="Ovale 12"/>
          <p:cNvSpPr/>
          <p:nvPr/>
        </p:nvSpPr>
        <p:spPr>
          <a:xfrm>
            <a:off x="786698" y="1273781"/>
            <a:ext cx="3429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14" name="Ovale 13"/>
          <p:cNvSpPr/>
          <p:nvPr/>
        </p:nvSpPr>
        <p:spPr>
          <a:xfrm>
            <a:off x="3013544" y="5355753"/>
            <a:ext cx="3429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Tree>
    <p:extLst>
      <p:ext uri="{BB962C8B-B14F-4D97-AF65-F5344CB8AC3E}">
        <p14:creationId xmlns:p14="http://schemas.microsoft.com/office/powerpoint/2010/main" val="15438601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23978B06-1AB4-4E01-8A8E-14FA55F12DFC}"/>
              </a:ext>
            </a:extLst>
          </p:cNvPr>
          <p:cNvPicPr>
            <a:picLocks noChangeAspect="1"/>
          </p:cNvPicPr>
          <p:nvPr/>
        </p:nvPicPr>
        <p:blipFill>
          <a:blip r:embed="rId2"/>
          <a:stretch>
            <a:fillRect/>
          </a:stretch>
        </p:blipFill>
        <p:spPr>
          <a:xfrm>
            <a:off x="539998" y="3868235"/>
            <a:ext cx="11286241" cy="2349268"/>
          </a:xfrm>
          <a:prstGeom prst="rect">
            <a:avLst/>
          </a:prstGeom>
        </p:spPr>
      </p:pic>
      <p:pic>
        <p:nvPicPr>
          <p:cNvPr id="5" name="Picture 4">
            <a:extLst>
              <a:ext uri="{FF2B5EF4-FFF2-40B4-BE49-F238E27FC236}">
                <a16:creationId xmlns:a16="http://schemas.microsoft.com/office/drawing/2014/main" id="{61BBDFC0-577C-4B80-B87F-428D8B8DE8D3}"/>
              </a:ext>
            </a:extLst>
          </p:cNvPr>
          <p:cNvPicPr>
            <a:picLocks noChangeAspect="1"/>
          </p:cNvPicPr>
          <p:nvPr/>
        </p:nvPicPr>
        <p:blipFill>
          <a:blip r:embed="rId3"/>
          <a:stretch>
            <a:fillRect/>
          </a:stretch>
        </p:blipFill>
        <p:spPr>
          <a:xfrm>
            <a:off x="541422" y="640497"/>
            <a:ext cx="11381873" cy="3308191"/>
          </a:xfrm>
          <a:prstGeom prst="rect">
            <a:avLst/>
          </a:prstGeom>
        </p:spPr>
      </p:pic>
      <p:sp>
        <p:nvSpPr>
          <p:cNvPr id="6" name="Slide Number Placeholder 5"/>
          <p:cNvSpPr>
            <a:spLocks noGrp="1"/>
          </p:cNvSpPr>
          <p:nvPr>
            <p:ph type="sldNum" sz="quarter" idx="12"/>
          </p:nvPr>
        </p:nvSpPr>
        <p:spPr/>
        <p:txBody>
          <a:bodyPr/>
          <a:lstStyle/>
          <a:p>
            <a:fld id="{BD5CE54B-C29A-4A25-9174-59FEA10EAC97}" type="slidenum">
              <a:rPr lang="en-GB" smtClean="0"/>
              <a:t>26</a:t>
            </a:fld>
            <a:endParaRPr lang="en-GB" dirty="0"/>
          </a:p>
        </p:txBody>
      </p:sp>
      <p:sp>
        <p:nvSpPr>
          <p:cNvPr id="8" name="Textfeld 17"/>
          <p:cNvSpPr txBox="1"/>
          <p:nvPr/>
        </p:nvSpPr>
        <p:spPr>
          <a:xfrm>
            <a:off x="541422" y="239275"/>
            <a:ext cx="11381874" cy="369332"/>
          </a:xfrm>
          <a:prstGeom prst="rect">
            <a:avLst/>
          </a:prstGeom>
          <a:solidFill>
            <a:srgbClr val="A7B1FF"/>
          </a:solidFill>
          <a:ln>
            <a:solidFill>
              <a:srgbClr val="FFC000"/>
            </a:solidFill>
          </a:ln>
          <a:scene3d>
            <a:camera prst="orthographicFront"/>
            <a:lightRig rig="threePt" dir="t"/>
          </a:scene3d>
          <a:sp3d>
            <a:bevelT/>
          </a:sp3d>
        </p:spPr>
        <p:txBody>
          <a:bodyPr wrap="square" rtlCol="0">
            <a:spAutoFit/>
          </a:bodyPr>
          <a:lstStyle/>
          <a:p>
            <a:pPr algn="ctr"/>
            <a:r>
              <a:rPr lang="de-DE" b="1" dirty="0"/>
              <a:t>RFP</a:t>
            </a:r>
          </a:p>
        </p:txBody>
      </p:sp>
      <p:pic>
        <p:nvPicPr>
          <p:cNvPr id="9" name="Picture 8" descr="Einkäuf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354" y="123461"/>
            <a:ext cx="477838" cy="513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ounded Rectangle 6"/>
          <p:cNvSpPr/>
          <p:nvPr/>
        </p:nvSpPr>
        <p:spPr>
          <a:xfrm>
            <a:off x="5811741" y="1245706"/>
            <a:ext cx="3877000" cy="114053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it-IT" sz="900" dirty="0">
                <a:solidFill>
                  <a:srgbClr val="000000"/>
                </a:solidFill>
              </a:rPr>
              <a:t>Siamo in ANTEPRIMA…prima di procedere verificare cosa vede il fornitore </a:t>
            </a:r>
          </a:p>
          <a:p>
            <a:pPr marL="228600" indent="-228600">
              <a:buAutoNum type="arabicPeriod"/>
            </a:pPr>
            <a:r>
              <a:rPr lang="it-IT" sz="900" dirty="0">
                <a:solidFill>
                  <a:srgbClr val="000000"/>
                </a:solidFill>
              </a:rPr>
              <a:t>Cliccare su «Seleziona i diritti di accesso» e seleziona </a:t>
            </a:r>
            <a:r>
              <a:rPr lang="it-IT" sz="900" dirty="0">
                <a:solidFill>
                  <a:srgbClr val="00B0F0"/>
                </a:solidFill>
              </a:rPr>
              <a:t>Fornitore</a:t>
            </a:r>
          </a:p>
          <a:p>
            <a:pPr marL="228600" indent="-228600">
              <a:buAutoNum type="arabicPeriod"/>
            </a:pPr>
            <a:r>
              <a:rPr lang="it-IT" sz="900" dirty="0">
                <a:solidFill>
                  <a:srgbClr val="000000"/>
                </a:solidFill>
              </a:rPr>
              <a:t>Se è tutto OK cliccare su </a:t>
            </a:r>
            <a:r>
              <a:rPr lang="it-IT" sz="900" dirty="0">
                <a:solidFill>
                  <a:srgbClr val="00B0F0"/>
                </a:solidFill>
              </a:rPr>
              <a:t>Torna all’offerta</a:t>
            </a:r>
          </a:p>
          <a:p>
            <a:endParaRPr lang="it-IT" sz="900" dirty="0"/>
          </a:p>
        </p:txBody>
      </p:sp>
      <p:sp>
        <p:nvSpPr>
          <p:cNvPr id="13" name="Ovale 12"/>
          <p:cNvSpPr/>
          <p:nvPr/>
        </p:nvSpPr>
        <p:spPr>
          <a:xfrm>
            <a:off x="2273638" y="1022813"/>
            <a:ext cx="3429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15" name="Ovale 14"/>
          <p:cNvSpPr/>
          <p:nvPr/>
        </p:nvSpPr>
        <p:spPr>
          <a:xfrm>
            <a:off x="2041451" y="1557529"/>
            <a:ext cx="3429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16" name="Ovale 15"/>
          <p:cNvSpPr/>
          <p:nvPr/>
        </p:nvSpPr>
        <p:spPr>
          <a:xfrm>
            <a:off x="1801421" y="5430680"/>
            <a:ext cx="3429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19" name="Rounded Rectangle 6">
            <a:extLst>
              <a:ext uri="{FF2B5EF4-FFF2-40B4-BE49-F238E27FC236}">
                <a16:creationId xmlns:a16="http://schemas.microsoft.com/office/drawing/2014/main" id="{D774DAFE-7C37-4E84-8AF0-585D659437BB}"/>
              </a:ext>
            </a:extLst>
          </p:cNvPr>
          <p:cNvSpPr/>
          <p:nvPr/>
        </p:nvSpPr>
        <p:spPr>
          <a:xfrm>
            <a:off x="5123938" y="4452855"/>
            <a:ext cx="3877000" cy="84245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it-IT" sz="900" dirty="0">
                <a:solidFill>
                  <a:srgbClr val="000000"/>
                </a:solidFill>
              </a:rPr>
              <a:t>3. Premiamo il seguente tasto per </a:t>
            </a:r>
            <a:r>
              <a:rPr lang="it-IT" sz="900" dirty="0">
                <a:solidFill>
                  <a:srgbClr val="00B0F0"/>
                </a:solidFill>
              </a:rPr>
              <a:t>Pubblicare</a:t>
            </a:r>
            <a:r>
              <a:rPr lang="it-IT" sz="900" dirty="0">
                <a:solidFill>
                  <a:srgbClr val="000000"/>
                </a:solidFill>
              </a:rPr>
              <a:t> il RFP e dare la possibilità ai fornitori di inserire le quotazioni </a:t>
            </a:r>
          </a:p>
          <a:p>
            <a:r>
              <a:rPr lang="it-IT" sz="900" dirty="0">
                <a:solidFill>
                  <a:srgbClr val="000000"/>
                </a:solidFill>
              </a:rPr>
              <a:t>4. Una nuova tendina si aprirà. Premere </a:t>
            </a:r>
            <a:r>
              <a:rPr lang="it-IT" sz="900" dirty="0">
                <a:solidFill>
                  <a:srgbClr val="00B0F0"/>
                </a:solidFill>
              </a:rPr>
              <a:t>Avanti</a:t>
            </a:r>
            <a:r>
              <a:rPr lang="it-IT" sz="900" dirty="0">
                <a:solidFill>
                  <a:srgbClr val="000000"/>
                </a:solidFill>
              </a:rPr>
              <a:t>. </a:t>
            </a:r>
          </a:p>
          <a:p>
            <a:pPr marL="228600" indent="-228600">
              <a:buAutoNum type="arabicPeriod"/>
            </a:pPr>
            <a:endParaRPr lang="it-IT" sz="900" dirty="0"/>
          </a:p>
        </p:txBody>
      </p:sp>
      <p:pic>
        <p:nvPicPr>
          <p:cNvPr id="21" name="Picture 20">
            <a:extLst>
              <a:ext uri="{FF2B5EF4-FFF2-40B4-BE49-F238E27FC236}">
                <a16:creationId xmlns:a16="http://schemas.microsoft.com/office/drawing/2014/main" id="{D723DBB4-A385-470F-B4BC-FCFC28510B37}"/>
              </a:ext>
            </a:extLst>
          </p:cNvPr>
          <p:cNvPicPr>
            <a:picLocks noChangeAspect="1"/>
          </p:cNvPicPr>
          <p:nvPr/>
        </p:nvPicPr>
        <p:blipFill>
          <a:blip r:embed="rId5"/>
          <a:stretch>
            <a:fillRect/>
          </a:stretch>
        </p:blipFill>
        <p:spPr>
          <a:xfrm>
            <a:off x="6634598" y="5435574"/>
            <a:ext cx="3337862" cy="922417"/>
          </a:xfrm>
          <a:prstGeom prst="rect">
            <a:avLst/>
          </a:prstGeom>
        </p:spPr>
      </p:pic>
      <p:sp>
        <p:nvSpPr>
          <p:cNvPr id="22" name="Ovale 15">
            <a:extLst>
              <a:ext uri="{FF2B5EF4-FFF2-40B4-BE49-F238E27FC236}">
                <a16:creationId xmlns:a16="http://schemas.microsoft.com/office/drawing/2014/main" id="{AF7C7CBA-6DB5-4B07-9A8F-FC11E02C8A51}"/>
              </a:ext>
            </a:extLst>
          </p:cNvPr>
          <p:cNvSpPr/>
          <p:nvPr/>
        </p:nvSpPr>
        <p:spPr>
          <a:xfrm>
            <a:off x="6291698" y="5522778"/>
            <a:ext cx="3429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Tree>
    <p:extLst>
      <p:ext uri="{BB962C8B-B14F-4D97-AF65-F5344CB8AC3E}">
        <p14:creationId xmlns:p14="http://schemas.microsoft.com/office/powerpoint/2010/main" val="14168663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67AD56FF-BA44-4952-A3A8-C83BBADC67BD}"/>
              </a:ext>
            </a:extLst>
          </p:cNvPr>
          <p:cNvPicPr>
            <a:picLocks noChangeAspect="1"/>
          </p:cNvPicPr>
          <p:nvPr/>
        </p:nvPicPr>
        <p:blipFill>
          <a:blip r:embed="rId2"/>
          <a:stretch>
            <a:fillRect/>
          </a:stretch>
        </p:blipFill>
        <p:spPr>
          <a:xfrm>
            <a:off x="863192" y="4226304"/>
            <a:ext cx="10572750" cy="2000697"/>
          </a:xfrm>
          <a:prstGeom prst="rect">
            <a:avLst/>
          </a:prstGeom>
        </p:spPr>
      </p:pic>
      <p:pic>
        <p:nvPicPr>
          <p:cNvPr id="3" name="Picture 2">
            <a:extLst>
              <a:ext uri="{FF2B5EF4-FFF2-40B4-BE49-F238E27FC236}">
                <a16:creationId xmlns:a16="http://schemas.microsoft.com/office/drawing/2014/main" id="{6E91F29F-F0E3-47E8-8369-3D473550A77A}"/>
              </a:ext>
            </a:extLst>
          </p:cNvPr>
          <p:cNvPicPr>
            <a:picLocks noChangeAspect="1"/>
          </p:cNvPicPr>
          <p:nvPr/>
        </p:nvPicPr>
        <p:blipFill>
          <a:blip r:embed="rId3"/>
          <a:stretch>
            <a:fillRect/>
          </a:stretch>
        </p:blipFill>
        <p:spPr>
          <a:xfrm>
            <a:off x="763090" y="613602"/>
            <a:ext cx="10737147" cy="3715179"/>
          </a:xfrm>
          <a:prstGeom prst="rect">
            <a:avLst/>
          </a:prstGeom>
        </p:spPr>
      </p:pic>
      <p:sp>
        <p:nvSpPr>
          <p:cNvPr id="6" name="Slide Number Placeholder 5"/>
          <p:cNvSpPr>
            <a:spLocks noGrp="1"/>
          </p:cNvSpPr>
          <p:nvPr>
            <p:ph type="sldNum" sz="quarter" idx="12"/>
          </p:nvPr>
        </p:nvSpPr>
        <p:spPr/>
        <p:txBody>
          <a:bodyPr/>
          <a:lstStyle/>
          <a:p>
            <a:fld id="{BD5CE54B-C29A-4A25-9174-59FEA10EAC97}" type="slidenum">
              <a:rPr lang="en-GB" smtClean="0"/>
              <a:t>27</a:t>
            </a:fld>
            <a:endParaRPr lang="en-GB" dirty="0"/>
          </a:p>
        </p:txBody>
      </p:sp>
      <p:sp>
        <p:nvSpPr>
          <p:cNvPr id="8" name="Textfeld 17"/>
          <p:cNvSpPr txBox="1"/>
          <p:nvPr/>
        </p:nvSpPr>
        <p:spPr>
          <a:xfrm>
            <a:off x="541422" y="239275"/>
            <a:ext cx="11381874" cy="369332"/>
          </a:xfrm>
          <a:prstGeom prst="rect">
            <a:avLst/>
          </a:prstGeom>
          <a:solidFill>
            <a:srgbClr val="A7B1FF"/>
          </a:solidFill>
          <a:ln>
            <a:solidFill>
              <a:srgbClr val="FFC000"/>
            </a:solidFill>
          </a:ln>
          <a:scene3d>
            <a:camera prst="orthographicFront"/>
            <a:lightRig rig="threePt" dir="t"/>
          </a:scene3d>
          <a:sp3d>
            <a:bevelT/>
          </a:sp3d>
        </p:spPr>
        <p:txBody>
          <a:bodyPr wrap="square" rtlCol="0">
            <a:spAutoFit/>
          </a:bodyPr>
          <a:lstStyle/>
          <a:p>
            <a:pPr algn="ctr"/>
            <a:r>
              <a:rPr lang="de-DE" b="1" dirty="0"/>
              <a:t>RFP</a:t>
            </a:r>
          </a:p>
        </p:txBody>
      </p:sp>
      <p:pic>
        <p:nvPicPr>
          <p:cNvPr id="9" name="Picture 8" descr="Einkäuf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354" y="123461"/>
            <a:ext cx="477838" cy="513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ounded Rectangle 9"/>
          <p:cNvSpPr/>
          <p:nvPr/>
        </p:nvSpPr>
        <p:spPr>
          <a:xfrm>
            <a:off x="1367624" y="2615610"/>
            <a:ext cx="2504661" cy="107379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it-IT" sz="900" dirty="0"/>
              <a:t>Siamo pronti per pubblicare la RFP ma dobbiamo impostare DATA di INIZIO e FINE.</a:t>
            </a:r>
          </a:p>
          <a:p>
            <a:r>
              <a:rPr lang="it-IT" sz="900" dirty="0"/>
              <a:t>1. Togliamo la spunta su questa casella per </a:t>
            </a:r>
            <a:r>
              <a:rPr lang="it-IT" sz="900" dirty="0">
                <a:solidFill>
                  <a:srgbClr val="00B0F0"/>
                </a:solidFill>
              </a:rPr>
              <a:t>scegliere una data e ora di inizio e di fine della gara.</a:t>
            </a:r>
          </a:p>
          <a:p>
            <a:r>
              <a:rPr lang="it-IT" sz="900" dirty="0"/>
              <a:t>2. Premiamo </a:t>
            </a:r>
            <a:r>
              <a:rPr lang="it-IT" sz="900" dirty="0">
                <a:solidFill>
                  <a:srgbClr val="00B0F0"/>
                </a:solidFill>
              </a:rPr>
              <a:t>Applica</a:t>
            </a:r>
          </a:p>
        </p:txBody>
      </p:sp>
      <p:cxnSp>
        <p:nvCxnSpPr>
          <p:cNvPr id="12" name="Straight Arrow Connector 11"/>
          <p:cNvCxnSpPr>
            <a:cxnSpLocks/>
          </p:cNvCxnSpPr>
          <p:nvPr/>
        </p:nvCxnSpPr>
        <p:spPr>
          <a:xfrm>
            <a:off x="3611880" y="3152508"/>
            <a:ext cx="1641507" cy="116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Rounded Rectangle 15"/>
          <p:cNvSpPr/>
          <p:nvPr/>
        </p:nvSpPr>
        <p:spPr>
          <a:xfrm>
            <a:off x="3483903" y="4183274"/>
            <a:ext cx="3342061" cy="1160083"/>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fontAlgn="base"/>
            <a:r>
              <a:rPr lang="it-IT" sz="900" b="1" dirty="0"/>
              <a:t>Quando la RFP è pubblicata </a:t>
            </a:r>
          </a:p>
          <a:p>
            <a:pPr fontAlgn="base"/>
            <a:r>
              <a:rPr lang="it-IT" sz="900" dirty="0"/>
              <a:t>3. Posso usare il tasto «</a:t>
            </a:r>
            <a:r>
              <a:rPr lang="it-IT" sz="900" dirty="0">
                <a:solidFill>
                  <a:srgbClr val="00B0F0"/>
                </a:solidFill>
              </a:rPr>
              <a:t>Visualizza le risposte</a:t>
            </a:r>
            <a:r>
              <a:rPr lang="it-IT" sz="900" dirty="0"/>
              <a:t>» per vedere le offerte che i fornitori hanno pubblicato.</a:t>
            </a:r>
            <a:r>
              <a:rPr lang="ro-RO" sz="900" dirty="0"/>
              <a:t> </a:t>
            </a:r>
            <a:endParaRPr lang="it-IT" sz="900" dirty="0"/>
          </a:p>
          <a:p>
            <a:pPr fontAlgn="base"/>
            <a:r>
              <a:rPr lang="it-IT" sz="900" dirty="0"/>
              <a:t>4. Posso modificare la data di fine gara cliccando su questo tasto </a:t>
            </a:r>
          </a:p>
        </p:txBody>
      </p:sp>
      <p:sp>
        <p:nvSpPr>
          <p:cNvPr id="14" name="Ovale 13"/>
          <p:cNvSpPr/>
          <p:nvPr/>
        </p:nvSpPr>
        <p:spPr>
          <a:xfrm>
            <a:off x="5799590" y="3268556"/>
            <a:ext cx="3429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15" name="Ovale 14"/>
          <p:cNvSpPr/>
          <p:nvPr/>
        </p:nvSpPr>
        <p:spPr>
          <a:xfrm>
            <a:off x="3984100" y="1425855"/>
            <a:ext cx="3429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17" name="Ovale 16"/>
          <p:cNvSpPr/>
          <p:nvPr/>
        </p:nvSpPr>
        <p:spPr>
          <a:xfrm>
            <a:off x="2831898" y="5534107"/>
            <a:ext cx="3429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19" name="Ovale 18"/>
          <p:cNvSpPr/>
          <p:nvPr/>
        </p:nvSpPr>
        <p:spPr>
          <a:xfrm>
            <a:off x="2057375" y="5534107"/>
            <a:ext cx="3429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Tree>
    <p:extLst>
      <p:ext uri="{BB962C8B-B14F-4D97-AF65-F5344CB8AC3E}">
        <p14:creationId xmlns:p14="http://schemas.microsoft.com/office/powerpoint/2010/main" val="9176003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D5CE54B-C29A-4A25-9174-59FEA10EAC97}" type="slidenum">
              <a:rPr lang="en-GB" smtClean="0"/>
              <a:t>28</a:t>
            </a:fld>
            <a:endParaRPr lang="en-GB"/>
          </a:p>
        </p:txBody>
      </p:sp>
      <p:sp>
        <p:nvSpPr>
          <p:cNvPr id="24" name="TextBox 23"/>
          <p:cNvSpPr txBox="1"/>
          <p:nvPr/>
        </p:nvSpPr>
        <p:spPr>
          <a:xfrm>
            <a:off x="7106667" y="4797476"/>
            <a:ext cx="737419" cy="461665"/>
          </a:xfrm>
          <a:prstGeom prst="rect">
            <a:avLst/>
          </a:prstGeom>
          <a:noFill/>
        </p:spPr>
        <p:txBody>
          <a:bodyPr wrap="square" rtlCol="0">
            <a:spAutoFit/>
          </a:bodyPr>
          <a:lstStyle/>
          <a:p>
            <a:pPr algn="ctr" fontAlgn="base">
              <a:spcBef>
                <a:spcPct val="0"/>
              </a:spcBef>
              <a:spcAft>
                <a:spcPct val="0"/>
              </a:spcAft>
            </a:pPr>
            <a:r>
              <a:rPr lang="de-DE" sz="2400" dirty="0">
                <a:solidFill>
                  <a:srgbClr val="FF0000"/>
                </a:solidFill>
                <a:latin typeface="Agency FB" panose="020B0503020202020204" pitchFamily="34" charset="0"/>
                <a:ea typeface="ＭＳ Ｐゴシック" pitchFamily="34" charset="-128"/>
              </a:rPr>
              <a:t>!</a:t>
            </a:r>
            <a:endParaRPr lang="en-GB" sz="2400" dirty="0">
              <a:solidFill>
                <a:srgbClr val="FF0000"/>
              </a:solidFill>
              <a:latin typeface="Agency FB" panose="020B0503020202020204" pitchFamily="34" charset="0"/>
              <a:ea typeface="ＭＳ Ｐゴシック" pitchFamily="34" charset="-128"/>
            </a:endParaRPr>
          </a:p>
        </p:txBody>
      </p:sp>
      <p:graphicFrame>
        <p:nvGraphicFramePr>
          <p:cNvPr id="8" name="Diagram 7"/>
          <p:cNvGraphicFramePr/>
          <p:nvPr>
            <p:extLst>
              <p:ext uri="{D42A27DB-BD31-4B8C-83A1-F6EECF244321}">
                <p14:modId xmlns:p14="http://schemas.microsoft.com/office/powerpoint/2010/main" val="1508248451"/>
              </p:ext>
            </p:extLst>
          </p:nvPr>
        </p:nvGraphicFramePr>
        <p:xfrm>
          <a:off x="636352" y="1475020"/>
          <a:ext cx="10360526" cy="38094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ectangle 8"/>
          <p:cNvSpPr/>
          <p:nvPr/>
        </p:nvSpPr>
        <p:spPr>
          <a:xfrm>
            <a:off x="521369" y="499854"/>
            <a:ext cx="9254129" cy="523220"/>
          </a:xfrm>
          <a:prstGeom prst="rect">
            <a:avLst/>
          </a:prstGeom>
        </p:spPr>
        <p:txBody>
          <a:bodyPr wrap="square">
            <a:spAutoFit/>
          </a:bodyPr>
          <a:lstStyle/>
          <a:p>
            <a:pPr fontAlgn="base">
              <a:spcBef>
                <a:spcPct val="0"/>
              </a:spcBef>
              <a:spcAft>
                <a:spcPct val="0"/>
              </a:spcAft>
            </a:pPr>
            <a:endParaRPr lang="en-US" sz="1600" b="1" dirty="0">
              <a:solidFill>
                <a:srgbClr val="555555"/>
              </a:solidFill>
              <a:latin typeface="Agency FB" panose="020B0503020202020204" pitchFamily="34" charset="0"/>
              <a:ea typeface="ＭＳ Ｐゴシック" pitchFamily="34" charset="-128"/>
            </a:endParaRPr>
          </a:p>
          <a:p>
            <a:pPr defTabSz="871538" fontAlgn="base">
              <a:spcBef>
                <a:spcPct val="0"/>
              </a:spcBef>
              <a:spcAft>
                <a:spcPct val="0"/>
              </a:spcAft>
              <a:buClr>
                <a:srgbClr val="FCC51D"/>
              </a:buClr>
              <a:buSzPct val="70000"/>
            </a:pPr>
            <a:endParaRPr lang="en-US" sz="1200" dirty="0">
              <a:solidFill>
                <a:srgbClr val="555555"/>
              </a:solidFill>
              <a:latin typeface="Agency FB" panose="020B0503020202020204" pitchFamily="34" charset="0"/>
              <a:ea typeface="ＭＳ Ｐゴシック" pitchFamily="34" charset="-128"/>
            </a:endParaRPr>
          </a:p>
        </p:txBody>
      </p:sp>
      <p:sp>
        <p:nvSpPr>
          <p:cNvPr id="13" name="Rectangle 12"/>
          <p:cNvSpPr/>
          <p:nvPr/>
        </p:nvSpPr>
        <p:spPr>
          <a:xfrm>
            <a:off x="521369" y="499854"/>
            <a:ext cx="9254129" cy="523220"/>
          </a:xfrm>
          <a:prstGeom prst="rect">
            <a:avLst/>
          </a:prstGeom>
        </p:spPr>
        <p:txBody>
          <a:bodyPr wrap="square">
            <a:spAutoFit/>
          </a:bodyPr>
          <a:lstStyle/>
          <a:p>
            <a:pPr fontAlgn="base">
              <a:spcBef>
                <a:spcPct val="0"/>
              </a:spcBef>
              <a:spcAft>
                <a:spcPct val="0"/>
              </a:spcAft>
            </a:pPr>
            <a:r>
              <a:rPr lang="it-IT" sz="1600" dirty="0" err="1">
                <a:latin typeface="Arial" panose="020B0604020202020204" pitchFamily="34" charset="0"/>
                <a:cs typeface="Arial" panose="020B0604020202020204" pitchFamily="34" charset="0"/>
              </a:rPr>
              <a:t>Step</a:t>
            </a:r>
            <a:r>
              <a:rPr lang="it-IT" sz="1600" dirty="0">
                <a:latin typeface="Arial" panose="020B0604020202020204" pitchFamily="34" charset="0"/>
                <a:cs typeface="Arial" panose="020B0604020202020204" pitchFamily="34" charset="0"/>
              </a:rPr>
              <a:t> da seguire per creare una RFP:</a:t>
            </a:r>
            <a:endParaRPr lang="en-US" sz="1600" b="1" dirty="0">
              <a:solidFill>
                <a:srgbClr val="555555"/>
              </a:solidFill>
              <a:latin typeface="Arial" panose="020B0604020202020204" pitchFamily="34" charset="0"/>
              <a:ea typeface="ＭＳ Ｐゴシック" pitchFamily="34" charset="-128"/>
              <a:cs typeface="Arial" panose="020B0604020202020204" pitchFamily="34" charset="0"/>
            </a:endParaRPr>
          </a:p>
          <a:p>
            <a:pPr defTabSz="871538" fontAlgn="base">
              <a:spcBef>
                <a:spcPct val="0"/>
              </a:spcBef>
              <a:spcAft>
                <a:spcPct val="0"/>
              </a:spcAft>
              <a:buClr>
                <a:srgbClr val="FCC51D"/>
              </a:buClr>
              <a:buSzPct val="70000"/>
            </a:pPr>
            <a:endParaRPr lang="en-US" sz="1200" dirty="0">
              <a:solidFill>
                <a:srgbClr val="555555"/>
              </a:solidFill>
              <a:latin typeface="Agency FB" panose="020B0503020202020204" pitchFamily="34" charset="0"/>
              <a:ea typeface="ＭＳ Ｐゴシック" pitchFamily="34" charset="-128"/>
            </a:endParaRPr>
          </a:p>
        </p:txBody>
      </p:sp>
      <p:sp>
        <p:nvSpPr>
          <p:cNvPr id="2" name="Rettangolo 1"/>
          <p:cNvSpPr/>
          <p:nvPr/>
        </p:nvSpPr>
        <p:spPr>
          <a:xfrm>
            <a:off x="8571323" y="2152650"/>
            <a:ext cx="2571598" cy="2495550"/>
          </a:xfrm>
          <a:prstGeom prst="rect">
            <a:avLst/>
          </a:prstGeom>
          <a:noFill/>
          <a:ln w="603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68983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53FF54E-5E05-419C-9937-4DBB8BC0916C}"/>
              </a:ext>
            </a:extLst>
          </p:cNvPr>
          <p:cNvPicPr>
            <a:picLocks noChangeAspect="1"/>
          </p:cNvPicPr>
          <p:nvPr/>
        </p:nvPicPr>
        <p:blipFill>
          <a:blip r:embed="rId2"/>
          <a:stretch>
            <a:fillRect/>
          </a:stretch>
        </p:blipFill>
        <p:spPr>
          <a:xfrm>
            <a:off x="645137" y="637302"/>
            <a:ext cx="11095958" cy="4346772"/>
          </a:xfrm>
          <a:prstGeom prst="rect">
            <a:avLst/>
          </a:prstGeom>
        </p:spPr>
      </p:pic>
      <p:sp>
        <p:nvSpPr>
          <p:cNvPr id="6" name="Slide Number Placeholder 5"/>
          <p:cNvSpPr>
            <a:spLocks noGrp="1"/>
          </p:cNvSpPr>
          <p:nvPr>
            <p:ph type="sldNum" sz="quarter" idx="12"/>
          </p:nvPr>
        </p:nvSpPr>
        <p:spPr/>
        <p:txBody>
          <a:bodyPr/>
          <a:lstStyle/>
          <a:p>
            <a:fld id="{BD5CE54B-C29A-4A25-9174-59FEA10EAC97}" type="slidenum">
              <a:rPr lang="en-GB" smtClean="0"/>
              <a:t>29</a:t>
            </a:fld>
            <a:endParaRPr lang="en-GB" dirty="0"/>
          </a:p>
        </p:txBody>
      </p:sp>
      <p:sp>
        <p:nvSpPr>
          <p:cNvPr id="7" name="TextBox 6"/>
          <p:cNvSpPr txBox="1"/>
          <p:nvPr/>
        </p:nvSpPr>
        <p:spPr>
          <a:xfrm>
            <a:off x="758952" y="1911096"/>
            <a:ext cx="1353312" cy="758952"/>
          </a:xfrm>
          <a:prstGeom prst="rect">
            <a:avLst/>
          </a:prstGeom>
        </p:spPr>
        <p:txBody>
          <a:bodyPr vert="horz" wrap="square" lIns="0" tIns="0" rIns="0" bIns="0" rtlCol="0" anchor="t" anchorCtr="0">
            <a:noAutofit/>
          </a:bodyPr>
          <a:lstStyle/>
          <a:p>
            <a:endParaRPr lang="en-GB" dirty="0">
              <a:solidFill>
                <a:schemeClr val="bg1"/>
              </a:solidFill>
            </a:endParaRPr>
          </a:p>
        </p:txBody>
      </p:sp>
      <p:sp>
        <p:nvSpPr>
          <p:cNvPr id="8" name="Textfeld 17"/>
          <p:cNvSpPr txBox="1"/>
          <p:nvPr/>
        </p:nvSpPr>
        <p:spPr>
          <a:xfrm>
            <a:off x="541422" y="239275"/>
            <a:ext cx="11381874" cy="369332"/>
          </a:xfrm>
          <a:prstGeom prst="rect">
            <a:avLst/>
          </a:prstGeom>
          <a:solidFill>
            <a:srgbClr val="A7B1FF"/>
          </a:solidFill>
          <a:ln>
            <a:solidFill>
              <a:srgbClr val="FFC000"/>
            </a:solidFill>
          </a:ln>
          <a:scene3d>
            <a:camera prst="orthographicFront"/>
            <a:lightRig rig="threePt" dir="t"/>
          </a:scene3d>
          <a:sp3d>
            <a:bevelT/>
          </a:sp3d>
        </p:spPr>
        <p:txBody>
          <a:bodyPr wrap="square" rtlCol="0">
            <a:spAutoFit/>
          </a:bodyPr>
          <a:lstStyle/>
          <a:p>
            <a:pPr algn="ctr"/>
            <a:r>
              <a:rPr lang="de-DE" b="1" dirty="0"/>
              <a:t>Awarding – Supplier Selection</a:t>
            </a:r>
          </a:p>
        </p:txBody>
      </p:sp>
      <p:pic>
        <p:nvPicPr>
          <p:cNvPr id="10" name="Picture 9" descr="Einkäuf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354" y="123461"/>
            <a:ext cx="477838" cy="513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ounded Rectangle 14"/>
          <p:cNvSpPr/>
          <p:nvPr/>
        </p:nvSpPr>
        <p:spPr>
          <a:xfrm>
            <a:off x="8615207" y="1243687"/>
            <a:ext cx="2733954" cy="176518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marL="228600" indent="-228600" fontAlgn="base">
              <a:buAutoNum type="arabicPeriod"/>
            </a:pPr>
            <a:r>
              <a:rPr lang="it-IT" sz="1000" dirty="0">
                <a:solidFill>
                  <a:srgbClr val="000000"/>
                </a:solidFill>
              </a:rPr>
              <a:t>Premere </a:t>
            </a:r>
            <a:r>
              <a:rPr lang="it-IT" sz="1000" dirty="0">
                <a:solidFill>
                  <a:srgbClr val="00B0F0"/>
                </a:solidFill>
              </a:rPr>
              <a:t>Supplier </a:t>
            </a:r>
            <a:r>
              <a:rPr lang="it-IT" sz="1000" dirty="0" err="1">
                <a:solidFill>
                  <a:srgbClr val="00B0F0"/>
                </a:solidFill>
              </a:rPr>
              <a:t>Selection</a:t>
            </a:r>
            <a:r>
              <a:rPr lang="it-IT" sz="1000" dirty="0">
                <a:solidFill>
                  <a:srgbClr val="000000"/>
                </a:solidFill>
              </a:rPr>
              <a:t>. </a:t>
            </a:r>
          </a:p>
          <a:p>
            <a:pPr marL="228600" indent="-228600" fontAlgn="base">
              <a:buAutoNum type="arabicPeriod"/>
            </a:pPr>
            <a:r>
              <a:rPr lang="it-IT" sz="1000" dirty="0">
                <a:solidFill>
                  <a:srgbClr val="000000"/>
                </a:solidFill>
              </a:rPr>
              <a:t>Cliccare </a:t>
            </a:r>
            <a:r>
              <a:rPr lang="it-IT" sz="1000" dirty="0" err="1">
                <a:solidFill>
                  <a:srgbClr val="00B0F0"/>
                </a:solidFill>
              </a:rPr>
              <a:t>Apply</a:t>
            </a:r>
            <a:r>
              <a:rPr lang="it-IT" sz="1000" dirty="0">
                <a:solidFill>
                  <a:srgbClr val="00B0F0"/>
                </a:solidFill>
              </a:rPr>
              <a:t> </a:t>
            </a:r>
            <a:r>
              <a:rPr lang="it-IT" sz="1000" dirty="0" err="1">
                <a:solidFill>
                  <a:srgbClr val="00B0F0"/>
                </a:solidFill>
              </a:rPr>
              <a:t>average</a:t>
            </a:r>
            <a:r>
              <a:rPr lang="it-IT" sz="1000" dirty="0">
                <a:solidFill>
                  <a:srgbClr val="00B0F0"/>
                </a:solidFill>
              </a:rPr>
              <a:t> market price </a:t>
            </a:r>
            <a:r>
              <a:rPr lang="it-IT" sz="1000" dirty="0" err="1">
                <a:solidFill>
                  <a:srgbClr val="00B0F0"/>
                </a:solidFill>
              </a:rPr>
              <a:t>logic</a:t>
            </a:r>
            <a:r>
              <a:rPr lang="it-IT" sz="1000" dirty="0">
                <a:solidFill>
                  <a:srgbClr val="000000"/>
                </a:solidFill>
              </a:rPr>
              <a:t>. </a:t>
            </a:r>
          </a:p>
          <a:p>
            <a:pPr fontAlgn="base"/>
            <a:r>
              <a:rPr lang="it-IT" sz="1000" b="0" i="0" dirty="0">
                <a:solidFill>
                  <a:srgbClr val="000000"/>
                </a:solidFill>
                <a:effectLst/>
              </a:rPr>
              <a:t>3. Premere su </a:t>
            </a:r>
            <a:r>
              <a:rPr lang="it-IT" sz="1000" dirty="0">
                <a:solidFill>
                  <a:srgbClr val="00B0F0"/>
                </a:solidFill>
              </a:rPr>
              <a:t>Applica la regola della miglior offerta</a:t>
            </a:r>
            <a:r>
              <a:rPr lang="it-IT" sz="1000" b="0" i="0" dirty="0">
                <a:solidFill>
                  <a:srgbClr val="00B0F0"/>
                </a:solidFill>
                <a:effectLst/>
              </a:rPr>
              <a:t> – </a:t>
            </a:r>
            <a:r>
              <a:rPr lang="it-IT" sz="1000" b="0" i="0" dirty="0">
                <a:solidFill>
                  <a:schemeClr val="tx1"/>
                </a:solidFill>
                <a:effectLst/>
              </a:rPr>
              <a:t>In questo modo le righe con il miglior prezzo si spuntano e le quantità si compilano</a:t>
            </a:r>
            <a:r>
              <a:rPr lang="it-IT" sz="1000" dirty="0">
                <a:solidFill>
                  <a:schemeClr val="tx1"/>
                </a:solidFill>
              </a:rPr>
              <a:t>.</a:t>
            </a:r>
          </a:p>
          <a:p>
            <a:pPr fontAlgn="base"/>
            <a:r>
              <a:rPr lang="it-IT" sz="1000" b="0" i="0" dirty="0">
                <a:solidFill>
                  <a:schemeClr val="tx1"/>
                </a:solidFill>
                <a:effectLst/>
              </a:rPr>
              <a:t>4. Premere </a:t>
            </a:r>
            <a:r>
              <a:rPr lang="it-IT" sz="1000" dirty="0">
                <a:solidFill>
                  <a:srgbClr val="00B0F0"/>
                </a:solidFill>
              </a:rPr>
              <a:t>Assegna</a:t>
            </a:r>
            <a:r>
              <a:rPr lang="it-IT" sz="1000" b="0" i="0" dirty="0">
                <a:solidFill>
                  <a:srgbClr val="00B0F0"/>
                </a:solidFill>
                <a:effectLst/>
              </a:rPr>
              <a:t> </a:t>
            </a:r>
          </a:p>
        </p:txBody>
      </p:sp>
      <p:sp>
        <p:nvSpPr>
          <p:cNvPr id="19" name="Rettangolo 18"/>
          <p:cNvSpPr/>
          <p:nvPr/>
        </p:nvSpPr>
        <p:spPr>
          <a:xfrm>
            <a:off x="450905" y="661870"/>
            <a:ext cx="3697356" cy="10304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rgbClr val="FFFFFF"/>
                </a:solidFill>
              </a:rPr>
              <a:t>CASO A - Se VOGLIO ASSEGNARE ai fornitori evidenziati con il COLORE VERDE</a:t>
            </a:r>
            <a:endParaRPr lang="en-US" dirty="0">
              <a:solidFill>
                <a:srgbClr val="FFFFFF"/>
              </a:solidFill>
            </a:endParaRPr>
          </a:p>
        </p:txBody>
      </p:sp>
      <p:sp>
        <p:nvSpPr>
          <p:cNvPr id="22" name="Ovale 21"/>
          <p:cNvSpPr/>
          <p:nvPr/>
        </p:nvSpPr>
        <p:spPr>
          <a:xfrm>
            <a:off x="7872291" y="726345"/>
            <a:ext cx="3429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24" name="Ovale 23"/>
          <p:cNvSpPr/>
          <p:nvPr/>
        </p:nvSpPr>
        <p:spPr>
          <a:xfrm>
            <a:off x="5222375" y="2126281"/>
            <a:ext cx="3429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18" name="Ovale 23">
            <a:extLst>
              <a:ext uri="{FF2B5EF4-FFF2-40B4-BE49-F238E27FC236}">
                <a16:creationId xmlns:a16="http://schemas.microsoft.com/office/drawing/2014/main" id="{8139278A-AF17-4E05-81AD-A06440EB16D6}"/>
              </a:ext>
            </a:extLst>
          </p:cNvPr>
          <p:cNvSpPr/>
          <p:nvPr/>
        </p:nvSpPr>
        <p:spPr>
          <a:xfrm>
            <a:off x="6283827" y="2126281"/>
            <a:ext cx="3429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pic>
        <p:nvPicPr>
          <p:cNvPr id="11" name="Picture 10">
            <a:extLst>
              <a:ext uri="{FF2B5EF4-FFF2-40B4-BE49-F238E27FC236}">
                <a16:creationId xmlns:a16="http://schemas.microsoft.com/office/drawing/2014/main" id="{D9CBE022-4DD9-4664-81FF-0D3A50C70CF1}"/>
              </a:ext>
            </a:extLst>
          </p:cNvPr>
          <p:cNvPicPr>
            <a:picLocks noChangeAspect="1"/>
          </p:cNvPicPr>
          <p:nvPr/>
        </p:nvPicPr>
        <p:blipFill>
          <a:blip r:embed="rId4"/>
          <a:stretch>
            <a:fillRect/>
          </a:stretch>
        </p:blipFill>
        <p:spPr>
          <a:xfrm>
            <a:off x="645136" y="4081348"/>
            <a:ext cx="11196343" cy="2114781"/>
          </a:xfrm>
          <a:prstGeom prst="rect">
            <a:avLst/>
          </a:prstGeom>
        </p:spPr>
      </p:pic>
      <p:sp>
        <p:nvSpPr>
          <p:cNvPr id="26" name="Ovale 23">
            <a:extLst>
              <a:ext uri="{FF2B5EF4-FFF2-40B4-BE49-F238E27FC236}">
                <a16:creationId xmlns:a16="http://schemas.microsoft.com/office/drawing/2014/main" id="{3CECF451-29DA-403C-86B2-18FF3F033173}"/>
              </a:ext>
            </a:extLst>
          </p:cNvPr>
          <p:cNvSpPr/>
          <p:nvPr/>
        </p:nvSpPr>
        <p:spPr>
          <a:xfrm>
            <a:off x="587502" y="3830897"/>
            <a:ext cx="3429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Tree>
    <p:extLst>
      <p:ext uri="{BB962C8B-B14F-4D97-AF65-F5344CB8AC3E}">
        <p14:creationId xmlns:p14="http://schemas.microsoft.com/office/powerpoint/2010/main" val="4919567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D5CE54B-C29A-4A25-9174-59FEA10EAC97}" type="slidenum">
              <a:rPr lang="en-GB" smtClean="0"/>
              <a:t>3</a:t>
            </a:fld>
            <a:endParaRPr lang="en-GB"/>
          </a:p>
        </p:txBody>
      </p:sp>
      <p:sp>
        <p:nvSpPr>
          <p:cNvPr id="24" name="TextBox 23"/>
          <p:cNvSpPr txBox="1"/>
          <p:nvPr/>
        </p:nvSpPr>
        <p:spPr>
          <a:xfrm>
            <a:off x="7106667" y="4797476"/>
            <a:ext cx="737419" cy="461665"/>
          </a:xfrm>
          <a:prstGeom prst="rect">
            <a:avLst/>
          </a:prstGeom>
          <a:noFill/>
        </p:spPr>
        <p:txBody>
          <a:bodyPr wrap="square" rtlCol="0">
            <a:spAutoFit/>
          </a:bodyPr>
          <a:lstStyle/>
          <a:p>
            <a:pPr algn="ctr" fontAlgn="base">
              <a:spcBef>
                <a:spcPct val="0"/>
              </a:spcBef>
              <a:spcAft>
                <a:spcPct val="0"/>
              </a:spcAft>
            </a:pPr>
            <a:r>
              <a:rPr lang="de-DE" sz="2400" dirty="0">
                <a:solidFill>
                  <a:srgbClr val="FF0000"/>
                </a:solidFill>
                <a:latin typeface="Agency FB" panose="020B0503020202020204" pitchFamily="34" charset="0"/>
                <a:ea typeface="ＭＳ Ｐゴシック" pitchFamily="34" charset="-128"/>
              </a:rPr>
              <a:t>!</a:t>
            </a:r>
            <a:endParaRPr lang="en-GB" sz="2400" dirty="0">
              <a:solidFill>
                <a:srgbClr val="FF0000"/>
              </a:solidFill>
              <a:latin typeface="Agency FB" panose="020B0503020202020204" pitchFamily="34" charset="0"/>
              <a:ea typeface="ＭＳ Ｐゴシック" pitchFamily="34" charset="-128"/>
            </a:endParaRPr>
          </a:p>
        </p:txBody>
      </p:sp>
      <p:graphicFrame>
        <p:nvGraphicFramePr>
          <p:cNvPr id="8" name="Diagram 7"/>
          <p:cNvGraphicFramePr/>
          <p:nvPr>
            <p:extLst>
              <p:ext uri="{D42A27DB-BD31-4B8C-83A1-F6EECF244321}">
                <p14:modId xmlns:p14="http://schemas.microsoft.com/office/powerpoint/2010/main" val="2626644284"/>
              </p:ext>
            </p:extLst>
          </p:nvPr>
        </p:nvGraphicFramePr>
        <p:xfrm>
          <a:off x="636352" y="1475020"/>
          <a:ext cx="10360526" cy="38094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ectangle 8"/>
          <p:cNvSpPr/>
          <p:nvPr/>
        </p:nvSpPr>
        <p:spPr>
          <a:xfrm>
            <a:off x="521369" y="499854"/>
            <a:ext cx="9254129" cy="523220"/>
          </a:xfrm>
          <a:prstGeom prst="rect">
            <a:avLst/>
          </a:prstGeom>
        </p:spPr>
        <p:txBody>
          <a:bodyPr wrap="square">
            <a:spAutoFit/>
          </a:bodyPr>
          <a:lstStyle/>
          <a:p>
            <a:pPr fontAlgn="base">
              <a:spcBef>
                <a:spcPct val="0"/>
              </a:spcBef>
              <a:spcAft>
                <a:spcPct val="0"/>
              </a:spcAft>
            </a:pPr>
            <a:endParaRPr lang="en-US" sz="1600" b="1" dirty="0">
              <a:solidFill>
                <a:srgbClr val="555555"/>
              </a:solidFill>
              <a:latin typeface="Agency FB" panose="020B0503020202020204" pitchFamily="34" charset="0"/>
              <a:ea typeface="ＭＳ Ｐゴシック" pitchFamily="34" charset="-128"/>
            </a:endParaRPr>
          </a:p>
          <a:p>
            <a:pPr defTabSz="871538" fontAlgn="base">
              <a:spcBef>
                <a:spcPct val="0"/>
              </a:spcBef>
              <a:spcAft>
                <a:spcPct val="0"/>
              </a:spcAft>
              <a:buClr>
                <a:srgbClr val="FCC51D"/>
              </a:buClr>
              <a:buSzPct val="70000"/>
            </a:pPr>
            <a:endParaRPr lang="en-US" sz="1200" dirty="0">
              <a:solidFill>
                <a:srgbClr val="555555"/>
              </a:solidFill>
              <a:latin typeface="Agency FB" panose="020B0503020202020204" pitchFamily="34" charset="0"/>
              <a:ea typeface="ＭＳ Ｐゴシック" pitchFamily="34" charset="-128"/>
            </a:endParaRPr>
          </a:p>
        </p:txBody>
      </p:sp>
      <p:sp>
        <p:nvSpPr>
          <p:cNvPr id="13" name="Rectangle 12"/>
          <p:cNvSpPr/>
          <p:nvPr/>
        </p:nvSpPr>
        <p:spPr>
          <a:xfrm>
            <a:off x="521369" y="499854"/>
            <a:ext cx="9254129" cy="769441"/>
          </a:xfrm>
          <a:prstGeom prst="rect">
            <a:avLst/>
          </a:prstGeom>
        </p:spPr>
        <p:txBody>
          <a:bodyPr wrap="square">
            <a:spAutoFit/>
          </a:bodyPr>
          <a:lstStyle/>
          <a:p>
            <a:pPr fontAlgn="base">
              <a:spcBef>
                <a:spcPct val="0"/>
              </a:spcBef>
              <a:spcAft>
                <a:spcPct val="0"/>
              </a:spcAft>
            </a:pPr>
            <a:r>
              <a:rPr lang="it-IT" sz="1600" dirty="0" err="1">
                <a:latin typeface="Arial" panose="020B0604020202020204" pitchFamily="34" charset="0"/>
                <a:cs typeface="Arial" panose="020B0604020202020204" pitchFamily="34" charset="0"/>
              </a:rPr>
              <a:t>Step</a:t>
            </a:r>
            <a:r>
              <a:rPr lang="it-IT" sz="1600" dirty="0">
                <a:latin typeface="Arial" panose="020B0604020202020204" pitchFamily="34" charset="0"/>
                <a:cs typeface="Arial" panose="020B0604020202020204" pitchFamily="34" charset="0"/>
              </a:rPr>
              <a:t> da seguire per creare una RFP:  </a:t>
            </a:r>
            <a:endParaRPr lang="en-US" sz="1600" b="1" dirty="0">
              <a:solidFill>
                <a:srgbClr val="555555"/>
              </a:solidFill>
              <a:latin typeface="Arial" panose="020B0604020202020204" pitchFamily="34" charset="0"/>
              <a:ea typeface="ＭＳ Ｐゴシック" pitchFamily="34" charset="-128"/>
              <a:cs typeface="Arial" panose="020B0604020202020204" pitchFamily="34" charset="0"/>
            </a:endParaRPr>
          </a:p>
          <a:p>
            <a:pPr fontAlgn="base">
              <a:spcBef>
                <a:spcPct val="0"/>
              </a:spcBef>
              <a:spcAft>
                <a:spcPct val="0"/>
              </a:spcAft>
            </a:pPr>
            <a:endParaRPr lang="en-US" sz="1600" b="1" dirty="0">
              <a:solidFill>
                <a:srgbClr val="555555"/>
              </a:solidFill>
              <a:latin typeface="Arial" panose="020B0604020202020204" pitchFamily="34" charset="0"/>
              <a:ea typeface="ＭＳ Ｐゴシック" pitchFamily="34" charset="-128"/>
              <a:cs typeface="Arial" panose="020B0604020202020204" pitchFamily="34" charset="0"/>
            </a:endParaRPr>
          </a:p>
          <a:p>
            <a:pPr defTabSz="871538" fontAlgn="base">
              <a:spcBef>
                <a:spcPct val="0"/>
              </a:spcBef>
              <a:spcAft>
                <a:spcPct val="0"/>
              </a:spcAft>
              <a:buClr>
                <a:srgbClr val="FCC51D"/>
              </a:buClr>
              <a:buSzPct val="70000"/>
            </a:pPr>
            <a:endParaRPr lang="en-US" sz="1200" dirty="0">
              <a:solidFill>
                <a:srgbClr val="555555"/>
              </a:solidFill>
              <a:latin typeface="Agency FB" panose="020B0503020202020204" pitchFamily="34" charset="0"/>
              <a:ea typeface="ＭＳ Ｐゴシック" pitchFamily="34" charset="-128"/>
            </a:endParaRPr>
          </a:p>
        </p:txBody>
      </p:sp>
      <p:sp>
        <p:nvSpPr>
          <p:cNvPr id="2" name="Rettangolo 1"/>
          <p:cNvSpPr/>
          <p:nvPr/>
        </p:nvSpPr>
        <p:spPr>
          <a:xfrm>
            <a:off x="636352" y="2392679"/>
            <a:ext cx="2267175" cy="1950721"/>
          </a:xfrm>
          <a:prstGeom prst="rect">
            <a:avLst/>
          </a:prstGeom>
          <a:noFill/>
          <a:ln w="603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763136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E257F0FE-D4A5-4CDA-BECA-75C4FC8D38CC}"/>
              </a:ext>
            </a:extLst>
          </p:cNvPr>
          <p:cNvPicPr>
            <a:picLocks noChangeAspect="1"/>
          </p:cNvPicPr>
          <p:nvPr/>
        </p:nvPicPr>
        <p:blipFill>
          <a:blip r:embed="rId2"/>
          <a:stretch>
            <a:fillRect/>
          </a:stretch>
        </p:blipFill>
        <p:spPr>
          <a:xfrm>
            <a:off x="480060" y="4292720"/>
            <a:ext cx="11597640" cy="1696883"/>
          </a:xfrm>
          <a:prstGeom prst="rect">
            <a:avLst/>
          </a:prstGeom>
        </p:spPr>
      </p:pic>
      <p:pic>
        <p:nvPicPr>
          <p:cNvPr id="7" name="Picture 6">
            <a:extLst>
              <a:ext uri="{FF2B5EF4-FFF2-40B4-BE49-F238E27FC236}">
                <a16:creationId xmlns:a16="http://schemas.microsoft.com/office/drawing/2014/main" id="{D1F89FAA-54FD-444B-B9F4-3F881B28DF07}"/>
              </a:ext>
            </a:extLst>
          </p:cNvPr>
          <p:cNvPicPr>
            <a:picLocks noChangeAspect="1"/>
          </p:cNvPicPr>
          <p:nvPr/>
        </p:nvPicPr>
        <p:blipFill>
          <a:blip r:embed="rId3"/>
          <a:stretch>
            <a:fillRect/>
          </a:stretch>
        </p:blipFill>
        <p:spPr>
          <a:xfrm>
            <a:off x="480060" y="711038"/>
            <a:ext cx="11141247" cy="3294811"/>
          </a:xfrm>
          <a:prstGeom prst="rect">
            <a:avLst/>
          </a:prstGeom>
        </p:spPr>
      </p:pic>
      <p:sp>
        <p:nvSpPr>
          <p:cNvPr id="6" name="Slide Number Placeholder 5"/>
          <p:cNvSpPr>
            <a:spLocks noGrp="1"/>
          </p:cNvSpPr>
          <p:nvPr>
            <p:ph type="sldNum" sz="quarter" idx="12"/>
          </p:nvPr>
        </p:nvSpPr>
        <p:spPr/>
        <p:txBody>
          <a:bodyPr/>
          <a:lstStyle/>
          <a:p>
            <a:fld id="{BD5CE54B-C29A-4A25-9174-59FEA10EAC97}" type="slidenum">
              <a:rPr lang="en-GB" smtClean="0"/>
              <a:t>30</a:t>
            </a:fld>
            <a:endParaRPr lang="en-GB" dirty="0"/>
          </a:p>
        </p:txBody>
      </p:sp>
      <p:sp>
        <p:nvSpPr>
          <p:cNvPr id="5" name="Textfeld 17"/>
          <p:cNvSpPr txBox="1"/>
          <p:nvPr/>
        </p:nvSpPr>
        <p:spPr>
          <a:xfrm>
            <a:off x="541422" y="239275"/>
            <a:ext cx="11381874" cy="369332"/>
          </a:xfrm>
          <a:prstGeom prst="rect">
            <a:avLst/>
          </a:prstGeom>
          <a:solidFill>
            <a:srgbClr val="A7B1FF"/>
          </a:solidFill>
          <a:ln>
            <a:solidFill>
              <a:srgbClr val="FFC000"/>
            </a:solidFill>
          </a:ln>
          <a:scene3d>
            <a:camera prst="orthographicFront"/>
            <a:lightRig rig="threePt" dir="t"/>
          </a:scene3d>
          <a:sp3d>
            <a:bevelT/>
          </a:sp3d>
        </p:spPr>
        <p:txBody>
          <a:bodyPr wrap="square" rtlCol="0">
            <a:spAutoFit/>
          </a:bodyPr>
          <a:lstStyle/>
          <a:p>
            <a:pPr algn="ctr"/>
            <a:r>
              <a:rPr lang="de-DE" b="1" dirty="0"/>
              <a:t>Awarding – Supplier Selection</a:t>
            </a:r>
          </a:p>
        </p:txBody>
      </p:sp>
      <p:pic>
        <p:nvPicPr>
          <p:cNvPr id="8" name="Picture 7" descr="Einkäuf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354" y="123461"/>
            <a:ext cx="477838" cy="513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ounded Rectangle 8"/>
          <p:cNvSpPr/>
          <p:nvPr/>
        </p:nvSpPr>
        <p:spPr>
          <a:xfrm>
            <a:off x="4013467" y="4502084"/>
            <a:ext cx="3546282" cy="540689"/>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it-IT" sz="1000" dirty="0"/>
              <a:t>4. Spuntare i fornitori</a:t>
            </a:r>
          </a:p>
          <a:p>
            <a:r>
              <a:rPr lang="it-IT" sz="1000" dirty="0"/>
              <a:t>5. Premere il tasto Assegna. </a:t>
            </a:r>
          </a:p>
        </p:txBody>
      </p:sp>
      <p:sp>
        <p:nvSpPr>
          <p:cNvPr id="14" name="Rounded Rectangle 13"/>
          <p:cNvSpPr/>
          <p:nvPr/>
        </p:nvSpPr>
        <p:spPr>
          <a:xfrm>
            <a:off x="539999" y="1478880"/>
            <a:ext cx="3873210" cy="1541573"/>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it-IT" sz="1000" dirty="0"/>
              <a:t>1.</a:t>
            </a:r>
            <a:r>
              <a:rPr lang="it-IT" sz="1000" dirty="0">
                <a:solidFill>
                  <a:srgbClr val="000000"/>
                </a:solidFill>
              </a:rPr>
              <a:t> Cliccare </a:t>
            </a:r>
            <a:r>
              <a:rPr lang="it-IT" sz="1000" dirty="0" err="1">
                <a:solidFill>
                  <a:srgbClr val="00B0F0"/>
                </a:solidFill>
              </a:rPr>
              <a:t>Apply</a:t>
            </a:r>
            <a:r>
              <a:rPr lang="it-IT" sz="1000" dirty="0">
                <a:solidFill>
                  <a:srgbClr val="00B0F0"/>
                </a:solidFill>
              </a:rPr>
              <a:t> </a:t>
            </a:r>
            <a:r>
              <a:rPr lang="it-IT" sz="1000" dirty="0" err="1">
                <a:solidFill>
                  <a:srgbClr val="00B0F0"/>
                </a:solidFill>
              </a:rPr>
              <a:t>average</a:t>
            </a:r>
            <a:r>
              <a:rPr lang="it-IT" sz="1000" dirty="0">
                <a:solidFill>
                  <a:srgbClr val="00B0F0"/>
                </a:solidFill>
              </a:rPr>
              <a:t> market price </a:t>
            </a:r>
            <a:r>
              <a:rPr lang="it-IT" sz="1000" dirty="0" err="1">
                <a:solidFill>
                  <a:srgbClr val="00B0F0"/>
                </a:solidFill>
              </a:rPr>
              <a:t>logic</a:t>
            </a:r>
            <a:r>
              <a:rPr lang="it-IT" sz="1000" dirty="0">
                <a:solidFill>
                  <a:srgbClr val="000000"/>
                </a:solidFill>
              </a:rPr>
              <a:t>. </a:t>
            </a:r>
          </a:p>
          <a:p>
            <a:r>
              <a:rPr lang="it-IT" sz="1000" dirty="0"/>
              <a:t>2. Sotto la Colona “</a:t>
            </a:r>
            <a:r>
              <a:rPr lang="it-IT" sz="1000" dirty="0" err="1">
                <a:solidFill>
                  <a:srgbClr val="00B0F0"/>
                </a:solidFill>
              </a:rPr>
              <a:t>Final</a:t>
            </a:r>
            <a:r>
              <a:rPr lang="it-IT" sz="1000" dirty="0">
                <a:solidFill>
                  <a:srgbClr val="00B0F0"/>
                </a:solidFill>
              </a:rPr>
              <a:t> </a:t>
            </a:r>
            <a:r>
              <a:rPr lang="it-IT" sz="1000" dirty="0" err="1">
                <a:solidFill>
                  <a:srgbClr val="00B0F0"/>
                </a:solidFill>
              </a:rPr>
              <a:t>negotiated</a:t>
            </a:r>
            <a:r>
              <a:rPr lang="it-IT" sz="1000" dirty="0">
                <a:solidFill>
                  <a:srgbClr val="00B0F0"/>
                </a:solidFill>
              </a:rPr>
              <a:t> price</a:t>
            </a:r>
            <a:r>
              <a:rPr lang="it-IT" sz="1000" dirty="0"/>
              <a:t>” I prezzi si possono aggiungere oppure modificare se e stata fatta una trattativa Face to Face.  </a:t>
            </a:r>
          </a:p>
          <a:p>
            <a:r>
              <a:rPr lang="it-IT" sz="1000" dirty="0"/>
              <a:t>3.Sotto la Colona “</a:t>
            </a:r>
            <a:r>
              <a:rPr lang="it-IT" sz="1000" dirty="0" err="1">
                <a:solidFill>
                  <a:srgbClr val="00B0F0"/>
                </a:solidFill>
              </a:rPr>
              <a:t>Awarding</a:t>
            </a:r>
            <a:r>
              <a:rPr lang="it-IT" sz="1000" dirty="0">
                <a:solidFill>
                  <a:srgbClr val="00B0F0"/>
                </a:solidFill>
              </a:rPr>
              <a:t> </a:t>
            </a:r>
            <a:r>
              <a:rPr lang="it-IT" sz="1000" dirty="0" err="1">
                <a:solidFill>
                  <a:srgbClr val="00B0F0"/>
                </a:solidFill>
              </a:rPr>
              <a:t>Quantity</a:t>
            </a:r>
            <a:r>
              <a:rPr lang="it-IT" sz="1000" dirty="0"/>
              <a:t>” bisogna scrivere la quantità assegnata al fornitore corrispondente. E possibile aggiungere una diversa da quella richiesta inizialmente, se necessario.  </a:t>
            </a:r>
          </a:p>
        </p:txBody>
      </p:sp>
      <p:sp>
        <p:nvSpPr>
          <p:cNvPr id="10" name="Ovale 9"/>
          <p:cNvSpPr/>
          <p:nvPr/>
        </p:nvSpPr>
        <p:spPr>
          <a:xfrm>
            <a:off x="5451694" y="1747962"/>
            <a:ext cx="3429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11" name="Ovale 10"/>
          <p:cNvSpPr/>
          <p:nvPr/>
        </p:nvSpPr>
        <p:spPr>
          <a:xfrm>
            <a:off x="7388299" y="2609217"/>
            <a:ext cx="3429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13" name="Rettangolo 12"/>
          <p:cNvSpPr/>
          <p:nvPr/>
        </p:nvSpPr>
        <p:spPr>
          <a:xfrm>
            <a:off x="7032257" y="637302"/>
            <a:ext cx="4977144" cy="8800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rgbClr val="FFFFFF"/>
                </a:solidFill>
              </a:rPr>
              <a:t>CASO B - Se VOGLIO ASSEGNARE ad altri fornitori oltre a quelli evidenziati con il COLORE VERDE</a:t>
            </a:r>
            <a:endParaRPr lang="en-US" dirty="0">
              <a:solidFill>
                <a:srgbClr val="FFFFFF"/>
              </a:solidFill>
            </a:endParaRPr>
          </a:p>
        </p:txBody>
      </p:sp>
      <p:sp>
        <p:nvSpPr>
          <p:cNvPr id="15" name="Ovale 14"/>
          <p:cNvSpPr/>
          <p:nvPr/>
        </p:nvSpPr>
        <p:spPr>
          <a:xfrm>
            <a:off x="407376" y="5429797"/>
            <a:ext cx="3429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16" name="Ovale 15"/>
          <p:cNvSpPr/>
          <p:nvPr/>
        </p:nvSpPr>
        <p:spPr>
          <a:xfrm>
            <a:off x="213904" y="4576615"/>
            <a:ext cx="3429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17" name="Ovale 10">
            <a:extLst>
              <a:ext uri="{FF2B5EF4-FFF2-40B4-BE49-F238E27FC236}">
                <a16:creationId xmlns:a16="http://schemas.microsoft.com/office/drawing/2014/main" id="{0C8C29F8-7A63-4A39-9049-2FFA8CCD6E1C}"/>
              </a:ext>
            </a:extLst>
          </p:cNvPr>
          <p:cNvSpPr/>
          <p:nvPr/>
        </p:nvSpPr>
        <p:spPr>
          <a:xfrm>
            <a:off x="9349379" y="2589534"/>
            <a:ext cx="3429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Tree>
    <p:extLst>
      <p:ext uri="{BB962C8B-B14F-4D97-AF65-F5344CB8AC3E}">
        <p14:creationId xmlns:p14="http://schemas.microsoft.com/office/powerpoint/2010/main" val="41169541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16C4E73-BEA9-4E92-9558-053A0BAE5643}"/>
              </a:ext>
            </a:extLst>
          </p:cNvPr>
          <p:cNvPicPr>
            <a:picLocks noChangeAspect="1"/>
          </p:cNvPicPr>
          <p:nvPr/>
        </p:nvPicPr>
        <p:blipFill>
          <a:blip r:embed="rId2"/>
          <a:stretch>
            <a:fillRect/>
          </a:stretch>
        </p:blipFill>
        <p:spPr>
          <a:xfrm>
            <a:off x="692852" y="969116"/>
            <a:ext cx="10920027" cy="3737612"/>
          </a:xfrm>
          <a:prstGeom prst="rect">
            <a:avLst/>
          </a:prstGeom>
        </p:spPr>
      </p:pic>
      <p:sp>
        <p:nvSpPr>
          <p:cNvPr id="6" name="Slide Number Placeholder 5"/>
          <p:cNvSpPr>
            <a:spLocks noGrp="1"/>
          </p:cNvSpPr>
          <p:nvPr>
            <p:ph type="sldNum" sz="quarter" idx="12"/>
          </p:nvPr>
        </p:nvSpPr>
        <p:spPr/>
        <p:txBody>
          <a:bodyPr/>
          <a:lstStyle/>
          <a:p>
            <a:fld id="{BD5CE54B-C29A-4A25-9174-59FEA10EAC97}" type="slidenum">
              <a:rPr lang="en-GB" smtClean="0">
                <a:solidFill>
                  <a:srgbClr val="003B7E"/>
                </a:solidFill>
              </a:rPr>
              <a:pPr/>
              <a:t>31</a:t>
            </a:fld>
            <a:endParaRPr lang="en-GB" dirty="0">
              <a:solidFill>
                <a:srgbClr val="003B7E"/>
              </a:solidFill>
            </a:endParaRPr>
          </a:p>
        </p:txBody>
      </p:sp>
      <p:sp>
        <p:nvSpPr>
          <p:cNvPr id="7" name="Textfeld 17"/>
          <p:cNvSpPr txBox="1"/>
          <p:nvPr/>
        </p:nvSpPr>
        <p:spPr>
          <a:xfrm>
            <a:off x="541422" y="239275"/>
            <a:ext cx="11381874" cy="369332"/>
          </a:xfrm>
          <a:prstGeom prst="rect">
            <a:avLst/>
          </a:prstGeom>
          <a:solidFill>
            <a:srgbClr val="A7B1FF"/>
          </a:solidFill>
          <a:ln>
            <a:solidFill>
              <a:srgbClr val="FFC000"/>
            </a:solidFill>
          </a:ln>
          <a:scene3d>
            <a:camera prst="orthographicFront"/>
            <a:lightRig rig="threePt" dir="t"/>
          </a:scene3d>
          <a:sp3d>
            <a:bevelT/>
          </a:sp3d>
        </p:spPr>
        <p:txBody>
          <a:bodyPr wrap="square" rtlCol="0">
            <a:spAutoFit/>
          </a:bodyPr>
          <a:lstStyle/>
          <a:p>
            <a:pPr algn="ctr"/>
            <a:r>
              <a:rPr lang="de-DE" b="1" dirty="0">
                <a:solidFill>
                  <a:srgbClr val="000000"/>
                </a:solidFill>
              </a:rPr>
              <a:t>Awarding – Supplier Selection</a:t>
            </a:r>
          </a:p>
        </p:txBody>
      </p:sp>
      <p:pic>
        <p:nvPicPr>
          <p:cNvPr id="8" name="Picture 7" descr="Einkäuf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354" y="123461"/>
            <a:ext cx="477838" cy="513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ounded Rectangle 13">
            <a:extLst>
              <a:ext uri="{FF2B5EF4-FFF2-40B4-BE49-F238E27FC236}">
                <a16:creationId xmlns:a16="http://schemas.microsoft.com/office/drawing/2014/main" id="{694E9F79-53B5-4D2B-A1DB-B72F196F98FB}"/>
              </a:ext>
            </a:extLst>
          </p:cNvPr>
          <p:cNvSpPr/>
          <p:nvPr/>
        </p:nvSpPr>
        <p:spPr>
          <a:xfrm>
            <a:off x="3442699" y="1181798"/>
            <a:ext cx="3873210" cy="1072799"/>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it-IT" sz="1000" dirty="0"/>
              <a:t> Verificare la corretta assegnazione: davanti al fornitore aggiudicatario  compare una pallina Verde.</a:t>
            </a:r>
          </a:p>
          <a:p>
            <a:r>
              <a:rPr lang="it-IT" sz="1000" dirty="0"/>
              <a:t>Se voglio rettificare l’assegnazione basta spuntare gli articoli e premere Annulla assegnazione. </a:t>
            </a:r>
          </a:p>
          <a:p>
            <a:r>
              <a:rPr lang="it-IT" sz="1000" dirty="0"/>
              <a:t> Se e tutto corretto </a:t>
            </a:r>
            <a:r>
              <a:rPr lang="it-IT" sz="1000" dirty="0">
                <a:solidFill>
                  <a:srgbClr val="000000"/>
                </a:solidFill>
              </a:rPr>
              <a:t>Premere </a:t>
            </a:r>
            <a:r>
              <a:rPr lang="it-IT" sz="1000" b="1" dirty="0">
                <a:solidFill>
                  <a:srgbClr val="00B0F0"/>
                </a:solidFill>
              </a:rPr>
              <a:t>Finalizzare il progetto</a:t>
            </a:r>
          </a:p>
          <a:p>
            <a:endParaRPr lang="it-IT" sz="1000" dirty="0"/>
          </a:p>
        </p:txBody>
      </p:sp>
    </p:spTree>
    <p:extLst>
      <p:ext uri="{BB962C8B-B14F-4D97-AF65-F5344CB8AC3E}">
        <p14:creationId xmlns:p14="http://schemas.microsoft.com/office/powerpoint/2010/main" val="1667670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3999" y="2233535"/>
            <a:ext cx="10296525" cy="594360"/>
          </a:xfrm>
        </p:spPr>
        <p:txBody>
          <a:bodyPr/>
          <a:lstStyle/>
          <a:p>
            <a:r>
              <a:rPr lang="en-GB" dirty="0"/>
              <a:t>Contact</a:t>
            </a:r>
          </a:p>
        </p:txBody>
      </p:sp>
      <p:sp>
        <p:nvSpPr>
          <p:cNvPr id="3" name="Subtitle 2"/>
          <p:cNvSpPr>
            <a:spLocks noGrp="1"/>
          </p:cNvSpPr>
          <p:nvPr>
            <p:ph type="subTitle" idx="1"/>
          </p:nvPr>
        </p:nvSpPr>
        <p:spPr>
          <a:xfrm>
            <a:off x="1524000" y="2986321"/>
            <a:ext cx="8401050" cy="3010438"/>
          </a:xfrm>
          <a:ln>
            <a:noFill/>
          </a:ln>
        </p:spPr>
        <p:txBody>
          <a:bodyPr/>
          <a:lstStyle/>
          <a:p>
            <a:r>
              <a:rPr lang="en-GB" b="1" u="sng" dirty="0"/>
              <a:t>MIHAELA PETER</a:t>
            </a:r>
          </a:p>
          <a:p>
            <a:r>
              <a:rPr lang="en-GB" dirty="0"/>
              <a:t>+40 (771) 650 800</a:t>
            </a:r>
          </a:p>
          <a:p>
            <a:r>
              <a:rPr lang="en-GB" dirty="0"/>
              <a:t>E-Mail: mihaela.peter@metroitpartner.com</a:t>
            </a:r>
          </a:p>
          <a:p>
            <a:endParaRPr lang="en-GB" dirty="0"/>
          </a:p>
          <a:p>
            <a:r>
              <a:rPr lang="en-GB" dirty="0" err="1"/>
              <a:t>Oppure</a:t>
            </a:r>
            <a:r>
              <a:rPr lang="en-GB" dirty="0"/>
              <a:t> </a:t>
            </a:r>
          </a:p>
          <a:p>
            <a:endParaRPr lang="en-GB" b="1" u="sng" dirty="0"/>
          </a:p>
          <a:p>
            <a:r>
              <a:rPr lang="de-DE" b="1" u="sng" dirty="0"/>
              <a:t>Sourcing Support</a:t>
            </a:r>
            <a:endParaRPr lang="en-GB" b="1" u="sng" dirty="0"/>
          </a:p>
          <a:p>
            <a:r>
              <a:rPr lang="de-DE" dirty="0"/>
              <a:t>Phone:  +49 (0) 211 969 4747</a:t>
            </a:r>
            <a:endParaRPr lang="en-GB" dirty="0"/>
          </a:p>
          <a:p>
            <a:r>
              <a:rPr lang="de-DE" dirty="0"/>
              <a:t>E-Mail: esourcing@sourcingsupport.de</a:t>
            </a:r>
            <a:endParaRPr lang="en-GB" dirty="0"/>
          </a:p>
          <a:p>
            <a:r>
              <a:rPr lang="en-GB" dirty="0"/>
              <a:t>METRO </a:t>
            </a:r>
            <a:r>
              <a:rPr lang="de-DE" dirty="0"/>
              <a:t>SYSTEMS GmbH</a:t>
            </a:r>
          </a:p>
          <a:p>
            <a:r>
              <a:rPr lang="en-GB" dirty="0"/>
              <a:t>Metro-Str. 12</a:t>
            </a:r>
          </a:p>
          <a:p>
            <a:r>
              <a:rPr lang="en-GB" dirty="0"/>
              <a:t>40235 Düsseldorf</a:t>
            </a:r>
          </a:p>
        </p:txBody>
      </p:sp>
      <p:sp>
        <p:nvSpPr>
          <p:cNvPr id="6" name="Slide Number Placeholder 5"/>
          <p:cNvSpPr>
            <a:spLocks noGrp="1"/>
          </p:cNvSpPr>
          <p:nvPr>
            <p:ph type="sldNum" sz="quarter" idx="12"/>
          </p:nvPr>
        </p:nvSpPr>
        <p:spPr/>
        <p:txBody>
          <a:bodyPr/>
          <a:lstStyle/>
          <a:p>
            <a:fld id="{BD5CE54B-C29A-4A25-9174-59FEA10EAC97}" type="slidenum">
              <a:rPr lang="en-GB" smtClean="0"/>
              <a:t>32</a:t>
            </a:fld>
            <a:endParaRPr lang="en-GB" dirty="0"/>
          </a:p>
        </p:txBody>
      </p:sp>
    </p:spTree>
    <p:extLst>
      <p:ext uri="{BB962C8B-B14F-4D97-AF65-F5344CB8AC3E}">
        <p14:creationId xmlns:p14="http://schemas.microsoft.com/office/powerpoint/2010/main" val="38216491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B7650A7-78E9-406E-9478-D2945C44DFD7}"/>
              </a:ext>
            </a:extLst>
          </p:cNvPr>
          <p:cNvPicPr>
            <a:picLocks noChangeAspect="1"/>
          </p:cNvPicPr>
          <p:nvPr/>
        </p:nvPicPr>
        <p:blipFill>
          <a:blip r:embed="rId2"/>
          <a:stretch>
            <a:fillRect/>
          </a:stretch>
        </p:blipFill>
        <p:spPr>
          <a:xfrm>
            <a:off x="578788" y="1104900"/>
            <a:ext cx="10740473" cy="4732020"/>
          </a:xfrm>
          <a:prstGeom prst="rect">
            <a:avLst/>
          </a:prstGeom>
        </p:spPr>
      </p:pic>
      <p:sp>
        <p:nvSpPr>
          <p:cNvPr id="6" name="Slide Number Placeholder 5"/>
          <p:cNvSpPr>
            <a:spLocks noGrp="1"/>
          </p:cNvSpPr>
          <p:nvPr>
            <p:ph type="sldNum" sz="quarter" idx="12"/>
          </p:nvPr>
        </p:nvSpPr>
        <p:spPr/>
        <p:txBody>
          <a:bodyPr/>
          <a:lstStyle/>
          <a:p>
            <a:fld id="{BD5CE54B-C29A-4A25-9174-59FEA10EAC97}" type="slidenum">
              <a:rPr lang="en-GB" smtClean="0"/>
              <a:t>4</a:t>
            </a:fld>
            <a:endParaRPr lang="en-GB"/>
          </a:p>
        </p:txBody>
      </p:sp>
      <p:sp>
        <p:nvSpPr>
          <p:cNvPr id="8" name="Textfeld 17"/>
          <p:cNvSpPr txBox="1"/>
          <p:nvPr/>
        </p:nvSpPr>
        <p:spPr>
          <a:xfrm>
            <a:off x="370060" y="246745"/>
            <a:ext cx="11278601" cy="369332"/>
          </a:xfrm>
          <a:prstGeom prst="rect">
            <a:avLst/>
          </a:prstGeom>
          <a:solidFill>
            <a:srgbClr val="A7B1FF"/>
          </a:solidFill>
          <a:ln>
            <a:solidFill>
              <a:srgbClr val="FFC000"/>
            </a:solidFill>
          </a:ln>
          <a:scene3d>
            <a:camera prst="orthographicFront"/>
            <a:lightRig rig="threePt" dir="t"/>
          </a:scene3d>
          <a:sp3d>
            <a:bevelT/>
          </a:sp3d>
        </p:spPr>
        <p:txBody>
          <a:bodyPr wrap="square" rtlCol="0">
            <a:spAutoFit/>
          </a:bodyPr>
          <a:lstStyle/>
          <a:p>
            <a:pPr algn="ctr"/>
            <a:r>
              <a:rPr lang="de-DE" b="1" dirty="0"/>
              <a:t>SynerSpace </a:t>
            </a:r>
          </a:p>
        </p:txBody>
      </p:sp>
      <p:pic>
        <p:nvPicPr>
          <p:cNvPr id="9" name="Picture 8" descr="Einkäuf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060" y="63411"/>
            <a:ext cx="513943" cy="552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ounded Rectangle 19"/>
          <p:cNvSpPr/>
          <p:nvPr/>
        </p:nvSpPr>
        <p:spPr>
          <a:xfrm>
            <a:off x="2905621" y="1285875"/>
            <a:ext cx="4133353" cy="99698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it-IT" sz="900" dirty="0"/>
              <a:t>a) Andare sul link </a:t>
            </a:r>
            <a:r>
              <a:rPr lang="it-IT" sz="900" dirty="0">
                <a:hlinkClick r:id="rId4"/>
              </a:rPr>
              <a:t>https://esourcing.metro-link.com/</a:t>
            </a:r>
            <a:r>
              <a:rPr lang="it-IT" sz="900" dirty="0"/>
              <a:t> per accedere alla piattaforma</a:t>
            </a:r>
          </a:p>
          <a:p>
            <a:r>
              <a:rPr lang="it-IT" sz="900" dirty="0"/>
              <a:t>b) Fare il login per accedere</a:t>
            </a:r>
          </a:p>
          <a:p>
            <a:r>
              <a:rPr lang="it-IT" sz="900" dirty="0"/>
              <a:t>c) Il primo passo per creare un nuovo progetto è premere il tasto 1. </a:t>
            </a:r>
            <a:r>
              <a:rPr lang="it-IT" sz="900" dirty="0">
                <a:solidFill>
                  <a:srgbClr val="00B0F0"/>
                </a:solidFill>
              </a:rPr>
              <a:t>Menu</a:t>
            </a:r>
            <a:r>
              <a:rPr lang="it-IT" sz="900" dirty="0"/>
              <a:t> in alto a sinistra, 2. andare su </a:t>
            </a:r>
            <a:r>
              <a:rPr lang="it-IT" sz="900" dirty="0">
                <a:solidFill>
                  <a:srgbClr val="00B0F0"/>
                </a:solidFill>
              </a:rPr>
              <a:t>RFX </a:t>
            </a:r>
            <a:r>
              <a:rPr lang="it-IT" sz="900" dirty="0"/>
              <a:t>e 3. cliccare su </a:t>
            </a:r>
            <a:r>
              <a:rPr lang="it-IT" sz="900" dirty="0">
                <a:solidFill>
                  <a:srgbClr val="00B0F0"/>
                </a:solidFill>
              </a:rPr>
              <a:t>Lista RFX.</a:t>
            </a:r>
          </a:p>
        </p:txBody>
      </p:sp>
      <p:sp>
        <p:nvSpPr>
          <p:cNvPr id="2" name="Ovale 1"/>
          <p:cNvSpPr/>
          <p:nvPr/>
        </p:nvSpPr>
        <p:spPr>
          <a:xfrm>
            <a:off x="868870" y="1143000"/>
            <a:ext cx="3429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10" name="Ovale 9"/>
          <p:cNvSpPr/>
          <p:nvPr/>
        </p:nvSpPr>
        <p:spPr>
          <a:xfrm>
            <a:off x="1856505" y="1428852"/>
            <a:ext cx="3429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11" name="Ovale 10"/>
          <p:cNvSpPr/>
          <p:nvPr/>
        </p:nvSpPr>
        <p:spPr>
          <a:xfrm>
            <a:off x="1513605" y="2282863"/>
            <a:ext cx="3429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12" name="Rounded Rectangle 19">
            <a:extLst>
              <a:ext uri="{FF2B5EF4-FFF2-40B4-BE49-F238E27FC236}">
                <a16:creationId xmlns:a16="http://schemas.microsoft.com/office/drawing/2014/main" id="{1E22B942-04DF-4610-B3E0-EDF3A7C51316}"/>
              </a:ext>
            </a:extLst>
          </p:cNvPr>
          <p:cNvSpPr/>
          <p:nvPr/>
        </p:nvSpPr>
        <p:spPr>
          <a:xfrm>
            <a:off x="6565126" y="5254606"/>
            <a:ext cx="5170960" cy="99698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it-IT" sz="1600" dirty="0">
                <a:solidFill>
                  <a:srgbClr val="000000"/>
                </a:solidFill>
              </a:rPr>
              <a:t>Posso creare un progetto da zero </a:t>
            </a:r>
            <a:r>
              <a:rPr lang="it-IT" sz="1600" dirty="0">
                <a:solidFill>
                  <a:srgbClr val="000000"/>
                </a:solidFill>
                <a:sym typeface="Wingdings" panose="05000000000000000000" pitchFamily="2" charset="2"/>
              </a:rPr>
              <a:t> CASO A</a:t>
            </a:r>
          </a:p>
          <a:p>
            <a:r>
              <a:rPr lang="it-IT" sz="1600" dirty="0">
                <a:solidFill>
                  <a:srgbClr val="000000"/>
                </a:solidFill>
              </a:rPr>
              <a:t>Oppure</a:t>
            </a:r>
          </a:p>
          <a:p>
            <a:r>
              <a:rPr lang="it-IT" sz="1600" dirty="0">
                <a:solidFill>
                  <a:srgbClr val="000000"/>
                </a:solidFill>
              </a:rPr>
              <a:t>copiarne uno già esistente </a:t>
            </a:r>
            <a:r>
              <a:rPr lang="it-IT" sz="1600" dirty="0">
                <a:solidFill>
                  <a:srgbClr val="000000"/>
                </a:solidFill>
                <a:sym typeface="Wingdings" panose="05000000000000000000" pitchFamily="2" charset="2"/>
              </a:rPr>
              <a:t> CASO B</a:t>
            </a:r>
          </a:p>
          <a:p>
            <a:r>
              <a:rPr lang="it-IT" sz="1600" dirty="0">
                <a:solidFill>
                  <a:srgbClr val="000000"/>
                </a:solidFill>
                <a:sym typeface="Wingdings" panose="05000000000000000000" pitchFamily="2" charset="2"/>
              </a:rPr>
              <a:t>Vedi slide successive</a:t>
            </a:r>
            <a:endParaRPr lang="it-IT" sz="1600" dirty="0">
              <a:solidFill>
                <a:srgbClr val="000000"/>
              </a:solidFill>
            </a:endParaRPr>
          </a:p>
        </p:txBody>
      </p:sp>
    </p:spTree>
    <p:extLst>
      <p:ext uri="{BB962C8B-B14F-4D97-AF65-F5344CB8AC3E}">
        <p14:creationId xmlns:p14="http://schemas.microsoft.com/office/powerpoint/2010/main" val="14904887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C8DDF85-0F8B-4719-A0E6-1A404D609E67}"/>
              </a:ext>
            </a:extLst>
          </p:cNvPr>
          <p:cNvPicPr>
            <a:picLocks noChangeAspect="1"/>
          </p:cNvPicPr>
          <p:nvPr/>
        </p:nvPicPr>
        <p:blipFill>
          <a:blip r:embed="rId2"/>
          <a:stretch>
            <a:fillRect/>
          </a:stretch>
        </p:blipFill>
        <p:spPr>
          <a:xfrm>
            <a:off x="429371" y="3785411"/>
            <a:ext cx="10744626" cy="2363930"/>
          </a:xfrm>
          <a:prstGeom prst="rect">
            <a:avLst/>
          </a:prstGeom>
        </p:spPr>
      </p:pic>
      <p:pic>
        <p:nvPicPr>
          <p:cNvPr id="3" name="Picture 2">
            <a:extLst>
              <a:ext uri="{FF2B5EF4-FFF2-40B4-BE49-F238E27FC236}">
                <a16:creationId xmlns:a16="http://schemas.microsoft.com/office/drawing/2014/main" id="{1A6B948C-D01F-4B41-9154-AC2B8B49B820}"/>
              </a:ext>
            </a:extLst>
          </p:cNvPr>
          <p:cNvPicPr>
            <a:picLocks noChangeAspect="1"/>
          </p:cNvPicPr>
          <p:nvPr/>
        </p:nvPicPr>
        <p:blipFill>
          <a:blip r:embed="rId3"/>
          <a:stretch>
            <a:fillRect/>
          </a:stretch>
        </p:blipFill>
        <p:spPr>
          <a:xfrm>
            <a:off x="429370" y="891210"/>
            <a:ext cx="10733930" cy="2859729"/>
          </a:xfrm>
          <a:prstGeom prst="rect">
            <a:avLst/>
          </a:prstGeom>
        </p:spPr>
      </p:pic>
      <p:sp>
        <p:nvSpPr>
          <p:cNvPr id="6" name="Slide Number Placeholder 5"/>
          <p:cNvSpPr>
            <a:spLocks noGrp="1"/>
          </p:cNvSpPr>
          <p:nvPr>
            <p:ph type="sldNum" sz="quarter" idx="12"/>
          </p:nvPr>
        </p:nvSpPr>
        <p:spPr/>
        <p:txBody>
          <a:bodyPr/>
          <a:lstStyle/>
          <a:p>
            <a:fld id="{BD5CE54B-C29A-4A25-9174-59FEA10EAC97}" type="slidenum">
              <a:rPr lang="en-GB" smtClean="0"/>
              <a:t>5</a:t>
            </a:fld>
            <a:endParaRPr lang="en-GB"/>
          </a:p>
        </p:txBody>
      </p:sp>
      <p:sp>
        <p:nvSpPr>
          <p:cNvPr id="12" name="Textfeld 17"/>
          <p:cNvSpPr txBox="1"/>
          <p:nvPr/>
        </p:nvSpPr>
        <p:spPr>
          <a:xfrm>
            <a:off x="429370" y="393593"/>
            <a:ext cx="11243145" cy="369332"/>
          </a:xfrm>
          <a:prstGeom prst="rect">
            <a:avLst/>
          </a:prstGeom>
          <a:solidFill>
            <a:srgbClr val="A7B1FF"/>
          </a:solidFill>
          <a:ln>
            <a:solidFill>
              <a:srgbClr val="FFC000"/>
            </a:solidFill>
          </a:ln>
          <a:scene3d>
            <a:camera prst="orthographicFront"/>
            <a:lightRig rig="threePt" dir="t"/>
          </a:scene3d>
          <a:sp3d>
            <a:bevelT/>
          </a:sp3d>
        </p:spPr>
        <p:txBody>
          <a:bodyPr wrap="square" rtlCol="0">
            <a:spAutoFit/>
          </a:bodyPr>
          <a:lstStyle/>
          <a:p>
            <a:pPr algn="ctr"/>
            <a:r>
              <a:rPr lang="de-DE" b="1" dirty="0"/>
              <a:t>Lista RFX </a:t>
            </a:r>
          </a:p>
        </p:txBody>
      </p:sp>
      <p:pic>
        <p:nvPicPr>
          <p:cNvPr id="11" name="Picture 10" descr="Einkäuf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698" y="249084"/>
            <a:ext cx="477838" cy="513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ounded Rectangle 9"/>
          <p:cNvSpPr/>
          <p:nvPr/>
        </p:nvSpPr>
        <p:spPr>
          <a:xfrm>
            <a:off x="8412479" y="1455087"/>
            <a:ext cx="1892411" cy="803081"/>
          </a:xfrm>
          <a:prstGeom prst="roundRect">
            <a:avLst>
              <a:gd name="adj" fmla="val 2161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900" dirty="0"/>
              <a:t>1</a:t>
            </a:r>
            <a:r>
              <a:rPr lang="it-IT" sz="900" dirty="0"/>
              <a:t>. Per creare un nuovo progetto cliccare su “</a:t>
            </a:r>
            <a:r>
              <a:rPr lang="it-IT" sz="900" dirty="0">
                <a:solidFill>
                  <a:srgbClr val="00B0F0"/>
                </a:solidFill>
              </a:rPr>
              <a:t>Vai alla lista</a:t>
            </a:r>
            <a:r>
              <a:rPr lang="it-IT" sz="900" dirty="0"/>
              <a:t>”. </a:t>
            </a:r>
          </a:p>
        </p:txBody>
      </p:sp>
      <p:sp>
        <p:nvSpPr>
          <p:cNvPr id="13" name="Rounded Rectangle 12"/>
          <p:cNvSpPr/>
          <p:nvPr/>
        </p:nvSpPr>
        <p:spPr>
          <a:xfrm>
            <a:off x="868599" y="4038599"/>
            <a:ext cx="1331676" cy="550575"/>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it-IT" sz="900" dirty="0"/>
              <a:t>2. Premere </a:t>
            </a:r>
            <a:r>
              <a:rPr lang="it-IT" sz="900" dirty="0">
                <a:solidFill>
                  <a:srgbClr val="00B0F0"/>
                </a:solidFill>
              </a:rPr>
              <a:t>Nuovo</a:t>
            </a:r>
            <a:r>
              <a:rPr lang="it-IT" sz="900" dirty="0"/>
              <a:t> per </a:t>
            </a:r>
            <a:r>
              <a:rPr lang="it-IT" sz="900" dirty="0">
                <a:solidFill>
                  <a:schemeClr val="tx1"/>
                </a:solidFill>
              </a:rPr>
              <a:t>creare un nuovo progetto.</a:t>
            </a:r>
            <a:r>
              <a:rPr lang="it-IT" sz="900" dirty="0"/>
              <a:t> </a:t>
            </a:r>
          </a:p>
        </p:txBody>
      </p:sp>
      <p:sp>
        <p:nvSpPr>
          <p:cNvPr id="14" name="Rettangolo 13"/>
          <p:cNvSpPr/>
          <p:nvPr/>
        </p:nvSpPr>
        <p:spPr>
          <a:xfrm>
            <a:off x="6852865" y="270669"/>
            <a:ext cx="4819650" cy="6151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CASO A – Creo un </a:t>
            </a:r>
            <a:r>
              <a:rPr lang="en-US" dirty="0" err="1"/>
              <a:t>progetto</a:t>
            </a:r>
            <a:r>
              <a:rPr lang="en-US" dirty="0"/>
              <a:t> da zero</a:t>
            </a:r>
          </a:p>
        </p:txBody>
      </p:sp>
    </p:spTree>
    <p:extLst>
      <p:ext uri="{BB962C8B-B14F-4D97-AF65-F5344CB8AC3E}">
        <p14:creationId xmlns:p14="http://schemas.microsoft.com/office/powerpoint/2010/main" val="3039004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9574B3-0160-4F84-95B1-4DA5C5C7282E}"/>
              </a:ext>
            </a:extLst>
          </p:cNvPr>
          <p:cNvPicPr>
            <a:picLocks noChangeAspect="1"/>
          </p:cNvPicPr>
          <p:nvPr/>
        </p:nvPicPr>
        <p:blipFill>
          <a:blip r:embed="rId2"/>
          <a:stretch>
            <a:fillRect/>
          </a:stretch>
        </p:blipFill>
        <p:spPr>
          <a:xfrm>
            <a:off x="645137" y="858801"/>
            <a:ext cx="10942320" cy="2734158"/>
          </a:xfrm>
          <a:prstGeom prst="rect">
            <a:avLst/>
          </a:prstGeom>
        </p:spPr>
      </p:pic>
      <p:sp>
        <p:nvSpPr>
          <p:cNvPr id="6" name="Slide Number Placeholder 5"/>
          <p:cNvSpPr>
            <a:spLocks noGrp="1"/>
          </p:cNvSpPr>
          <p:nvPr>
            <p:ph type="sldNum" sz="quarter" idx="12"/>
          </p:nvPr>
        </p:nvSpPr>
        <p:spPr/>
        <p:txBody>
          <a:bodyPr/>
          <a:lstStyle/>
          <a:p>
            <a:fld id="{BD5CE54B-C29A-4A25-9174-59FEA10EAC97}" type="slidenum">
              <a:rPr lang="en-GB" smtClean="0">
                <a:solidFill>
                  <a:srgbClr val="003B7E"/>
                </a:solidFill>
              </a:rPr>
              <a:pPr/>
              <a:t>6</a:t>
            </a:fld>
            <a:endParaRPr lang="en-GB">
              <a:solidFill>
                <a:srgbClr val="003B7E"/>
              </a:solidFill>
            </a:endParaRPr>
          </a:p>
        </p:txBody>
      </p:sp>
      <p:sp>
        <p:nvSpPr>
          <p:cNvPr id="12" name="Textfeld 17"/>
          <p:cNvSpPr txBox="1"/>
          <p:nvPr/>
        </p:nvSpPr>
        <p:spPr>
          <a:xfrm>
            <a:off x="429370" y="393593"/>
            <a:ext cx="11243145" cy="369332"/>
          </a:xfrm>
          <a:prstGeom prst="rect">
            <a:avLst/>
          </a:prstGeom>
          <a:solidFill>
            <a:srgbClr val="A7B1FF"/>
          </a:solidFill>
          <a:ln>
            <a:solidFill>
              <a:srgbClr val="FFC000"/>
            </a:solidFill>
          </a:ln>
          <a:scene3d>
            <a:camera prst="orthographicFront"/>
            <a:lightRig rig="threePt" dir="t"/>
          </a:scene3d>
          <a:sp3d>
            <a:bevelT/>
          </a:sp3d>
        </p:spPr>
        <p:txBody>
          <a:bodyPr wrap="square" rtlCol="0">
            <a:spAutoFit/>
          </a:bodyPr>
          <a:lstStyle/>
          <a:p>
            <a:pPr algn="ctr"/>
            <a:r>
              <a:rPr lang="de-DE" b="1" dirty="0">
                <a:solidFill>
                  <a:srgbClr val="000000"/>
                </a:solidFill>
              </a:rPr>
              <a:t>Lista RFX </a:t>
            </a:r>
          </a:p>
        </p:txBody>
      </p:sp>
      <p:pic>
        <p:nvPicPr>
          <p:cNvPr id="11" name="Picture 10" descr="Einkäuf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698" y="249084"/>
            <a:ext cx="477838" cy="513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ounded Rectangle 9"/>
          <p:cNvSpPr/>
          <p:nvPr/>
        </p:nvSpPr>
        <p:spPr>
          <a:xfrm>
            <a:off x="7658099" y="1535077"/>
            <a:ext cx="2931796" cy="1065247"/>
          </a:xfrm>
          <a:prstGeom prst="roundRect">
            <a:avLst>
              <a:gd name="adj" fmla="val 21617"/>
            </a:avLst>
          </a:prstGeom>
        </p:spPr>
        <p:style>
          <a:lnRef idx="1">
            <a:schemeClr val="accent4"/>
          </a:lnRef>
          <a:fillRef idx="2">
            <a:schemeClr val="accent4"/>
          </a:fillRef>
          <a:effectRef idx="1">
            <a:schemeClr val="accent4"/>
          </a:effectRef>
          <a:fontRef idx="minor">
            <a:schemeClr val="dk1"/>
          </a:fontRef>
        </p:style>
        <p:txBody>
          <a:bodyPr rtlCol="0" anchor="ctr"/>
          <a:lstStyle/>
          <a:p>
            <a:pPr marL="228600" indent="-228600" algn="ctr">
              <a:buFontTx/>
              <a:buAutoNum type="arabicPeriod"/>
            </a:pPr>
            <a:r>
              <a:rPr lang="it-IT" sz="900">
                <a:solidFill>
                  <a:srgbClr val="000000"/>
                </a:solidFill>
              </a:rPr>
              <a:t>Inserire nome o numero del progetto e cliccare sulla lente di ingrandimento.</a:t>
            </a:r>
          </a:p>
          <a:p>
            <a:pPr marL="228600" indent="-228600" algn="ctr">
              <a:buAutoNum type="arabicPeriod"/>
            </a:pPr>
            <a:r>
              <a:rPr lang="it-IT" sz="900">
                <a:solidFill>
                  <a:srgbClr val="000000"/>
                </a:solidFill>
              </a:rPr>
              <a:t>Clicco sul tasto “</a:t>
            </a:r>
            <a:r>
              <a:rPr lang="it-IT" sz="900">
                <a:solidFill>
                  <a:srgbClr val="00B0F0"/>
                </a:solidFill>
              </a:rPr>
              <a:t>Copia per rinegoziare</a:t>
            </a:r>
            <a:r>
              <a:rPr lang="it-IT" sz="900">
                <a:solidFill>
                  <a:srgbClr val="000000"/>
                </a:solidFill>
              </a:rPr>
              <a:t>”. </a:t>
            </a:r>
            <a:r>
              <a:rPr lang="it-IT" sz="900" b="1">
                <a:solidFill>
                  <a:srgbClr val="000000"/>
                </a:solidFill>
              </a:rPr>
              <a:t>Attenzione!!! </a:t>
            </a:r>
            <a:r>
              <a:rPr lang="it-IT" sz="900">
                <a:solidFill>
                  <a:srgbClr val="000000"/>
                </a:solidFill>
              </a:rPr>
              <a:t>Per poter copiare un Progetto lo stato deve essere Assegnato oppure Assegniazione in Corso. </a:t>
            </a:r>
          </a:p>
          <a:p>
            <a:pPr algn="ctr"/>
            <a:endParaRPr lang="it-IT" sz="900">
              <a:solidFill>
                <a:srgbClr val="000000"/>
              </a:solidFill>
            </a:endParaRPr>
          </a:p>
        </p:txBody>
      </p:sp>
      <p:sp>
        <p:nvSpPr>
          <p:cNvPr id="14" name="Rettangolo 13"/>
          <p:cNvSpPr/>
          <p:nvPr/>
        </p:nvSpPr>
        <p:spPr>
          <a:xfrm>
            <a:off x="7658099" y="198414"/>
            <a:ext cx="4219575" cy="6151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FFFF"/>
                </a:solidFill>
              </a:rPr>
              <a:t>CASO B </a:t>
            </a:r>
            <a:r>
              <a:rPr lang="it-IT" dirty="0">
                <a:solidFill>
                  <a:srgbClr val="FFFFFF"/>
                </a:solidFill>
              </a:rPr>
              <a:t>– Copio un progetto esistente</a:t>
            </a:r>
          </a:p>
        </p:txBody>
      </p:sp>
      <p:sp>
        <p:nvSpPr>
          <p:cNvPr id="15" name="Ovale 7"/>
          <p:cNvSpPr/>
          <p:nvPr/>
        </p:nvSpPr>
        <p:spPr>
          <a:xfrm>
            <a:off x="6998620" y="1239802"/>
            <a:ext cx="3429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16" name="Ovale 7"/>
          <p:cNvSpPr/>
          <p:nvPr/>
        </p:nvSpPr>
        <p:spPr>
          <a:xfrm>
            <a:off x="2495201" y="2621279"/>
            <a:ext cx="3429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pic>
        <p:nvPicPr>
          <p:cNvPr id="8" name="Picture 7">
            <a:extLst>
              <a:ext uri="{FF2B5EF4-FFF2-40B4-BE49-F238E27FC236}">
                <a16:creationId xmlns:a16="http://schemas.microsoft.com/office/drawing/2014/main" id="{9A6F5972-44B6-4032-BA58-2F3B9DB4DA75}"/>
              </a:ext>
            </a:extLst>
          </p:cNvPr>
          <p:cNvPicPr>
            <a:picLocks noChangeAspect="1"/>
          </p:cNvPicPr>
          <p:nvPr/>
        </p:nvPicPr>
        <p:blipFill>
          <a:blip r:embed="rId4"/>
          <a:stretch>
            <a:fillRect/>
          </a:stretch>
        </p:blipFill>
        <p:spPr>
          <a:xfrm>
            <a:off x="604543" y="3328780"/>
            <a:ext cx="10982914" cy="2257672"/>
          </a:xfrm>
          <a:prstGeom prst="rect">
            <a:avLst/>
          </a:prstGeom>
        </p:spPr>
      </p:pic>
      <p:sp>
        <p:nvSpPr>
          <p:cNvPr id="17" name="Ovale 7">
            <a:extLst>
              <a:ext uri="{FF2B5EF4-FFF2-40B4-BE49-F238E27FC236}">
                <a16:creationId xmlns:a16="http://schemas.microsoft.com/office/drawing/2014/main" id="{F213714C-DF68-4087-9B8B-0C6DD36D306B}"/>
              </a:ext>
            </a:extLst>
          </p:cNvPr>
          <p:cNvSpPr/>
          <p:nvPr/>
        </p:nvSpPr>
        <p:spPr>
          <a:xfrm>
            <a:off x="3596291" y="4437305"/>
            <a:ext cx="3429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18" name="Ovale 7">
            <a:extLst>
              <a:ext uri="{FF2B5EF4-FFF2-40B4-BE49-F238E27FC236}">
                <a16:creationId xmlns:a16="http://schemas.microsoft.com/office/drawing/2014/main" id="{73154CE8-F066-4649-A054-B47D2C02880D}"/>
              </a:ext>
            </a:extLst>
          </p:cNvPr>
          <p:cNvSpPr/>
          <p:nvPr/>
        </p:nvSpPr>
        <p:spPr>
          <a:xfrm>
            <a:off x="1550321" y="3518606"/>
            <a:ext cx="3429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pic>
        <p:nvPicPr>
          <p:cNvPr id="13" name="Picture 12">
            <a:extLst>
              <a:ext uri="{FF2B5EF4-FFF2-40B4-BE49-F238E27FC236}">
                <a16:creationId xmlns:a16="http://schemas.microsoft.com/office/drawing/2014/main" id="{B9338462-DA39-445B-884E-BA43DF6E6207}"/>
              </a:ext>
            </a:extLst>
          </p:cNvPr>
          <p:cNvPicPr>
            <a:picLocks noChangeAspect="1"/>
          </p:cNvPicPr>
          <p:nvPr/>
        </p:nvPicPr>
        <p:blipFill>
          <a:blip r:embed="rId5"/>
          <a:stretch>
            <a:fillRect/>
          </a:stretch>
        </p:blipFill>
        <p:spPr>
          <a:xfrm>
            <a:off x="604543" y="5324093"/>
            <a:ext cx="10982914" cy="993434"/>
          </a:xfrm>
          <a:prstGeom prst="rect">
            <a:avLst/>
          </a:prstGeom>
        </p:spPr>
      </p:pic>
      <p:sp>
        <p:nvSpPr>
          <p:cNvPr id="19" name="Ovale 7">
            <a:extLst>
              <a:ext uri="{FF2B5EF4-FFF2-40B4-BE49-F238E27FC236}">
                <a16:creationId xmlns:a16="http://schemas.microsoft.com/office/drawing/2014/main" id="{04DE90AD-3F3A-4565-8B9A-37FECCE0E4A3}"/>
              </a:ext>
            </a:extLst>
          </p:cNvPr>
          <p:cNvSpPr/>
          <p:nvPr/>
        </p:nvSpPr>
        <p:spPr>
          <a:xfrm>
            <a:off x="645137" y="5093646"/>
            <a:ext cx="3429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20" name="Ovale 7">
            <a:extLst>
              <a:ext uri="{FF2B5EF4-FFF2-40B4-BE49-F238E27FC236}">
                <a16:creationId xmlns:a16="http://schemas.microsoft.com/office/drawing/2014/main" id="{D23483AD-7465-47F3-A953-4B6E7AA35F13}"/>
              </a:ext>
            </a:extLst>
          </p:cNvPr>
          <p:cNvSpPr/>
          <p:nvPr/>
        </p:nvSpPr>
        <p:spPr>
          <a:xfrm>
            <a:off x="1325531" y="5564832"/>
            <a:ext cx="3429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21" name="Rounded Rectangle 15">
            <a:extLst>
              <a:ext uri="{FF2B5EF4-FFF2-40B4-BE49-F238E27FC236}">
                <a16:creationId xmlns:a16="http://schemas.microsoft.com/office/drawing/2014/main" id="{95495472-417E-4F2D-954A-104104D37A0D}"/>
              </a:ext>
            </a:extLst>
          </p:cNvPr>
          <p:cNvSpPr/>
          <p:nvPr/>
        </p:nvSpPr>
        <p:spPr>
          <a:xfrm>
            <a:off x="7658099" y="2910526"/>
            <a:ext cx="3548263" cy="1648047"/>
          </a:xfrm>
          <a:prstGeom prst="roundRect">
            <a:avLst>
              <a:gd name="adj" fmla="val 21617"/>
            </a:avLst>
          </a:prstGeom>
        </p:spPr>
        <p:style>
          <a:lnRef idx="1">
            <a:schemeClr val="accent4"/>
          </a:lnRef>
          <a:fillRef idx="2">
            <a:schemeClr val="accent4"/>
          </a:fillRef>
          <a:effectRef idx="1">
            <a:schemeClr val="accent4"/>
          </a:effectRef>
          <a:fontRef idx="minor">
            <a:schemeClr val="dk1"/>
          </a:fontRef>
        </p:style>
        <p:txBody>
          <a:bodyPr rtlCol="0" anchor="ctr"/>
          <a:lstStyle/>
          <a:p>
            <a:r>
              <a:rPr lang="it-IT" sz="900" dirty="0">
                <a:solidFill>
                  <a:srgbClr val="000000"/>
                </a:solidFill>
              </a:rPr>
              <a:t>3. Scegliere quello che si desidera mantenere dal vecchio progetto lasciando il flag spuntato. In caso contrario togliere il flag. </a:t>
            </a:r>
          </a:p>
          <a:p>
            <a:r>
              <a:rPr lang="it-IT" sz="900" dirty="0">
                <a:solidFill>
                  <a:srgbClr val="000000"/>
                </a:solidFill>
              </a:rPr>
              <a:t>4. Premere </a:t>
            </a:r>
            <a:r>
              <a:rPr lang="it-IT" sz="900" dirty="0">
                <a:solidFill>
                  <a:srgbClr val="00B0F0"/>
                </a:solidFill>
              </a:rPr>
              <a:t>Avanti</a:t>
            </a:r>
          </a:p>
          <a:p>
            <a:r>
              <a:rPr lang="it-IT" sz="900" dirty="0">
                <a:solidFill>
                  <a:srgbClr val="000000"/>
                </a:solidFill>
              </a:rPr>
              <a:t>5. Si apre una tendina (vedi schermata sotto) con elenco articoli quindi spuntare gli articoli per i quale si desidera negoziare</a:t>
            </a:r>
          </a:p>
          <a:p>
            <a:r>
              <a:rPr lang="it-IT" sz="900" dirty="0">
                <a:solidFill>
                  <a:srgbClr val="000000"/>
                </a:solidFill>
              </a:rPr>
              <a:t>6. Quindi premere </a:t>
            </a:r>
            <a:r>
              <a:rPr lang="it-IT" sz="900" dirty="0">
                <a:solidFill>
                  <a:srgbClr val="00B0F0"/>
                </a:solidFill>
              </a:rPr>
              <a:t>Applica</a:t>
            </a:r>
          </a:p>
        </p:txBody>
      </p:sp>
      <p:sp>
        <p:nvSpPr>
          <p:cNvPr id="22" name="Rettangolo 1">
            <a:extLst>
              <a:ext uri="{FF2B5EF4-FFF2-40B4-BE49-F238E27FC236}">
                <a16:creationId xmlns:a16="http://schemas.microsoft.com/office/drawing/2014/main" id="{40148E04-4A19-40D9-9F5D-79188015F794}"/>
              </a:ext>
            </a:extLst>
          </p:cNvPr>
          <p:cNvSpPr/>
          <p:nvPr/>
        </p:nvSpPr>
        <p:spPr>
          <a:xfrm>
            <a:off x="6825044" y="4645823"/>
            <a:ext cx="4292536" cy="17549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A questo punto il progetto è copiato…è </a:t>
            </a:r>
            <a:r>
              <a:rPr lang="it-IT" b="1" dirty="0"/>
              <a:t>importante però </a:t>
            </a:r>
            <a:r>
              <a:rPr lang="it-IT" sz="1000" b="1" dirty="0"/>
              <a:t>verificare che tutte le info del progetto siano caricate correttamente</a:t>
            </a:r>
            <a:r>
              <a:rPr lang="it-IT" sz="1000" dirty="0"/>
              <a:t>.</a:t>
            </a:r>
          </a:p>
          <a:p>
            <a:pPr algn="ctr"/>
            <a:endParaRPr lang="it-IT" sz="1000" dirty="0"/>
          </a:p>
          <a:p>
            <a:pPr algn="ctr"/>
            <a:r>
              <a:rPr lang="it-IT" sz="1000" dirty="0"/>
              <a:t>Una volta fatta la verifica </a:t>
            </a:r>
            <a:r>
              <a:rPr lang="it-IT" sz="1000" b="1" dirty="0"/>
              <a:t>proseguire andando </a:t>
            </a:r>
            <a:r>
              <a:rPr lang="it-IT" b="1" dirty="0"/>
              <a:t>direttamente alla chart 16 </a:t>
            </a:r>
            <a:r>
              <a:rPr lang="it-IT" dirty="0"/>
              <a:t>(Product Definition).</a:t>
            </a:r>
          </a:p>
        </p:txBody>
      </p:sp>
    </p:spTree>
    <p:extLst>
      <p:ext uri="{BB962C8B-B14F-4D97-AF65-F5344CB8AC3E}">
        <p14:creationId xmlns:p14="http://schemas.microsoft.com/office/powerpoint/2010/main" val="15592356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80332E0-F60E-4730-9AF1-B7AF5F42C139}"/>
              </a:ext>
            </a:extLst>
          </p:cNvPr>
          <p:cNvPicPr>
            <a:picLocks noChangeAspect="1"/>
          </p:cNvPicPr>
          <p:nvPr/>
        </p:nvPicPr>
        <p:blipFill>
          <a:blip r:embed="rId2"/>
          <a:stretch>
            <a:fillRect/>
          </a:stretch>
        </p:blipFill>
        <p:spPr>
          <a:xfrm>
            <a:off x="521970" y="734653"/>
            <a:ext cx="10675620" cy="5556731"/>
          </a:xfrm>
          <a:prstGeom prst="rect">
            <a:avLst/>
          </a:prstGeom>
        </p:spPr>
      </p:pic>
      <p:sp>
        <p:nvSpPr>
          <p:cNvPr id="6" name="Slide Number Placeholder 5"/>
          <p:cNvSpPr>
            <a:spLocks noGrp="1"/>
          </p:cNvSpPr>
          <p:nvPr>
            <p:ph type="sldNum" sz="quarter" idx="12"/>
          </p:nvPr>
        </p:nvSpPr>
        <p:spPr/>
        <p:txBody>
          <a:bodyPr/>
          <a:lstStyle/>
          <a:p>
            <a:fld id="{BD5CE54B-C29A-4A25-9174-59FEA10EAC97}" type="slidenum">
              <a:rPr lang="en-GB" smtClean="0"/>
              <a:t>7</a:t>
            </a:fld>
            <a:endParaRPr lang="en-GB" dirty="0"/>
          </a:p>
        </p:txBody>
      </p:sp>
      <p:sp>
        <p:nvSpPr>
          <p:cNvPr id="9" name="Textfeld 17"/>
          <p:cNvSpPr txBox="1"/>
          <p:nvPr/>
        </p:nvSpPr>
        <p:spPr>
          <a:xfrm>
            <a:off x="469127" y="314355"/>
            <a:ext cx="10888684" cy="369332"/>
          </a:xfrm>
          <a:prstGeom prst="rect">
            <a:avLst/>
          </a:prstGeom>
          <a:solidFill>
            <a:srgbClr val="A7B1FF"/>
          </a:solidFill>
          <a:ln>
            <a:solidFill>
              <a:srgbClr val="FFC000"/>
            </a:solidFill>
          </a:ln>
          <a:scene3d>
            <a:camera prst="orthographicFront"/>
            <a:lightRig rig="threePt" dir="t"/>
          </a:scene3d>
          <a:sp3d>
            <a:bevelT/>
          </a:sp3d>
        </p:spPr>
        <p:txBody>
          <a:bodyPr wrap="square" rtlCol="0">
            <a:spAutoFit/>
          </a:bodyPr>
          <a:lstStyle/>
          <a:p>
            <a:pPr algn="ctr"/>
            <a:r>
              <a:rPr lang="de-DE" b="1" dirty="0"/>
              <a:t>RFX</a:t>
            </a:r>
          </a:p>
        </p:txBody>
      </p:sp>
      <p:pic>
        <p:nvPicPr>
          <p:cNvPr id="10" name="Picture 9" descr="Einkäuf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013" y="91097"/>
            <a:ext cx="477838" cy="513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ounded Rectangle 4"/>
          <p:cNvSpPr/>
          <p:nvPr/>
        </p:nvSpPr>
        <p:spPr>
          <a:xfrm>
            <a:off x="9614920" y="348018"/>
            <a:ext cx="1686191" cy="104172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a:solidFill>
                  <a:srgbClr val="FFFFFF"/>
                </a:solidFill>
                <a:latin typeface="Agency FB" panose="020B0503020202020204" pitchFamily="34" charset="0"/>
                <a:ea typeface="+mn-ea"/>
                <a:cs typeface="+mn-cs"/>
              </a:rPr>
              <a:t>Project management</a:t>
            </a:r>
          </a:p>
        </p:txBody>
      </p:sp>
      <p:sp>
        <p:nvSpPr>
          <p:cNvPr id="11" name="Rounded Rectangle 10"/>
          <p:cNvSpPr/>
          <p:nvPr/>
        </p:nvSpPr>
        <p:spPr>
          <a:xfrm>
            <a:off x="1616050" y="3903040"/>
            <a:ext cx="2060165" cy="76809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it-IT" sz="900" dirty="0"/>
              <a:t>1. In basso a sinistra cliccare su </a:t>
            </a:r>
            <a:r>
              <a:rPr lang="it-IT" sz="900" dirty="0">
                <a:solidFill>
                  <a:srgbClr val="00B0F0"/>
                </a:solidFill>
              </a:rPr>
              <a:t>Mostra Risultati </a:t>
            </a:r>
            <a:r>
              <a:rPr lang="it-IT" sz="900" dirty="0"/>
              <a:t>(più di 20)</a:t>
            </a:r>
          </a:p>
          <a:p>
            <a:pPr algn="ctr"/>
            <a:r>
              <a:rPr lang="it-IT" sz="900" dirty="0"/>
              <a:t>2. Si apre tendina e cliccare «</a:t>
            </a:r>
            <a:r>
              <a:rPr lang="it-IT" sz="900" dirty="0">
                <a:solidFill>
                  <a:srgbClr val="00B0F0"/>
                </a:solidFill>
              </a:rPr>
              <a:t>Local Tender Template</a:t>
            </a:r>
            <a:r>
              <a:rPr lang="it-IT" sz="900" dirty="0"/>
              <a:t>»</a:t>
            </a:r>
          </a:p>
          <a:p>
            <a:pPr algn="ctr"/>
            <a:r>
              <a:rPr lang="it-IT" sz="900" dirty="0"/>
              <a:t> 3.  premere </a:t>
            </a:r>
            <a:r>
              <a:rPr lang="it-IT" sz="900" dirty="0">
                <a:solidFill>
                  <a:srgbClr val="00B0F0"/>
                </a:solidFill>
              </a:rPr>
              <a:t>Applica</a:t>
            </a:r>
            <a:r>
              <a:rPr lang="it-IT" sz="900" dirty="0"/>
              <a:t>. </a:t>
            </a:r>
          </a:p>
        </p:txBody>
      </p:sp>
      <p:sp>
        <p:nvSpPr>
          <p:cNvPr id="8" name="Ovale 7"/>
          <p:cNvSpPr/>
          <p:nvPr/>
        </p:nvSpPr>
        <p:spPr>
          <a:xfrm>
            <a:off x="4811681" y="5431155"/>
            <a:ext cx="3429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12" name="Ovale 11"/>
          <p:cNvSpPr/>
          <p:nvPr/>
        </p:nvSpPr>
        <p:spPr>
          <a:xfrm>
            <a:off x="4564380" y="2954964"/>
            <a:ext cx="3429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13" name="Ovale 12"/>
          <p:cNvSpPr/>
          <p:nvPr/>
        </p:nvSpPr>
        <p:spPr>
          <a:xfrm>
            <a:off x="3116494" y="1084947"/>
            <a:ext cx="3429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pic>
        <p:nvPicPr>
          <p:cNvPr id="14" name="Picture 13" descr="Einkäuf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698" y="249084"/>
            <a:ext cx="477838" cy="513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25400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EBC47DCF-3A05-4B8D-AF2E-CF144D22671E}"/>
              </a:ext>
            </a:extLst>
          </p:cNvPr>
          <p:cNvPicPr>
            <a:picLocks noChangeAspect="1"/>
          </p:cNvPicPr>
          <p:nvPr/>
        </p:nvPicPr>
        <p:blipFill>
          <a:blip r:embed="rId2"/>
          <a:stretch>
            <a:fillRect/>
          </a:stretch>
        </p:blipFill>
        <p:spPr>
          <a:xfrm>
            <a:off x="750276" y="1132684"/>
            <a:ext cx="10928090" cy="5225071"/>
          </a:xfrm>
          <a:prstGeom prst="rect">
            <a:avLst/>
          </a:prstGeom>
        </p:spPr>
      </p:pic>
      <p:sp>
        <p:nvSpPr>
          <p:cNvPr id="6" name="Slide Number Placeholder 5"/>
          <p:cNvSpPr>
            <a:spLocks noGrp="1"/>
          </p:cNvSpPr>
          <p:nvPr>
            <p:ph type="sldNum" sz="quarter" idx="12"/>
          </p:nvPr>
        </p:nvSpPr>
        <p:spPr/>
        <p:txBody>
          <a:bodyPr/>
          <a:lstStyle/>
          <a:p>
            <a:fld id="{BD5CE54B-C29A-4A25-9174-59FEA10EAC97}" type="slidenum">
              <a:rPr lang="en-GB" smtClean="0"/>
              <a:t>8</a:t>
            </a:fld>
            <a:endParaRPr lang="en-GB" dirty="0"/>
          </a:p>
        </p:txBody>
      </p:sp>
      <p:sp>
        <p:nvSpPr>
          <p:cNvPr id="8" name="Textfeld 17"/>
          <p:cNvSpPr txBox="1"/>
          <p:nvPr/>
        </p:nvSpPr>
        <p:spPr>
          <a:xfrm>
            <a:off x="433330" y="292682"/>
            <a:ext cx="10659464" cy="369332"/>
          </a:xfrm>
          <a:prstGeom prst="rect">
            <a:avLst/>
          </a:prstGeom>
          <a:solidFill>
            <a:srgbClr val="A7B1FF"/>
          </a:solidFill>
          <a:ln>
            <a:solidFill>
              <a:srgbClr val="FFC000"/>
            </a:solidFill>
          </a:ln>
          <a:scene3d>
            <a:camera prst="orthographicFront"/>
            <a:lightRig rig="threePt" dir="t"/>
          </a:scene3d>
          <a:sp3d>
            <a:bevelT/>
          </a:sp3d>
        </p:spPr>
        <p:txBody>
          <a:bodyPr wrap="square" rtlCol="0">
            <a:spAutoFit/>
          </a:bodyPr>
          <a:lstStyle/>
          <a:p>
            <a:pPr algn="ctr"/>
            <a:r>
              <a:rPr lang="de-DE" b="1" dirty="0"/>
              <a:t>Project Management – </a:t>
            </a:r>
            <a:r>
              <a:rPr lang="de-DE" b="1" dirty="0" err="1"/>
              <a:t>Dettagli</a:t>
            </a:r>
            <a:r>
              <a:rPr lang="de-DE" b="1" dirty="0"/>
              <a:t> del Progetto</a:t>
            </a:r>
          </a:p>
        </p:txBody>
      </p:sp>
      <p:pic>
        <p:nvPicPr>
          <p:cNvPr id="9" name="Picture 8" descr="Einkäuf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079" y="148173"/>
            <a:ext cx="477838" cy="513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le 4"/>
          <p:cNvSpPr/>
          <p:nvPr/>
        </p:nvSpPr>
        <p:spPr>
          <a:xfrm>
            <a:off x="8508538" y="4542675"/>
            <a:ext cx="2584256" cy="143918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marL="228600" indent="-228600" algn="ctr">
              <a:buAutoNum type="arabicPeriod"/>
            </a:pPr>
            <a:r>
              <a:rPr lang="it-IT" sz="900" dirty="0"/>
              <a:t>Salvare il progetto inserendo il </a:t>
            </a:r>
            <a:r>
              <a:rPr lang="it-IT" sz="900" dirty="0">
                <a:solidFill>
                  <a:srgbClr val="00B0F0"/>
                </a:solidFill>
              </a:rPr>
              <a:t>Nome Del Progetto </a:t>
            </a:r>
          </a:p>
          <a:p>
            <a:pPr marL="228600" indent="-228600" algn="ctr">
              <a:buAutoNum type="arabicPeriod"/>
            </a:pPr>
            <a:r>
              <a:rPr lang="it-IT" sz="900" dirty="0"/>
              <a:t>Inserire la </a:t>
            </a:r>
            <a:r>
              <a:rPr lang="it-IT" sz="900" dirty="0">
                <a:solidFill>
                  <a:srgbClr val="00B0F0"/>
                </a:solidFill>
              </a:rPr>
              <a:t>Classifica Internazionale</a:t>
            </a:r>
          </a:p>
          <a:p>
            <a:pPr algn="ctr"/>
            <a:r>
              <a:rPr lang="it-IT" sz="900" dirty="0"/>
              <a:t>3. </a:t>
            </a:r>
            <a:r>
              <a:rPr lang="it-IT" sz="900" dirty="0">
                <a:solidFill>
                  <a:srgbClr val="00B0F0"/>
                </a:solidFill>
              </a:rPr>
              <a:t>Salviamo</a:t>
            </a:r>
            <a:r>
              <a:rPr lang="it-IT" sz="900" dirty="0"/>
              <a:t> la pagina.</a:t>
            </a:r>
          </a:p>
        </p:txBody>
      </p:sp>
      <p:sp>
        <p:nvSpPr>
          <p:cNvPr id="7" name="Ovale 6"/>
          <p:cNvSpPr/>
          <p:nvPr/>
        </p:nvSpPr>
        <p:spPr>
          <a:xfrm>
            <a:off x="4714526" y="2641670"/>
            <a:ext cx="3429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10" name="Ovale 9"/>
          <p:cNvSpPr/>
          <p:nvPr/>
        </p:nvSpPr>
        <p:spPr>
          <a:xfrm>
            <a:off x="10128885" y="3756767"/>
            <a:ext cx="3429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11" name="Ovale 10"/>
          <p:cNvSpPr/>
          <p:nvPr/>
        </p:nvSpPr>
        <p:spPr>
          <a:xfrm>
            <a:off x="1901869" y="2336870"/>
            <a:ext cx="3429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15" name="Rettangolo 14"/>
          <p:cNvSpPr/>
          <p:nvPr/>
        </p:nvSpPr>
        <p:spPr>
          <a:xfrm>
            <a:off x="8838620" y="405093"/>
            <a:ext cx="3119065" cy="6151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dirty="0">
                <a:solidFill>
                  <a:srgbClr val="FFFFFF"/>
                </a:solidFill>
              </a:rPr>
              <a:t>Ci troviamo in Project </a:t>
            </a:r>
            <a:r>
              <a:rPr lang="it-IT" sz="1400" dirty="0" err="1">
                <a:solidFill>
                  <a:srgbClr val="FFFFFF"/>
                </a:solidFill>
              </a:rPr>
              <a:t>Mngt</a:t>
            </a:r>
            <a:r>
              <a:rPr lang="it-IT" sz="1400" dirty="0">
                <a:solidFill>
                  <a:srgbClr val="FFFFFF"/>
                </a:solidFill>
              </a:rPr>
              <a:t> – Dettagli del progetto</a:t>
            </a:r>
          </a:p>
        </p:txBody>
      </p:sp>
    </p:spTree>
    <p:extLst>
      <p:ext uri="{BB962C8B-B14F-4D97-AF65-F5344CB8AC3E}">
        <p14:creationId xmlns:p14="http://schemas.microsoft.com/office/powerpoint/2010/main" val="25787357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630B85F-CFBC-4F9A-B796-B1E6EEAC363B}"/>
              </a:ext>
            </a:extLst>
          </p:cNvPr>
          <p:cNvPicPr>
            <a:picLocks noChangeAspect="1"/>
          </p:cNvPicPr>
          <p:nvPr/>
        </p:nvPicPr>
        <p:blipFill>
          <a:blip r:embed="rId2"/>
          <a:stretch>
            <a:fillRect/>
          </a:stretch>
        </p:blipFill>
        <p:spPr>
          <a:xfrm>
            <a:off x="539999" y="3441618"/>
            <a:ext cx="10645942" cy="2985411"/>
          </a:xfrm>
          <a:prstGeom prst="rect">
            <a:avLst/>
          </a:prstGeom>
        </p:spPr>
      </p:pic>
      <p:pic>
        <p:nvPicPr>
          <p:cNvPr id="3" name="Picture 2">
            <a:extLst>
              <a:ext uri="{FF2B5EF4-FFF2-40B4-BE49-F238E27FC236}">
                <a16:creationId xmlns:a16="http://schemas.microsoft.com/office/drawing/2014/main" id="{F861C5CD-67C3-450A-A9AB-0BE62648657E}"/>
              </a:ext>
            </a:extLst>
          </p:cNvPr>
          <p:cNvPicPr>
            <a:picLocks noChangeAspect="1"/>
          </p:cNvPicPr>
          <p:nvPr/>
        </p:nvPicPr>
        <p:blipFill>
          <a:blip r:embed="rId3"/>
          <a:stretch>
            <a:fillRect/>
          </a:stretch>
        </p:blipFill>
        <p:spPr>
          <a:xfrm>
            <a:off x="517358" y="808749"/>
            <a:ext cx="10623082" cy="2432097"/>
          </a:xfrm>
          <a:prstGeom prst="rect">
            <a:avLst/>
          </a:prstGeom>
        </p:spPr>
      </p:pic>
      <p:sp>
        <p:nvSpPr>
          <p:cNvPr id="6" name="Slide Number Placeholder 5"/>
          <p:cNvSpPr>
            <a:spLocks noGrp="1"/>
          </p:cNvSpPr>
          <p:nvPr>
            <p:ph type="sldNum" sz="quarter" idx="12"/>
          </p:nvPr>
        </p:nvSpPr>
        <p:spPr/>
        <p:txBody>
          <a:bodyPr/>
          <a:lstStyle/>
          <a:p>
            <a:fld id="{BD5CE54B-C29A-4A25-9174-59FEA10EAC97}" type="slidenum">
              <a:rPr lang="en-GB" smtClean="0"/>
              <a:t>9</a:t>
            </a:fld>
            <a:endParaRPr lang="en-GB" dirty="0"/>
          </a:p>
        </p:txBody>
      </p:sp>
      <p:sp>
        <p:nvSpPr>
          <p:cNvPr id="8" name="Textfeld 17"/>
          <p:cNvSpPr txBox="1"/>
          <p:nvPr/>
        </p:nvSpPr>
        <p:spPr>
          <a:xfrm>
            <a:off x="403737" y="446499"/>
            <a:ext cx="11008894" cy="369332"/>
          </a:xfrm>
          <a:prstGeom prst="rect">
            <a:avLst/>
          </a:prstGeom>
          <a:solidFill>
            <a:srgbClr val="A7B1FF"/>
          </a:solidFill>
          <a:ln>
            <a:solidFill>
              <a:srgbClr val="FFC000"/>
            </a:solidFill>
          </a:ln>
          <a:scene3d>
            <a:camera prst="orthographicFront"/>
            <a:lightRig rig="threePt" dir="t"/>
          </a:scene3d>
          <a:sp3d>
            <a:bevelT/>
          </a:sp3d>
        </p:spPr>
        <p:txBody>
          <a:bodyPr wrap="square" rtlCol="0">
            <a:spAutoFit/>
          </a:bodyPr>
          <a:lstStyle/>
          <a:p>
            <a:pPr algn="ctr"/>
            <a:r>
              <a:rPr lang="de-DE" b="1" dirty="0"/>
              <a:t>Project Management- Team di progetto </a:t>
            </a:r>
          </a:p>
        </p:txBody>
      </p:sp>
      <p:pic>
        <p:nvPicPr>
          <p:cNvPr id="9" name="Picture 8" descr="Einkäuf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2064" y="189578"/>
            <a:ext cx="490589" cy="513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ounded Rectangle 14"/>
          <p:cNvSpPr/>
          <p:nvPr/>
        </p:nvSpPr>
        <p:spPr>
          <a:xfrm>
            <a:off x="3891490" y="1272457"/>
            <a:ext cx="2359593" cy="811033"/>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marL="228600" indent="-228600" algn="ctr">
              <a:buAutoNum type="arabicPeriod"/>
            </a:pPr>
            <a:r>
              <a:rPr lang="it-IT" sz="900" dirty="0"/>
              <a:t>Ci spostiamo su </a:t>
            </a:r>
            <a:r>
              <a:rPr lang="it-IT" sz="900" dirty="0">
                <a:solidFill>
                  <a:srgbClr val="00B0F0"/>
                </a:solidFill>
              </a:rPr>
              <a:t>Team del Progetto</a:t>
            </a:r>
            <a:r>
              <a:rPr lang="it-IT" sz="900" dirty="0"/>
              <a:t> </a:t>
            </a:r>
          </a:p>
          <a:p>
            <a:pPr algn="ctr"/>
            <a:r>
              <a:rPr lang="it-IT" sz="900" dirty="0"/>
              <a:t>2. premiamo il tasto </a:t>
            </a:r>
            <a:r>
              <a:rPr lang="it-IT" sz="900" dirty="0">
                <a:solidFill>
                  <a:srgbClr val="00B0F0"/>
                </a:solidFill>
              </a:rPr>
              <a:t>Aggiungi</a:t>
            </a:r>
            <a:r>
              <a:rPr lang="it-IT" sz="900" dirty="0"/>
              <a:t> per aggiungere i colleghi che vogliamo invitare al progetto. </a:t>
            </a:r>
          </a:p>
        </p:txBody>
      </p:sp>
      <p:sp>
        <p:nvSpPr>
          <p:cNvPr id="17" name="Rounded Rectangle 16"/>
          <p:cNvSpPr/>
          <p:nvPr/>
        </p:nvSpPr>
        <p:spPr>
          <a:xfrm>
            <a:off x="7887694" y="4137660"/>
            <a:ext cx="2480807" cy="153924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it-IT" sz="900" dirty="0"/>
              <a:t>3. Possiamo </a:t>
            </a:r>
            <a:r>
              <a:rPr lang="it-IT" sz="900" dirty="0">
                <a:solidFill>
                  <a:srgbClr val="00B0F0"/>
                </a:solidFill>
              </a:rPr>
              <a:t>cercare</a:t>
            </a:r>
            <a:r>
              <a:rPr lang="it-IT" sz="900" dirty="0"/>
              <a:t> i colleghi inserendo la mail oppure nome e cognome</a:t>
            </a:r>
          </a:p>
          <a:p>
            <a:r>
              <a:rPr lang="it-IT" sz="900" dirty="0"/>
              <a:t>4. una volta trovato il contatto basta spuntarlo </a:t>
            </a:r>
          </a:p>
          <a:p>
            <a:r>
              <a:rPr lang="it-IT" sz="900" dirty="0"/>
              <a:t>5. premere il tasto </a:t>
            </a:r>
            <a:r>
              <a:rPr lang="it-IT" sz="900" dirty="0">
                <a:solidFill>
                  <a:srgbClr val="00B0F0"/>
                </a:solidFill>
              </a:rPr>
              <a:t>Aggiungi al team di progetto. </a:t>
            </a:r>
          </a:p>
          <a:p>
            <a:r>
              <a:rPr lang="it-IT" sz="900" dirty="0"/>
              <a:t>6. Una tendina si aprirà per </a:t>
            </a:r>
            <a:r>
              <a:rPr lang="it-IT" sz="900" dirty="0">
                <a:solidFill>
                  <a:srgbClr val="00B0F0"/>
                </a:solidFill>
              </a:rPr>
              <a:t>selezionare il ruolo</a:t>
            </a:r>
            <a:r>
              <a:rPr lang="it-IT" sz="900" dirty="0"/>
              <a:t>. Premere </a:t>
            </a:r>
            <a:r>
              <a:rPr lang="it-IT" sz="900" dirty="0">
                <a:solidFill>
                  <a:srgbClr val="00B0F0"/>
                </a:solidFill>
              </a:rPr>
              <a:t>Applica</a:t>
            </a:r>
            <a:r>
              <a:rPr lang="it-IT" sz="900" dirty="0"/>
              <a:t>. </a:t>
            </a:r>
          </a:p>
          <a:p>
            <a:endParaRPr lang="it-IT" sz="900" dirty="0"/>
          </a:p>
        </p:txBody>
      </p:sp>
      <p:sp>
        <p:nvSpPr>
          <p:cNvPr id="11" name="Ovale 10"/>
          <p:cNvSpPr/>
          <p:nvPr/>
        </p:nvSpPr>
        <p:spPr>
          <a:xfrm>
            <a:off x="6883544" y="4196715"/>
            <a:ext cx="3429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12" name="Ovale 11"/>
          <p:cNvSpPr/>
          <p:nvPr/>
        </p:nvSpPr>
        <p:spPr>
          <a:xfrm>
            <a:off x="1335405" y="4352136"/>
            <a:ext cx="3429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13" name="Ovale 12"/>
          <p:cNvSpPr/>
          <p:nvPr/>
        </p:nvSpPr>
        <p:spPr>
          <a:xfrm>
            <a:off x="1335405" y="6122229"/>
            <a:ext cx="3429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16" name="Ovale 15"/>
          <p:cNvSpPr/>
          <p:nvPr/>
        </p:nvSpPr>
        <p:spPr>
          <a:xfrm>
            <a:off x="2894388" y="1695118"/>
            <a:ext cx="3429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18" name="Ovale 15">
            <a:extLst>
              <a:ext uri="{FF2B5EF4-FFF2-40B4-BE49-F238E27FC236}">
                <a16:creationId xmlns:a16="http://schemas.microsoft.com/office/drawing/2014/main" id="{F6059C29-C4F6-422C-BED1-BA73DC7EFD33}"/>
              </a:ext>
            </a:extLst>
          </p:cNvPr>
          <p:cNvSpPr/>
          <p:nvPr/>
        </p:nvSpPr>
        <p:spPr>
          <a:xfrm>
            <a:off x="748385" y="2173959"/>
            <a:ext cx="3429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19" name="Ovale 11">
            <a:extLst>
              <a:ext uri="{FF2B5EF4-FFF2-40B4-BE49-F238E27FC236}">
                <a16:creationId xmlns:a16="http://schemas.microsoft.com/office/drawing/2014/main" id="{A6B2338C-449F-44F1-8A95-077130700A98}"/>
              </a:ext>
            </a:extLst>
          </p:cNvPr>
          <p:cNvSpPr/>
          <p:nvPr/>
        </p:nvSpPr>
        <p:spPr>
          <a:xfrm>
            <a:off x="4440100" y="5516963"/>
            <a:ext cx="3429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Tree>
    <p:extLst>
      <p:ext uri="{BB962C8B-B14F-4D97-AF65-F5344CB8AC3E}">
        <p14:creationId xmlns:p14="http://schemas.microsoft.com/office/powerpoint/2010/main" val="266327607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uCaS_4bQSKu47DA8m9ytNg"/>
</p:tagLst>
</file>

<file path=ppt/theme/theme1.xml><?xml version="1.0" encoding="utf-8"?>
<a:theme xmlns:a="http://schemas.openxmlformats.org/drawingml/2006/main" name="1_PPTMaster_Metro_DE_16x9_FINAL_20170712">
  <a:themeElements>
    <a:clrScheme name="Metro">
      <a:dk1>
        <a:srgbClr val="000000"/>
      </a:dk1>
      <a:lt1>
        <a:srgbClr val="FFFFFF"/>
      </a:lt1>
      <a:dk2>
        <a:srgbClr val="003B7E"/>
      </a:dk2>
      <a:lt2>
        <a:srgbClr val="FFFFFF"/>
      </a:lt2>
      <a:accent1>
        <a:srgbClr val="003B7E"/>
      </a:accent1>
      <a:accent2>
        <a:srgbClr val="F9AE00"/>
      </a:accent2>
      <a:accent3>
        <a:srgbClr val="1961AC"/>
      </a:accent3>
      <a:accent4>
        <a:srgbClr val="70AEDF"/>
      </a:accent4>
      <a:accent5>
        <a:srgbClr val="FDCA53"/>
      </a:accent5>
      <a:accent6>
        <a:srgbClr val="F28E00"/>
      </a:accent6>
      <a:hlink>
        <a:srgbClr val="003B7E"/>
      </a:hlink>
      <a:folHlink>
        <a:srgbClr val="954F72"/>
      </a:folHlink>
    </a:clrScheme>
    <a:fontScheme name="Metro">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0" tIns="0" rIns="0" bIns="0" rtlCol="0" anchor="t" anchorCtr="0">
        <a:noAutofit/>
      </a:bodyPr>
      <a:lstStyle>
        <a:defPPr>
          <a:defRPr dirty="0" smtClean="0">
            <a:solidFill>
              <a:schemeClr val="bg1"/>
            </a:solidFill>
          </a:defRPr>
        </a:defPPr>
      </a:lstStyle>
    </a:txDef>
  </a:objectDefaults>
  <a:extraClrSchemeLst/>
  <a:extLst>
    <a:ext uri="{05A4C25C-085E-4340-85A3-A5531E510DB2}">
      <thm15:themeFamily xmlns:thm15="http://schemas.microsoft.com/office/thememl/2012/main" name="Präsentation26" id="{D63CD4DA-D428-B94C-BF9C-6B96060B8F11}" vid="{1F15E066-0420-EF45-B215-27614B0F312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Default Them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3236</Words>
  <Application>Microsoft Office PowerPoint</Application>
  <PresentationFormat>Widescreen</PresentationFormat>
  <Paragraphs>406</Paragraphs>
  <Slides>32</Slides>
  <Notes>6</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32</vt:i4>
      </vt:variant>
    </vt:vector>
  </HeadingPairs>
  <TitlesOfParts>
    <vt:vector size="38" baseType="lpstr">
      <vt:lpstr>Agency FB</vt:lpstr>
      <vt:lpstr>Arial</vt:lpstr>
      <vt:lpstr>Calibri</vt:lpstr>
      <vt:lpstr>Verdana</vt:lpstr>
      <vt:lpstr>1_PPTMaster_Metro_DE_16x9_FINAL_20170712</vt:lpstr>
      <vt:lpstr>Diapositiva think-cell</vt:lpstr>
      <vt:lpstr>User Guide rfp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Contact</vt:lpstr>
    </vt:vector>
  </TitlesOfParts>
  <Company>METRO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Wunderlich, Antje</dc:creator>
  <cp:lastModifiedBy>Peter, Mihaela (external)</cp:lastModifiedBy>
  <cp:revision>250</cp:revision>
  <cp:lastPrinted>2019-04-23T07:46:02Z</cp:lastPrinted>
  <dcterms:created xsi:type="dcterms:W3CDTF">2017-07-13T16:06:12Z</dcterms:created>
  <dcterms:modified xsi:type="dcterms:W3CDTF">2022-10-19T06:42:18Z</dcterms:modified>
</cp:coreProperties>
</file>