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328" r:id="rId3"/>
    <p:sldId id="329" r:id="rId4"/>
    <p:sldId id="330" r:id="rId5"/>
    <p:sldId id="331" r:id="rId6"/>
    <p:sldId id="332" r:id="rId7"/>
    <p:sldId id="334" r:id="rId8"/>
    <p:sldId id="335" r:id="rId9"/>
    <p:sldId id="337" r:id="rId10"/>
    <p:sldId id="336" r:id="rId11"/>
    <p:sldId id="267" r:id="rId12"/>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360"/>
    <a:srgbClr val="E52D12"/>
    <a:srgbClr val="F28E00"/>
    <a:srgbClr val="0089CB"/>
    <a:srgbClr val="FFFFFF"/>
    <a:srgbClr val="F2F2F2"/>
    <a:srgbClr val="E5E5E5"/>
    <a:srgbClr val="CCCCCC"/>
    <a:srgbClr val="99999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92" autoAdjust="0"/>
    <p:restoredTop sz="95526" autoAdjust="0"/>
  </p:normalViewPr>
  <p:slideViewPr>
    <p:cSldViewPr snapToGrid="0" showGuides="1">
      <p:cViewPr varScale="1">
        <p:scale>
          <a:sx n="82" d="100"/>
          <a:sy n="82" d="100"/>
        </p:scale>
        <p:origin x="1022" y="58"/>
      </p:cViewPr>
      <p:guideLst>
        <p:guide orient="horz" pos="2160"/>
        <p:guide pos="3840"/>
      </p:guideLst>
    </p:cSldViewPr>
  </p:slideViewPr>
  <p:outlineViewPr>
    <p:cViewPr>
      <p:scale>
        <a:sx n="33" d="100"/>
        <a:sy n="33" d="100"/>
      </p:scale>
      <p:origin x="0" y="-5406"/>
    </p:cViewPr>
  </p:outlineViewPr>
  <p:notesTextViewPr>
    <p:cViewPr>
      <p:scale>
        <a:sx n="90" d="100"/>
        <a:sy n="90" d="100"/>
      </p:scale>
      <p:origin x="0" y="0"/>
    </p:cViewPr>
  </p:notesTextViewPr>
  <p:sorterViewPr>
    <p:cViewPr>
      <p:scale>
        <a:sx n="100" d="100"/>
        <a:sy n="100" d="100"/>
      </p:scale>
      <p:origin x="0" y="0"/>
    </p:cViewPr>
  </p:sorterViewPr>
  <p:notesViewPr>
    <p:cSldViewPr snapToGrid="0">
      <p:cViewPr varScale="1">
        <p:scale>
          <a:sx n="73" d="100"/>
          <a:sy n="73" d="100"/>
        </p:scale>
        <p:origin x="2130" y="66"/>
      </p:cViewPr>
      <p:guideLst>
        <p:guide orient="horz" pos="3156"/>
        <p:guide pos="21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A582A3D3-A5DB-40F5-A21C-BF5241BD38A8}" type="datetimeFigureOut">
              <a:rPr lang="en-GB" smtClean="0"/>
              <a:t>15/09/2022</a:t>
            </a:fld>
            <a:endParaRPr lang="en-GB"/>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00EDA26C-85E1-4D29-9B9B-1D0790290E75}" type="slidenum">
              <a:rPr lang="en-GB" smtClean="0"/>
              <a:t>‹#›</a:t>
            </a:fld>
            <a:endParaRPr lang="en-GB"/>
          </a:p>
        </p:txBody>
      </p:sp>
    </p:spTree>
    <p:extLst>
      <p:ext uri="{BB962C8B-B14F-4D97-AF65-F5344CB8AC3E}">
        <p14:creationId xmlns:p14="http://schemas.microsoft.com/office/powerpoint/2010/main" val="107077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dirty="0">
                <a:latin typeface="Verdana" panose="020B0604030504040204" pitchFamily="34" charset="0"/>
                <a:ea typeface="Verdana" panose="020B0604030504040204" pitchFamily="34" charset="0"/>
                <a:cs typeface="Verdana" panose="020B0604030504040204" pitchFamily="34" charset="0"/>
              </a:rPr>
              <a:t>T</a:t>
            </a:r>
            <a:r>
              <a:rPr lang="en-GB" sz="1000" dirty="0">
                <a:latin typeface="Verdana" panose="020B0604030504040204" pitchFamily="34" charset="0"/>
                <a:ea typeface="Verdana" panose="020B0604030504040204" pitchFamily="34" charset="0"/>
                <a:cs typeface="Verdana" panose="020B0604030504040204" pitchFamily="34" charset="0"/>
              </a:rPr>
              <a:t>he notes that accompany these example slides form a guideline to producing successful presentations and working effectively with the template. A number of slide layout masters have been created to allow switching between different slide styles and options. By ‘right-clicking’ a slide and choosing ‘new slide’ you will open the layout</a:t>
            </a:r>
            <a:r>
              <a:rPr lang="en-GB" sz="1000" baseline="0" dirty="0">
                <a:latin typeface="Verdana" panose="020B0604030504040204" pitchFamily="34" charset="0"/>
                <a:ea typeface="Verdana" panose="020B0604030504040204" pitchFamily="34" charset="0"/>
                <a:cs typeface="Verdana" panose="020B0604030504040204" pitchFamily="34" charset="0"/>
              </a:rPr>
              <a:t> </a:t>
            </a:r>
            <a:r>
              <a:rPr lang="en-GB" sz="1000" dirty="0">
                <a:latin typeface="Verdana" panose="020B0604030504040204" pitchFamily="34" charset="0"/>
                <a:ea typeface="Verdana" panose="020B0604030504040204" pitchFamily="34" charset="0"/>
                <a:cs typeface="Verdana" panose="020B0604030504040204" pitchFamily="34" charset="0"/>
              </a:rPr>
              <a:t>master of</a:t>
            </a:r>
            <a:r>
              <a:rPr lang="en-GB" sz="1000" baseline="0" dirty="0">
                <a:latin typeface="Verdana" panose="020B0604030504040204" pitchFamily="34" charset="0"/>
                <a:ea typeface="Verdana" panose="020B0604030504040204" pitchFamily="34" charset="0"/>
                <a:cs typeface="Verdana" panose="020B0604030504040204" pitchFamily="34" charset="0"/>
              </a:rPr>
              <a:t> the slide.</a:t>
            </a:r>
          </a:p>
          <a:p>
            <a:endParaRPr lang="en-GB" sz="1000" dirty="0">
              <a:latin typeface="Verdana" panose="020B0604030504040204" pitchFamily="34" charset="0"/>
              <a:ea typeface="Verdana" panose="020B0604030504040204" pitchFamily="34" charset="0"/>
              <a:cs typeface="Verdana" panose="020B0604030504040204" pitchFamily="34" charset="0"/>
            </a:endParaRPr>
          </a:p>
          <a:p>
            <a:r>
              <a:rPr lang="en-GB" sz="1000" dirty="0">
                <a:latin typeface="Verdana" panose="020B0604030504040204" pitchFamily="34" charset="0"/>
                <a:ea typeface="Verdana" panose="020B0604030504040204" pitchFamily="34" charset="0"/>
                <a:cs typeface="Verdana" panose="020B0604030504040204" pitchFamily="34" charset="0"/>
              </a:rPr>
              <a:t>Printing your presentation in ‘black and white’ will avoid overuse of colour toners – you can preview the ‘black and white’ appearance by choosing the option under the ‘View’ tab in PowerPoint.</a:t>
            </a:r>
          </a:p>
          <a:p>
            <a:endParaRPr lang="en-GB" sz="1000" dirty="0">
              <a:latin typeface="Verdana" panose="020B0604030504040204" pitchFamily="34" charset="0"/>
              <a:ea typeface="Verdana" panose="020B0604030504040204" pitchFamily="34" charset="0"/>
              <a:cs typeface="Verdana" panose="020B0604030504040204" pitchFamily="34" charset="0"/>
            </a:endParaRPr>
          </a:p>
          <a:p>
            <a:r>
              <a:rPr lang="en-GB" sz="1000" b="1" dirty="0">
                <a:latin typeface="Verdana" panose="020B0604030504040204" pitchFamily="34" charset="0"/>
                <a:ea typeface="Verdana" panose="020B0604030504040204" pitchFamily="34" charset="0"/>
                <a:cs typeface="Verdana" panose="020B0604030504040204" pitchFamily="34" charset="0"/>
              </a:rPr>
              <a:t>General principles</a:t>
            </a:r>
          </a:p>
          <a:p>
            <a:r>
              <a:rPr lang="en-GB" sz="1000" dirty="0">
                <a:latin typeface="Verdana" panose="020B0604030504040204" pitchFamily="34" charset="0"/>
                <a:ea typeface="Verdana" panose="020B0604030504040204" pitchFamily="34" charset="0"/>
                <a:cs typeface="Verdana" panose="020B0604030504040204" pitchFamily="34" charset="0"/>
              </a:rPr>
              <a:t>Guides have been added to assist with</a:t>
            </a:r>
            <a:r>
              <a:rPr lang="en-GB" sz="1000" baseline="0" dirty="0">
                <a:latin typeface="Verdana" panose="020B0604030504040204" pitchFamily="34" charset="0"/>
                <a:ea typeface="Verdana" panose="020B0604030504040204" pitchFamily="34" charset="0"/>
                <a:cs typeface="Verdana" panose="020B0604030504040204" pitchFamily="34" charset="0"/>
              </a:rPr>
              <a:t> </a:t>
            </a:r>
            <a:r>
              <a:rPr lang="en-GB" sz="1000" dirty="0">
                <a:latin typeface="Verdana" panose="020B0604030504040204" pitchFamily="34" charset="0"/>
                <a:ea typeface="Verdana" panose="020B0604030504040204" pitchFamily="34" charset="0"/>
                <a:cs typeface="Verdana" panose="020B0604030504040204" pitchFamily="34" charset="0"/>
              </a:rPr>
              <a:t>the correct placement of all presentation elements (text and graphics) – please work within the slide margins and use the guides wherever possible. You can hide and show the guides through the ‘View’ tab. By following the example slides you will see how elements are positioned. Text should not be resized or distorted to fit; if your content won’t fit on a single slide, use an additional slide instead. Default font sizes should not be adjusted. Remember… slides should be a prompt for the presenter and not filled with copy for reading out in full.</a:t>
            </a:r>
          </a:p>
          <a:p>
            <a:endParaRPr lang="en-GB" sz="1000" dirty="0">
              <a:latin typeface="Verdana" panose="020B0604030504040204" pitchFamily="34" charset="0"/>
              <a:ea typeface="Verdana" panose="020B0604030504040204" pitchFamily="34" charset="0"/>
              <a:cs typeface="Verdana" panose="020B0604030504040204" pitchFamily="34" charset="0"/>
            </a:endParaRPr>
          </a:p>
          <a:p>
            <a:r>
              <a:rPr lang="en-GB" sz="1000" dirty="0">
                <a:latin typeface="Verdana" panose="020B0604030504040204" pitchFamily="34" charset="0"/>
                <a:ea typeface="Verdana" panose="020B0604030504040204" pitchFamily="34" charset="0"/>
                <a:cs typeface="Verdana" panose="020B0604030504040204" pitchFamily="34" charset="0"/>
              </a:rPr>
              <a:t>To create a new presentation,</a:t>
            </a:r>
            <a:r>
              <a:rPr lang="en-GB" sz="1000" baseline="0" dirty="0">
                <a:latin typeface="Verdana" panose="020B0604030504040204" pitchFamily="34" charset="0"/>
                <a:ea typeface="Verdana" panose="020B0604030504040204" pitchFamily="34" charset="0"/>
                <a:cs typeface="Verdana" panose="020B0604030504040204" pitchFamily="34" charset="0"/>
              </a:rPr>
              <a:t> please choose the master template and save the opening presentation with the name required. You can delete the slides you will not need from the left bar.</a:t>
            </a:r>
            <a:endParaRPr lang="en-GB" sz="1000" dirty="0">
              <a:latin typeface="Verdana" panose="020B0604030504040204" pitchFamily="34" charset="0"/>
              <a:ea typeface="Verdana" panose="020B0604030504040204" pitchFamily="34" charset="0"/>
              <a:cs typeface="Verdana" panose="020B0604030504040204" pitchFamily="34" charset="0"/>
            </a:endParaRPr>
          </a:p>
          <a:p>
            <a:endParaRPr lang="en-GB" sz="1000" b="1" dirty="0">
              <a:latin typeface="Verdana" panose="020B0604030504040204" pitchFamily="34" charset="0"/>
              <a:ea typeface="Verdana" panose="020B0604030504040204" pitchFamily="34" charset="0"/>
              <a:cs typeface="Verdana" panose="020B0604030504040204" pitchFamily="34" charset="0"/>
            </a:endParaRPr>
          </a:p>
          <a:p>
            <a:r>
              <a:rPr lang="en-GB" sz="1000" b="1" dirty="0">
                <a:latin typeface="Verdana" panose="020B0604030504040204" pitchFamily="34" charset="0"/>
                <a:ea typeface="Verdana" panose="020B0604030504040204" pitchFamily="34" charset="0"/>
                <a:cs typeface="Verdana" panose="020B0604030504040204" pitchFamily="34" charset="0"/>
              </a:rPr>
              <a:t>Title</a:t>
            </a:r>
            <a:r>
              <a:rPr lang="en-GB" sz="1000" b="1" baseline="0" dirty="0">
                <a:latin typeface="Verdana" panose="020B0604030504040204" pitchFamily="34" charset="0"/>
                <a:ea typeface="Verdana" panose="020B0604030504040204" pitchFamily="34" charset="0"/>
                <a:cs typeface="Verdana" panose="020B0604030504040204" pitchFamily="34" charset="0"/>
              </a:rPr>
              <a:t> slide</a:t>
            </a:r>
            <a:r>
              <a:rPr lang="en-GB" sz="1000" b="0" baseline="0" dirty="0">
                <a:latin typeface="Verdana" panose="020B0604030504040204" pitchFamily="34" charset="0"/>
                <a:ea typeface="Verdana" panose="020B0604030504040204" pitchFamily="34" charset="0"/>
                <a:cs typeface="Verdana" panose="020B0604030504040204" pitchFamily="34" charset="0"/>
              </a:rPr>
              <a:t> [uses Title Slide Layout</a:t>
            </a:r>
            <a:r>
              <a:rPr lang="en-GB" sz="1000" dirty="0">
                <a:latin typeface="Verdana" panose="020B0604030504040204" pitchFamily="34" charset="0"/>
                <a:ea typeface="Verdana" panose="020B0604030504040204" pitchFamily="34" charset="0"/>
                <a:cs typeface="Verdana" panose="020B0604030504040204" pitchFamily="34" charset="0"/>
              </a:rPr>
              <a:t> option</a:t>
            </a:r>
            <a:r>
              <a:rPr lang="en-GB" sz="1000" baseline="0" dirty="0">
                <a:latin typeface="Verdana" panose="020B0604030504040204" pitchFamily="34" charset="0"/>
                <a:ea typeface="Verdana" panose="020B0604030504040204" pitchFamily="34" charset="0"/>
                <a:cs typeface="Verdana" panose="020B0604030504040204" pitchFamily="34" charset="0"/>
              </a:rPr>
              <a:t> when you create a new slide from the ‘Home’ ribbon</a:t>
            </a:r>
            <a:r>
              <a:rPr lang="en-GB" sz="1000" b="0" baseline="0" dirty="0">
                <a:latin typeface="Verdana" panose="020B0604030504040204" pitchFamily="34" charset="0"/>
                <a:ea typeface="Verdana" panose="020B0604030504040204" pitchFamily="34" charset="0"/>
                <a:cs typeface="Verdana" panose="020B0604030504040204" pitchFamily="34" charset="0"/>
              </a:rPr>
              <a:t>]</a:t>
            </a:r>
          </a:p>
          <a:p>
            <a:r>
              <a:rPr lang="en-GB" sz="1000" baseline="0" dirty="0">
                <a:latin typeface="Verdana" panose="020B0604030504040204" pitchFamily="34" charset="0"/>
                <a:ea typeface="Verdana" panose="020B0604030504040204" pitchFamily="34" charset="0"/>
                <a:cs typeface="Verdana" panose="020B0604030504040204" pitchFamily="34" charset="0"/>
              </a:rPr>
              <a:t>The background colour, brand mark and graphic device on this slide layout are </a:t>
            </a:r>
            <a:r>
              <a:rPr lang="en-GB" sz="1000" baseline="0" dirty="0" err="1">
                <a:latin typeface="Verdana" panose="020B0604030504040204" pitchFamily="34" charset="0"/>
                <a:ea typeface="Verdana" panose="020B0604030504040204" pitchFamily="34" charset="0"/>
                <a:cs typeface="Verdana" panose="020B0604030504040204" pitchFamily="34" charset="0"/>
              </a:rPr>
              <a:t>preset</a:t>
            </a:r>
            <a:r>
              <a:rPr lang="en-GB" sz="1000" baseline="0" dirty="0">
                <a:latin typeface="Verdana" panose="020B0604030504040204" pitchFamily="34" charset="0"/>
                <a:ea typeface="Verdana" panose="020B0604030504040204" pitchFamily="34" charset="0"/>
                <a:cs typeface="Verdana" panose="020B0604030504040204" pitchFamily="34" charset="0"/>
              </a:rPr>
              <a:t> and should not be altered.</a:t>
            </a:r>
          </a:p>
          <a:p>
            <a:endParaRPr lang="en-GB" sz="1000" baseline="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latin typeface="Verdana" panose="020B0604030504040204" pitchFamily="34" charset="0"/>
                <a:ea typeface="Verdana" panose="020B0604030504040204" pitchFamily="34" charset="0"/>
                <a:cs typeface="Verdana" panose="020B0604030504040204" pitchFamily="34" charset="0"/>
              </a:rPr>
              <a:t>The date and footer info can be edited across all slides by using the ‘Header and Footer’ settings on the ‘Insert’ ribbon (do not edit these manually on the individual slides or in the master view).</a:t>
            </a:r>
          </a:p>
        </p:txBody>
      </p:sp>
      <p:sp>
        <p:nvSpPr>
          <p:cNvPr id="4" name="Slide Number Placeholder 3"/>
          <p:cNvSpPr>
            <a:spLocks noGrp="1"/>
          </p:cNvSpPr>
          <p:nvPr>
            <p:ph type="sldNum" sz="quarter" idx="10"/>
          </p:nvPr>
        </p:nvSpPr>
        <p:spPr/>
        <p:txBody>
          <a:bodyPr/>
          <a:lstStyle/>
          <a:p>
            <a:fld id="{00EDA26C-85E1-4D29-9B9B-1D0790290E75}" type="slidenum">
              <a:rPr lang="en-GB" smtClean="0"/>
              <a:t>1</a:t>
            </a:fld>
            <a:endParaRPr lang="en-GB"/>
          </a:p>
        </p:txBody>
      </p:sp>
    </p:spTree>
    <p:extLst>
      <p:ext uri="{BB962C8B-B14F-4D97-AF65-F5344CB8AC3E}">
        <p14:creationId xmlns:p14="http://schemas.microsoft.com/office/powerpoint/2010/main" val="275792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Contacts </a:t>
            </a:r>
            <a:r>
              <a:rPr lang="en-GB" sz="1000" b="1" baseline="0" dirty="0"/>
              <a:t>slide</a:t>
            </a:r>
            <a:r>
              <a:rPr lang="en-GB" sz="1000" b="0" baseline="0" dirty="0"/>
              <a:t> [uses Contacts Layout</a:t>
            </a:r>
            <a:r>
              <a:rPr lang="en-GB" sz="1000" dirty="0"/>
              <a:t> option</a:t>
            </a:r>
            <a:r>
              <a:rPr lang="en-GB" sz="1000" baseline="0" dirty="0"/>
              <a:t> when you create a new slide from the ‘Home’ ribbon</a:t>
            </a:r>
            <a:r>
              <a:rPr lang="en-GB" sz="1000" b="0" baseline="0" dirty="0"/>
              <a:t>]</a:t>
            </a:r>
          </a:p>
          <a:p>
            <a:r>
              <a:rPr lang="en-GB" sz="1000" baseline="0" dirty="0"/>
              <a:t>The background colour, brand mark and graphic device on this slide layout are </a:t>
            </a:r>
            <a:r>
              <a:rPr lang="en-GB" sz="1000" baseline="0" dirty="0" err="1"/>
              <a:t>preset</a:t>
            </a:r>
            <a:r>
              <a:rPr lang="en-GB" sz="1000" baseline="0" dirty="0"/>
              <a:t> and should not be altered.</a:t>
            </a:r>
          </a:p>
          <a:p>
            <a:endParaRPr lang="en-GB" sz="1000" b="0" baseline="0" dirty="0"/>
          </a:p>
          <a:p>
            <a:r>
              <a:rPr lang="en-GB" sz="1000" b="0" dirty="0"/>
              <a:t>The title appears in Verdana Bold 36 </a:t>
            </a:r>
            <a:r>
              <a:rPr lang="en-GB" sz="1000" b="0" dirty="0" err="1"/>
              <a:t>pt</a:t>
            </a:r>
            <a:r>
              <a:rPr lang="en-GB" sz="1000" b="0" dirty="0"/>
              <a:t> upper</a:t>
            </a:r>
            <a:r>
              <a:rPr lang="en-GB" sz="1000" b="0" baseline="0" dirty="0"/>
              <a:t> case</a:t>
            </a:r>
            <a:r>
              <a:rPr lang="en-GB" sz="1000" b="0" dirty="0"/>
              <a:t> (white</a:t>
            </a:r>
            <a:r>
              <a:rPr lang="en-GB" sz="1000" b="0" baseline="0" dirty="0"/>
              <a:t>); other contact details should be in Verdana (white) as shown in this example. The contact information appears in Verdana Regular 15 </a:t>
            </a:r>
            <a:r>
              <a:rPr lang="en-GB" sz="1000" b="0" baseline="0" dirty="0" err="1"/>
              <a:t>pt</a:t>
            </a:r>
            <a:r>
              <a:rPr lang="en-GB" sz="1000" b="0" baseline="0" dirty="0"/>
              <a:t> (white) as shown.</a:t>
            </a:r>
            <a:endParaRPr lang="en-GB" sz="1000" dirty="0"/>
          </a:p>
          <a:p>
            <a:endParaRPr lang="en-GB" sz="1000" dirty="0"/>
          </a:p>
        </p:txBody>
      </p:sp>
      <p:sp>
        <p:nvSpPr>
          <p:cNvPr id="4" name="Slide Number Placeholder 3"/>
          <p:cNvSpPr>
            <a:spLocks noGrp="1"/>
          </p:cNvSpPr>
          <p:nvPr>
            <p:ph type="sldNum" sz="quarter" idx="10"/>
          </p:nvPr>
        </p:nvSpPr>
        <p:spPr/>
        <p:txBody>
          <a:bodyPr/>
          <a:lstStyle/>
          <a:p>
            <a:fld id="{00EDA26C-85E1-4D29-9B9B-1D0790290E75}" type="slidenum">
              <a:rPr lang="en-GB" smtClean="0"/>
              <a:t>11</a:t>
            </a:fld>
            <a:endParaRPr lang="en-GB"/>
          </a:p>
        </p:txBody>
      </p:sp>
    </p:spTree>
    <p:extLst>
      <p:ext uri="{BB962C8B-B14F-4D97-AF65-F5344CB8AC3E}">
        <p14:creationId xmlns:p14="http://schemas.microsoft.com/office/powerpoint/2010/main" val="350080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bwMode="ltGray">
          <a:xfrm>
            <a:off x="545454" y="1793875"/>
            <a:ext cx="1964798" cy="4313436"/>
          </a:xfrm>
          <a:prstGeom prst="rect">
            <a:avLst/>
          </a:prstGeom>
        </p:spPr>
      </p:pic>
      <p:sp>
        <p:nvSpPr>
          <p:cNvPr id="2" name="Title 1"/>
          <p:cNvSpPr>
            <a:spLocks noGrp="1"/>
          </p:cNvSpPr>
          <p:nvPr>
            <p:ph type="ctrTitle"/>
          </p:nvPr>
        </p:nvSpPr>
        <p:spPr>
          <a:xfrm>
            <a:off x="1524000" y="2309446"/>
            <a:ext cx="8401050" cy="1141902"/>
          </a:xfrm>
        </p:spPr>
        <p:txBody>
          <a:bodyPr anchor="b"/>
          <a:lstStyle>
            <a:lvl1pPr algn="l">
              <a:defRPr sz="3600">
                <a:solidFill>
                  <a:schemeClr val="bg2"/>
                </a:solidFill>
              </a:defRPr>
            </a:lvl1pPr>
          </a:lstStyle>
          <a:p>
            <a:r>
              <a:rPr lang="en-US"/>
              <a:t>Click to edit Master title style</a:t>
            </a:r>
            <a:endParaRPr lang="en-GB" noProof="0" dirty="0"/>
          </a:p>
        </p:txBody>
      </p:sp>
      <p:sp>
        <p:nvSpPr>
          <p:cNvPr id="3" name="Subtitle 2"/>
          <p:cNvSpPr>
            <a:spLocks noGrp="1"/>
          </p:cNvSpPr>
          <p:nvPr>
            <p:ph type="subTitle" idx="1"/>
          </p:nvPr>
        </p:nvSpPr>
        <p:spPr>
          <a:xfrm>
            <a:off x="1524000" y="3692768"/>
            <a:ext cx="8401050" cy="2098431"/>
          </a:xfrm>
        </p:spPr>
        <p:txBody>
          <a:bodyPr/>
          <a:lstStyle>
            <a:lvl1pPr marL="0" indent="0" algn="l">
              <a:lnSpc>
                <a:spcPct val="100000"/>
              </a:lnSpc>
              <a:spcBef>
                <a:spcPts val="0"/>
              </a:spcBef>
              <a:buNone/>
              <a:defRPr sz="15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2"/>
                </a:solidFill>
              </a:defRPr>
            </a:lvl1pPr>
          </a:lstStyle>
          <a:p>
            <a:fld id="{F4002C00-1D54-4E8B-930C-B154C12E8F99}" type="datetime1">
              <a:rPr lang="de-DE" smtClean="0"/>
              <a:t>15.09.2022</a:t>
            </a:fld>
            <a:endParaRPr lang="en-GB" dirty="0"/>
          </a:p>
        </p:txBody>
      </p:sp>
      <p:sp>
        <p:nvSpPr>
          <p:cNvPr id="5" name="Footer Placeholder 4"/>
          <p:cNvSpPr>
            <a:spLocks noGrp="1"/>
          </p:cNvSpPr>
          <p:nvPr>
            <p:ph type="ftr" sz="quarter" idx="11"/>
          </p:nvPr>
        </p:nvSpPr>
        <p:spPr/>
        <p:txBody>
          <a:bodyPr/>
          <a:lstStyle>
            <a:lvl1pPr>
              <a:defRPr>
                <a:solidFill>
                  <a:schemeClr val="bg2"/>
                </a:solidFill>
              </a:defRPr>
            </a:lvl1pPr>
          </a:lstStyle>
          <a:p>
            <a:r>
              <a:rPr lang="en-GB"/>
              <a:t>© METRO AG.   Presentation title.   Classification level: Strictly confidential, confidential, for internal use only, public. Verdana 7.5 pt</a:t>
            </a:r>
            <a:endParaRPr lang="en-GB"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5CE54B-C29A-4A25-9174-59FEA10EAC97}" type="slidenum">
              <a:rPr lang="en-GB" smtClean="0"/>
              <a:pPr/>
              <a:t>‹#›</a:t>
            </a:fld>
            <a:endParaRPr lang="en-GB" dirty="0"/>
          </a:p>
        </p:txBody>
      </p:sp>
      <p:pic>
        <p:nvPicPr>
          <p:cNvPr id="8" name="Picture 7"/>
          <p:cNvPicPr>
            <a:picLocks noChangeAspect="1"/>
          </p:cNvPicPr>
          <p:nvPr userDrawn="1"/>
        </p:nvPicPr>
        <p:blipFill>
          <a:blip r:embed="rId3"/>
          <a:stretch>
            <a:fillRect/>
          </a:stretch>
        </p:blipFill>
        <p:spPr bwMode="black">
          <a:xfrm>
            <a:off x="542276" y="521426"/>
            <a:ext cx="2723400" cy="460800"/>
          </a:xfrm>
          <a:prstGeom prst="rect">
            <a:avLst/>
          </a:prstGeom>
        </p:spPr>
      </p:pic>
    </p:spTree>
    <p:extLst>
      <p:ext uri="{BB962C8B-B14F-4D97-AF65-F5344CB8AC3E}">
        <p14:creationId xmlns:p14="http://schemas.microsoft.com/office/powerpoint/2010/main" val="20387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4 White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E18D421A-04D7-4CB5-B584-D45621F87BEA}"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95891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5 White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DB262605-5392-45B6-8D5F-7FFD16914690}"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1233157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5 White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294842D6-3494-431A-BBB7-709A0315C7B8}"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30268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1 Yellow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FAB0BEFF-3DBD-4A6C-B3D1-A178ECDAA598}"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191675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1 Yellow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61ABFF6D-1519-4F46-95D6-AA62A2F3E3C1}"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4012587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2 Yellow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E8DCB80E-E3A8-429E-B94F-9C975CEDD833}"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972824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2 Yellow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9EAB8FB2-C26B-4DAB-8327-712414C327C0}"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485013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3 Yellow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69EBB746-DAA5-45F2-9134-ABF0504967C0}"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3645815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3 Yellow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82C1E2D2-92D6-43C2-B9AE-223DF689EC87}"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854018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4 Yellow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9604175C-E3AF-4FB0-844D-E1916CA73218}"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347876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baseline="0">
                <a:solidFill>
                  <a:schemeClr val="accent2"/>
                </a:solidFill>
              </a:defRPr>
            </a:lvl1pPr>
          </a:lstStyle>
          <a:p>
            <a:r>
              <a:rPr lang="en-GB" noProof="0" dirty="0"/>
              <a:t>CLICK</a:t>
            </a:r>
            <a:r>
              <a:rPr lang="en-US" dirty="0"/>
              <a:t> TO </a:t>
            </a:r>
            <a:r>
              <a:rPr lang="en-GB" noProof="0" dirty="0"/>
              <a:t>EDIT</a:t>
            </a:r>
            <a:r>
              <a:rPr lang="en-US" dirty="0"/>
              <a:t> MASTER TITLE STYLE</a:t>
            </a:r>
            <a:endParaRPr lang="en-GB" dirty="0"/>
          </a:p>
        </p:txBody>
      </p:sp>
      <p:sp>
        <p:nvSpPr>
          <p:cNvPr id="4" name="Date Placeholder 3"/>
          <p:cNvSpPr>
            <a:spLocks noGrp="1"/>
          </p:cNvSpPr>
          <p:nvPr>
            <p:ph type="dt" sz="half" idx="10"/>
          </p:nvPr>
        </p:nvSpPr>
        <p:spPr/>
        <p:txBody>
          <a:bodyPr/>
          <a:lstStyle/>
          <a:p>
            <a:fld id="{E6B217F0-83DA-43F0-9DB1-7C21CC1BFF52}" type="datetime1">
              <a:rPr lang="de-DE" smtClean="0"/>
              <a:t>15.09.2022</a:t>
            </a:fld>
            <a:endParaRPr lang="en-GB" dirty="0"/>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endParaRPr lang="en-GB"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Content Placeholder 2"/>
          <p:cNvSpPr>
            <a:spLocks noGrp="1"/>
          </p:cNvSpPr>
          <p:nvPr>
            <p:ph idx="1"/>
          </p:nvPr>
        </p:nvSpPr>
        <p:spPr>
          <a:xfrm>
            <a:off x="997527" y="1770185"/>
            <a:ext cx="7975023" cy="4067907"/>
          </a:xfrm>
        </p:spPr>
        <p:txBody>
          <a:bodyPr/>
          <a:lstStyle>
            <a:lvl1pPr marL="0" indent="0">
              <a:buClr>
                <a:schemeClr val="accent2"/>
              </a:buClr>
              <a:buFontTx/>
              <a:buNone/>
              <a:defRPr sz="1800">
                <a:solidFill>
                  <a:schemeClr val="bg2"/>
                </a:solidFill>
              </a:defRPr>
            </a:lvl1pPr>
            <a:lvl2pPr marL="352425" indent="11113">
              <a:buFontTx/>
              <a:buNone/>
              <a:defRPr>
                <a:solidFill>
                  <a:schemeClr val="bg2"/>
                </a:solidFill>
              </a:defRPr>
            </a:lvl2pPr>
            <a:lvl3pPr marL="352425" indent="11113">
              <a:buFontTx/>
              <a:buNone/>
              <a:defRPr>
                <a:solidFill>
                  <a:schemeClr val="bg2"/>
                </a:solidFill>
              </a:defRPr>
            </a:lvl3pPr>
            <a:lvl4pPr marL="352425" indent="11113">
              <a:buFontTx/>
              <a:buNone/>
              <a:defRPr>
                <a:solidFill>
                  <a:schemeClr val="bg2"/>
                </a:solidFill>
              </a:defRPr>
            </a:lvl4pPr>
            <a:lvl5pPr marL="352425" indent="11113">
              <a:buFontTx/>
              <a:buNone/>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platzhalter 10"/>
          <p:cNvSpPr>
            <a:spLocks noGrp="1"/>
          </p:cNvSpPr>
          <p:nvPr>
            <p:ph type="body" sz="quarter" idx="13"/>
          </p:nvPr>
        </p:nvSpPr>
        <p:spPr>
          <a:xfrm>
            <a:off x="539998" y="1770185"/>
            <a:ext cx="402111" cy="4067907"/>
          </a:xfrm>
        </p:spPr>
        <p:txBody>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a:t>Click to edit Master text styles</a:t>
            </a:r>
          </a:p>
        </p:txBody>
      </p:sp>
    </p:spTree>
    <p:extLst>
      <p:ext uri="{BB962C8B-B14F-4D97-AF65-F5344CB8AC3E}">
        <p14:creationId xmlns:p14="http://schemas.microsoft.com/office/powerpoint/2010/main" val="366922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4 Yellow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accent2"/>
                </a:solidFill>
              </a:defRPr>
            </a:lvl1pPr>
          </a:lstStyle>
          <a:p>
            <a:r>
              <a:rPr lang="en-US" dirty="0"/>
              <a:t>CLICK TO EDIT MASTER TITLE </a:t>
            </a:r>
            <a:r>
              <a:rPr lang="en-GB" noProof="0" dirty="0"/>
              <a:t>STYLE</a:t>
            </a:r>
          </a:p>
        </p:txBody>
      </p:sp>
      <p:sp>
        <p:nvSpPr>
          <p:cNvPr id="4" name="Date Placeholder 3"/>
          <p:cNvSpPr>
            <a:spLocks noGrp="1"/>
          </p:cNvSpPr>
          <p:nvPr>
            <p:ph type="dt" sz="half" idx="10"/>
          </p:nvPr>
        </p:nvSpPr>
        <p:spPr/>
        <p:txBody>
          <a:bodyPr/>
          <a:lstStyle/>
          <a:p>
            <a:fld id="{F8FB09E3-4035-43EF-A2BA-78F5E3BBA931}"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3658974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5 Yellow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9838BF86-7BCA-48CD-B9D4-C3BCF356BDD2}"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4153320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tement 5 Yellow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D2C58D45-8F84-4F50-B1A7-5672C11DA2DE}"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882887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a:t>
            </a:r>
            <a:r>
              <a:rPr lang="en-US" dirty="0"/>
              <a:t> TO EDIT MASTER TITLE STYLE</a:t>
            </a:r>
            <a:endParaRPr lang="en-GB" dirty="0"/>
          </a:p>
        </p:txBody>
      </p:sp>
      <p:sp>
        <p:nvSpPr>
          <p:cNvPr id="3" name="Content Placeholder 2"/>
          <p:cNvSpPr>
            <a:spLocks noGrp="1"/>
          </p:cNvSpPr>
          <p:nvPr>
            <p:ph idx="1"/>
          </p:nvPr>
        </p:nvSpPr>
        <p:spPr>
          <a:xfrm>
            <a:off x="540000" y="1770185"/>
            <a:ext cx="8432550" cy="4325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48041F2C-DB2C-43D8-B583-28E8D8FF7CA4}"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cxnSp>
        <p:nvCxnSpPr>
          <p:cNvPr id="7" name="Straight Connector 6"/>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746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a:t>
            </a:r>
            <a:r>
              <a:rPr lang="en-US" dirty="0"/>
              <a:t> TO EDIT MASTER TITLE STYLE</a:t>
            </a:r>
            <a:endParaRPr lang="en-GB" dirty="0"/>
          </a:p>
        </p:txBody>
      </p:sp>
      <p:sp>
        <p:nvSpPr>
          <p:cNvPr id="3" name="Content Placeholder 2"/>
          <p:cNvSpPr>
            <a:spLocks noGrp="1"/>
          </p:cNvSpPr>
          <p:nvPr>
            <p:ph idx="1"/>
          </p:nvPr>
        </p:nvSpPr>
        <p:spPr>
          <a:xfrm>
            <a:off x="539999" y="1770185"/>
            <a:ext cx="6543674" cy="4325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8B8A15DF-A224-403D-97EC-0E74E17DAAAE}"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7186613" y="1793875"/>
            <a:ext cx="4633912" cy="3960000"/>
          </a:xfrm>
          <a:solidFill>
            <a:schemeClr val="bg2">
              <a:lumMod val="85000"/>
            </a:schemeClr>
          </a:solidFill>
        </p:spPr>
        <p:txBody>
          <a:bodyPr/>
          <a:lstStyle/>
          <a:p>
            <a:r>
              <a:rPr lang="en-US"/>
              <a:t>Click icon to add picture</a:t>
            </a:r>
            <a:endParaRPr lang="en-GB" dirty="0"/>
          </a:p>
        </p:txBody>
      </p:sp>
      <p:sp>
        <p:nvSpPr>
          <p:cNvPr id="11" name="Text Placeholder 10"/>
          <p:cNvSpPr>
            <a:spLocks noGrp="1"/>
          </p:cNvSpPr>
          <p:nvPr>
            <p:ph type="body" sz="quarter" idx="14"/>
          </p:nvPr>
        </p:nvSpPr>
        <p:spPr>
          <a:xfrm>
            <a:off x="7186613" y="5907698"/>
            <a:ext cx="4633912"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en-US"/>
              <a:t>Click to edit Master text styles</a:t>
            </a:r>
          </a:p>
        </p:txBody>
      </p:sp>
      <p:cxnSp>
        <p:nvCxnSpPr>
          <p:cNvPr id="10" name="Straight Connector 9"/>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894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Image Lef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3" name="Content Placeholder 2"/>
          <p:cNvSpPr>
            <a:spLocks noGrp="1"/>
          </p:cNvSpPr>
          <p:nvPr>
            <p:ph idx="1"/>
          </p:nvPr>
        </p:nvSpPr>
        <p:spPr>
          <a:xfrm>
            <a:off x="5276850" y="1770185"/>
            <a:ext cx="6543674" cy="4325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1D067526-F283-43BB-8D6A-17ECC5B4CDC2}"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538163" y="1793875"/>
            <a:ext cx="4633912" cy="3960000"/>
          </a:xfrm>
          <a:solidFill>
            <a:schemeClr val="bg2">
              <a:lumMod val="85000"/>
            </a:schemeClr>
          </a:solidFill>
        </p:spPr>
        <p:txBody>
          <a:bodyPr/>
          <a:lstStyle/>
          <a:p>
            <a:r>
              <a:rPr lang="en-US"/>
              <a:t>Click icon to add picture</a:t>
            </a:r>
            <a:endParaRPr lang="en-GB" dirty="0"/>
          </a:p>
        </p:txBody>
      </p:sp>
      <p:sp>
        <p:nvSpPr>
          <p:cNvPr id="11" name="Text Placeholder 10"/>
          <p:cNvSpPr>
            <a:spLocks noGrp="1"/>
          </p:cNvSpPr>
          <p:nvPr>
            <p:ph type="body" sz="quarter" idx="14"/>
          </p:nvPr>
        </p:nvSpPr>
        <p:spPr>
          <a:xfrm>
            <a:off x="538163" y="5907698"/>
            <a:ext cx="4633912"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en-US"/>
              <a:t>Click to edit Master text styles</a:t>
            </a:r>
          </a:p>
        </p:txBody>
      </p:sp>
      <p:cxnSp>
        <p:nvCxnSpPr>
          <p:cNvPr id="10" name="Straight Connector 9"/>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925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043DA16-6C62-45B0-A13B-AB7C646C765D}"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0" y="0"/>
            <a:ext cx="12192000" cy="6096000"/>
          </a:xfrm>
          <a:solidFill>
            <a:schemeClr val="bg2">
              <a:lumMod val="85000"/>
            </a:schemeClr>
          </a:solidFill>
        </p:spPr>
        <p:txBody>
          <a:bodyPr/>
          <a:lstStyle/>
          <a:p>
            <a:r>
              <a:rPr lang="en-US" noProof="0"/>
              <a:t>Click icon to add picture</a:t>
            </a:r>
            <a:endParaRPr lang="en-GB" noProof="0" dirty="0"/>
          </a:p>
        </p:txBody>
      </p:sp>
    </p:spTree>
    <p:extLst>
      <p:ext uri="{BB962C8B-B14F-4D97-AF65-F5344CB8AC3E}">
        <p14:creationId xmlns:p14="http://schemas.microsoft.com/office/powerpoint/2010/main" val="328006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With Mess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bwMode="ltGray">
          <a:xfrm>
            <a:off x="0" y="0"/>
            <a:ext cx="12192000" cy="6096000"/>
          </a:xfrm>
          <a:solidFill>
            <a:schemeClr val="bg2">
              <a:lumMod val="85000"/>
            </a:schemeClr>
          </a:solidFill>
        </p:spPr>
        <p:txBody>
          <a:bodyPr/>
          <a:lstStyle/>
          <a:p>
            <a:r>
              <a:rPr lang="en-US"/>
              <a:t>Click icon to add picture</a:t>
            </a:r>
            <a:endParaRPr lang="en-GB" noProof="0" dirty="0"/>
          </a:p>
        </p:txBody>
      </p:sp>
      <p:sp>
        <p:nvSpPr>
          <p:cNvPr id="2" name="Title 1"/>
          <p:cNvSpPr>
            <a:spLocks noGrp="1"/>
          </p:cNvSpPr>
          <p:nvPr>
            <p:ph type="title"/>
          </p:nvPr>
        </p:nvSpPr>
        <p:spPr>
          <a:xfrm>
            <a:off x="540000" y="504092"/>
            <a:ext cx="5590925" cy="1186596"/>
          </a:xfrm>
        </p:spPr>
        <p:txBody>
          <a:bodyPr/>
          <a:lstStyle>
            <a:lvl1pPr>
              <a:lnSpc>
                <a:spcPct val="100000"/>
              </a:lnSpc>
              <a:defRPr sz="200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B9D60499-969F-4470-8314-F45C6D30F31B}" type="datetime1">
              <a:rPr lang="de-DE" smtClean="0"/>
              <a:t>15.09.2022</a:t>
            </a:fld>
            <a:endParaRPr lang="en-GB"/>
          </a:p>
        </p:txBody>
      </p:sp>
      <p:sp>
        <p:nvSpPr>
          <p:cNvPr id="4" name="Footer Placeholder 3"/>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1843643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Full-widt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a:xfrm>
            <a:off x="540000" y="1793875"/>
            <a:ext cx="11276862" cy="430212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C7B8D5F4-DB11-4DB1-961B-970926E57A2B}"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cxnSp>
        <p:nvCxnSpPr>
          <p:cNvPr id="7" name="Straight Connector 6"/>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08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Full-wid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a:t>
            </a:r>
            <a:r>
              <a:rPr lang="en-GB" noProof="0" dirty="0"/>
              <a:t>MASTER</a:t>
            </a:r>
            <a:r>
              <a:rPr lang="en-US" dirty="0"/>
              <a:t> TITLE STYLE</a:t>
            </a:r>
            <a:endParaRPr lang="en-GB" dirty="0"/>
          </a:p>
        </p:txBody>
      </p:sp>
      <p:sp>
        <p:nvSpPr>
          <p:cNvPr id="4" name="Date Placeholder 3"/>
          <p:cNvSpPr>
            <a:spLocks noGrp="1"/>
          </p:cNvSpPr>
          <p:nvPr>
            <p:ph type="dt" sz="half" idx="10"/>
          </p:nvPr>
        </p:nvSpPr>
        <p:spPr/>
        <p:txBody>
          <a:bodyPr/>
          <a:lstStyle/>
          <a:p>
            <a:fld id="{AD890DE8-2185-4054-AC03-7FF17149A420}"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a:xfrm>
            <a:off x="538163" y="1793875"/>
            <a:ext cx="11279187" cy="4302125"/>
          </a:xfrm>
        </p:spPr>
        <p:txBody>
          <a:bodyPr/>
          <a:lstStyle/>
          <a:p>
            <a:r>
              <a:rPr lang="en-US"/>
              <a:t>Click icon to add picture</a:t>
            </a:r>
            <a:endParaRPr lang="en-GB" dirty="0"/>
          </a:p>
        </p:txBody>
      </p:sp>
    </p:spTree>
    <p:extLst>
      <p:ext uri="{BB962C8B-B14F-4D97-AF65-F5344CB8AC3E}">
        <p14:creationId xmlns:p14="http://schemas.microsoft.com/office/powerpoint/2010/main" val="299329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1 White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2F6F7811-8B53-42D0-8803-BC7E7821E002}"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1505231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t>
            </a:r>
            <a:r>
              <a:rPr lang="en-GB" noProof="0" dirty="0"/>
              <a:t>EDIT</a:t>
            </a:r>
            <a:r>
              <a:rPr lang="en-US" dirty="0"/>
              <a:t> MASTER TITLE STYLE</a:t>
            </a:r>
            <a:endParaRPr lang="en-GB" dirty="0"/>
          </a:p>
        </p:txBody>
      </p:sp>
      <p:sp>
        <p:nvSpPr>
          <p:cNvPr id="4" name="Date Placeholder 3"/>
          <p:cNvSpPr>
            <a:spLocks noGrp="1"/>
          </p:cNvSpPr>
          <p:nvPr>
            <p:ph type="dt" sz="half" idx="10"/>
          </p:nvPr>
        </p:nvSpPr>
        <p:spPr/>
        <p:txBody>
          <a:bodyPr/>
          <a:lstStyle/>
          <a:p>
            <a:fld id="{3B765983-A777-4264-AEC8-32B564595A0B}"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539750" y="1793875"/>
            <a:ext cx="5591175" cy="4302125"/>
          </a:xfrm>
          <a:solidFill>
            <a:schemeClr val="bg2">
              <a:lumMod val="85000"/>
            </a:schemeClr>
          </a:solidFill>
        </p:spPr>
        <p:txBody>
          <a:bodyPr/>
          <a:lstStyle/>
          <a:p>
            <a:r>
              <a:rPr lang="en-US"/>
              <a:t>Click icon to add picture</a:t>
            </a:r>
            <a:endParaRPr lang="en-GB" noProof="0" dirty="0"/>
          </a:p>
        </p:txBody>
      </p:sp>
      <p:sp>
        <p:nvSpPr>
          <p:cNvPr id="10" name="Picture Placeholder 8"/>
          <p:cNvSpPr>
            <a:spLocks noGrp="1"/>
          </p:cNvSpPr>
          <p:nvPr>
            <p:ph type="pic" sz="quarter" idx="14"/>
          </p:nvPr>
        </p:nvSpPr>
        <p:spPr bwMode="ltGray">
          <a:xfrm>
            <a:off x="6237288" y="1793875"/>
            <a:ext cx="5593397" cy="4302125"/>
          </a:xfrm>
          <a:solidFill>
            <a:schemeClr val="bg2">
              <a:lumMod val="85000"/>
            </a:schemeClr>
          </a:solidFill>
        </p:spPr>
        <p:txBody>
          <a:bodyPr/>
          <a:lstStyle/>
          <a:p>
            <a:r>
              <a:rPr lang="en-US"/>
              <a:t>Click icon to add picture</a:t>
            </a:r>
            <a:endParaRPr lang="en-GB" dirty="0"/>
          </a:p>
        </p:txBody>
      </p:sp>
    </p:spTree>
    <p:extLst>
      <p:ext uri="{BB962C8B-B14F-4D97-AF65-F5344CB8AC3E}">
        <p14:creationId xmlns:p14="http://schemas.microsoft.com/office/powerpoint/2010/main" val="3132035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wo Images Plus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FE7CC603-BCEF-4AB9-9B7B-744D4BD98F88}"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539750" y="1793876"/>
            <a:ext cx="5591175" cy="3833202"/>
          </a:xfrm>
          <a:solidFill>
            <a:schemeClr val="bg2">
              <a:lumMod val="85000"/>
            </a:schemeClr>
          </a:solidFill>
        </p:spPr>
        <p:txBody>
          <a:bodyPr/>
          <a:lstStyle/>
          <a:p>
            <a:r>
              <a:rPr lang="en-US"/>
              <a:t>Click icon to add picture</a:t>
            </a:r>
            <a:endParaRPr lang="en-GB" noProof="0" dirty="0"/>
          </a:p>
        </p:txBody>
      </p:sp>
      <p:sp>
        <p:nvSpPr>
          <p:cNvPr id="10" name="Picture Placeholder 8"/>
          <p:cNvSpPr>
            <a:spLocks noGrp="1"/>
          </p:cNvSpPr>
          <p:nvPr>
            <p:ph type="pic" sz="quarter" idx="14"/>
          </p:nvPr>
        </p:nvSpPr>
        <p:spPr bwMode="ltGray">
          <a:xfrm>
            <a:off x="6237288" y="1793875"/>
            <a:ext cx="5593397" cy="3834000"/>
          </a:xfrm>
          <a:solidFill>
            <a:schemeClr val="bg2">
              <a:lumMod val="85000"/>
            </a:schemeClr>
          </a:solidFill>
        </p:spPr>
        <p:txBody>
          <a:bodyPr/>
          <a:lstStyle/>
          <a:p>
            <a:r>
              <a:rPr lang="en-US"/>
              <a:t>Click icon to add picture</a:t>
            </a:r>
            <a:endParaRPr lang="en-GB" dirty="0"/>
          </a:p>
        </p:txBody>
      </p:sp>
      <p:sp>
        <p:nvSpPr>
          <p:cNvPr id="11" name="Text Placeholder 10"/>
          <p:cNvSpPr>
            <a:spLocks noGrp="1"/>
          </p:cNvSpPr>
          <p:nvPr>
            <p:ph type="body" sz="quarter" idx="15"/>
          </p:nvPr>
        </p:nvSpPr>
        <p:spPr>
          <a:xfrm>
            <a:off x="538163" y="5745480"/>
            <a:ext cx="4633912" cy="362243"/>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en-US"/>
              <a:t>Click to edit Master text styles</a:t>
            </a:r>
          </a:p>
        </p:txBody>
      </p:sp>
      <p:sp>
        <p:nvSpPr>
          <p:cNvPr id="12" name="Text Placeholder 10"/>
          <p:cNvSpPr>
            <a:spLocks noGrp="1"/>
          </p:cNvSpPr>
          <p:nvPr>
            <p:ph type="body" sz="quarter" idx="16"/>
          </p:nvPr>
        </p:nvSpPr>
        <p:spPr>
          <a:xfrm>
            <a:off x="6237923" y="5745480"/>
            <a:ext cx="4633912" cy="362243"/>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en-US"/>
              <a:t>Click to edit Master text styles</a:t>
            </a:r>
          </a:p>
        </p:txBody>
      </p:sp>
      <p:cxnSp>
        <p:nvCxnSpPr>
          <p:cNvPr id="13" name="Straight Connector 12"/>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2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hree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4" name="Date Placeholder 3"/>
          <p:cNvSpPr>
            <a:spLocks noGrp="1"/>
          </p:cNvSpPr>
          <p:nvPr>
            <p:ph type="dt" sz="half" idx="10"/>
          </p:nvPr>
        </p:nvSpPr>
        <p:spPr/>
        <p:txBody>
          <a:bodyPr/>
          <a:lstStyle/>
          <a:p>
            <a:fld id="{6D8C868F-0D6A-404B-8D25-E6C6E746B9E7}"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539750" y="1793875"/>
            <a:ext cx="3694113" cy="4302125"/>
          </a:xfrm>
          <a:solidFill>
            <a:schemeClr val="bg2">
              <a:lumMod val="85000"/>
            </a:schemeClr>
          </a:solidFill>
        </p:spPr>
        <p:txBody>
          <a:bodyPr/>
          <a:lstStyle/>
          <a:p>
            <a:r>
              <a:rPr lang="en-US" noProof="0"/>
              <a:t>Click icon to add picture</a:t>
            </a:r>
            <a:endParaRPr lang="en-GB" noProof="0" dirty="0"/>
          </a:p>
        </p:txBody>
      </p:sp>
      <p:sp>
        <p:nvSpPr>
          <p:cNvPr id="11" name="Picture Placeholder 8"/>
          <p:cNvSpPr>
            <a:spLocks noGrp="1"/>
          </p:cNvSpPr>
          <p:nvPr>
            <p:ph type="pic" sz="quarter" idx="14"/>
          </p:nvPr>
        </p:nvSpPr>
        <p:spPr bwMode="ltGray">
          <a:xfrm>
            <a:off x="4338027" y="1793875"/>
            <a:ext cx="3694113" cy="4302125"/>
          </a:xfrm>
          <a:solidFill>
            <a:schemeClr val="bg2">
              <a:lumMod val="85000"/>
            </a:schemeClr>
          </a:solidFill>
        </p:spPr>
        <p:txBody>
          <a:bodyPr/>
          <a:lstStyle/>
          <a:p>
            <a:r>
              <a:rPr lang="en-US" noProof="0"/>
              <a:t>Click icon to add picture</a:t>
            </a:r>
            <a:endParaRPr lang="en-GB" noProof="0" dirty="0"/>
          </a:p>
        </p:txBody>
      </p:sp>
      <p:sp>
        <p:nvSpPr>
          <p:cNvPr id="12" name="Picture Placeholder 8"/>
          <p:cNvSpPr>
            <a:spLocks noGrp="1"/>
          </p:cNvSpPr>
          <p:nvPr>
            <p:ph type="pic" sz="quarter" idx="15"/>
          </p:nvPr>
        </p:nvSpPr>
        <p:spPr bwMode="ltGray">
          <a:xfrm>
            <a:off x="8124581" y="1793875"/>
            <a:ext cx="3694113" cy="4302125"/>
          </a:xfrm>
          <a:solidFill>
            <a:schemeClr val="bg2">
              <a:lumMod val="85000"/>
            </a:schemeClr>
          </a:solidFill>
        </p:spPr>
        <p:txBody>
          <a:bodyPr/>
          <a:lstStyle/>
          <a:p>
            <a:r>
              <a:rPr lang="en-US" noProof="0"/>
              <a:t>Click icon to add picture</a:t>
            </a:r>
            <a:endParaRPr lang="en-GB" noProof="0" dirty="0"/>
          </a:p>
        </p:txBody>
      </p:sp>
    </p:spTree>
    <p:extLst>
      <p:ext uri="{BB962C8B-B14F-4D97-AF65-F5344CB8AC3E}">
        <p14:creationId xmlns:p14="http://schemas.microsoft.com/office/powerpoint/2010/main" val="1290672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Six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4" name="Date Placeholder 3"/>
          <p:cNvSpPr>
            <a:spLocks noGrp="1"/>
          </p:cNvSpPr>
          <p:nvPr>
            <p:ph type="dt" sz="half" idx="10"/>
          </p:nvPr>
        </p:nvSpPr>
        <p:spPr/>
        <p:txBody>
          <a:bodyPr/>
          <a:lstStyle/>
          <a:p>
            <a:fld id="{528E1ABB-5010-400B-8BF1-2B95E881C281}"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539750" y="1793875"/>
            <a:ext cx="3694113" cy="2102400"/>
          </a:xfrm>
          <a:solidFill>
            <a:schemeClr val="bg2">
              <a:lumMod val="85000"/>
            </a:schemeClr>
          </a:solidFill>
        </p:spPr>
        <p:txBody>
          <a:bodyPr/>
          <a:lstStyle/>
          <a:p>
            <a:r>
              <a:rPr lang="en-US" noProof="0"/>
              <a:t>Click icon to add picture</a:t>
            </a:r>
            <a:endParaRPr lang="en-GB" noProof="0" dirty="0"/>
          </a:p>
        </p:txBody>
      </p:sp>
      <p:sp>
        <p:nvSpPr>
          <p:cNvPr id="11" name="Picture Placeholder 8"/>
          <p:cNvSpPr>
            <a:spLocks noGrp="1"/>
          </p:cNvSpPr>
          <p:nvPr>
            <p:ph type="pic" sz="quarter" idx="14"/>
          </p:nvPr>
        </p:nvSpPr>
        <p:spPr bwMode="ltGray">
          <a:xfrm>
            <a:off x="4338027" y="1793875"/>
            <a:ext cx="3694113" cy="2102400"/>
          </a:xfrm>
          <a:solidFill>
            <a:schemeClr val="bg2">
              <a:lumMod val="85000"/>
            </a:schemeClr>
          </a:solidFill>
        </p:spPr>
        <p:txBody>
          <a:bodyPr/>
          <a:lstStyle/>
          <a:p>
            <a:r>
              <a:rPr lang="en-US" noProof="0"/>
              <a:t>Click icon to add picture</a:t>
            </a:r>
            <a:endParaRPr lang="en-GB" noProof="0" dirty="0"/>
          </a:p>
        </p:txBody>
      </p:sp>
      <p:sp>
        <p:nvSpPr>
          <p:cNvPr id="12" name="Picture Placeholder 8"/>
          <p:cNvSpPr>
            <a:spLocks noGrp="1"/>
          </p:cNvSpPr>
          <p:nvPr>
            <p:ph type="pic" sz="quarter" idx="15"/>
          </p:nvPr>
        </p:nvSpPr>
        <p:spPr bwMode="ltGray">
          <a:xfrm>
            <a:off x="8124581" y="1793875"/>
            <a:ext cx="3694113" cy="2102400"/>
          </a:xfrm>
          <a:solidFill>
            <a:schemeClr val="bg2">
              <a:lumMod val="85000"/>
            </a:schemeClr>
          </a:solidFill>
        </p:spPr>
        <p:txBody>
          <a:bodyPr/>
          <a:lstStyle/>
          <a:p>
            <a:r>
              <a:rPr lang="en-US" noProof="0"/>
              <a:t>Click icon to add picture</a:t>
            </a:r>
            <a:endParaRPr lang="en-GB" noProof="0" dirty="0"/>
          </a:p>
        </p:txBody>
      </p:sp>
      <p:sp>
        <p:nvSpPr>
          <p:cNvPr id="15" name="Picture Placeholder 8"/>
          <p:cNvSpPr>
            <a:spLocks noGrp="1"/>
          </p:cNvSpPr>
          <p:nvPr>
            <p:ph type="pic" sz="quarter" idx="16"/>
          </p:nvPr>
        </p:nvSpPr>
        <p:spPr bwMode="ltGray">
          <a:xfrm>
            <a:off x="539750" y="3997813"/>
            <a:ext cx="3694113" cy="2102400"/>
          </a:xfrm>
          <a:solidFill>
            <a:schemeClr val="bg2">
              <a:lumMod val="85000"/>
            </a:schemeClr>
          </a:solidFill>
        </p:spPr>
        <p:txBody>
          <a:bodyPr/>
          <a:lstStyle/>
          <a:p>
            <a:r>
              <a:rPr lang="en-US" noProof="0"/>
              <a:t>Click icon to add picture</a:t>
            </a:r>
            <a:endParaRPr lang="en-GB" noProof="0" dirty="0"/>
          </a:p>
        </p:txBody>
      </p:sp>
      <p:sp>
        <p:nvSpPr>
          <p:cNvPr id="16" name="Picture Placeholder 8"/>
          <p:cNvSpPr>
            <a:spLocks noGrp="1"/>
          </p:cNvSpPr>
          <p:nvPr>
            <p:ph type="pic" sz="quarter" idx="17"/>
          </p:nvPr>
        </p:nvSpPr>
        <p:spPr bwMode="ltGray">
          <a:xfrm>
            <a:off x="4338027" y="3997813"/>
            <a:ext cx="3694113" cy="2102400"/>
          </a:xfrm>
          <a:solidFill>
            <a:schemeClr val="bg2">
              <a:lumMod val="85000"/>
            </a:schemeClr>
          </a:solidFill>
        </p:spPr>
        <p:txBody>
          <a:bodyPr/>
          <a:lstStyle/>
          <a:p>
            <a:r>
              <a:rPr lang="en-US" noProof="0"/>
              <a:t>Click icon to add picture</a:t>
            </a:r>
            <a:endParaRPr lang="en-GB" noProof="0" dirty="0"/>
          </a:p>
        </p:txBody>
      </p:sp>
      <p:sp>
        <p:nvSpPr>
          <p:cNvPr id="17" name="Picture Placeholder 8"/>
          <p:cNvSpPr>
            <a:spLocks noGrp="1"/>
          </p:cNvSpPr>
          <p:nvPr>
            <p:ph type="pic" sz="quarter" idx="18"/>
          </p:nvPr>
        </p:nvSpPr>
        <p:spPr bwMode="ltGray">
          <a:xfrm>
            <a:off x="8124581" y="3997813"/>
            <a:ext cx="3694113" cy="2102400"/>
          </a:xfrm>
          <a:solidFill>
            <a:schemeClr val="bg2">
              <a:lumMod val="85000"/>
            </a:schemeClr>
          </a:solidFill>
        </p:spPr>
        <p:txBody>
          <a:bodyPr/>
          <a:lstStyle/>
          <a:p>
            <a:r>
              <a:rPr lang="en-US" noProof="0"/>
              <a:t>Click icon to add picture</a:t>
            </a:r>
            <a:endParaRPr lang="en-GB" noProof="0" dirty="0"/>
          </a:p>
        </p:txBody>
      </p:sp>
    </p:spTree>
    <p:extLst>
      <p:ext uri="{BB962C8B-B14F-4D97-AF65-F5344CB8AC3E}">
        <p14:creationId xmlns:p14="http://schemas.microsoft.com/office/powerpoint/2010/main" val="4140680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Eight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4" name="Date Placeholder 3"/>
          <p:cNvSpPr>
            <a:spLocks noGrp="1"/>
          </p:cNvSpPr>
          <p:nvPr>
            <p:ph type="dt" sz="half" idx="10"/>
          </p:nvPr>
        </p:nvSpPr>
        <p:spPr/>
        <p:txBody>
          <a:bodyPr/>
          <a:lstStyle/>
          <a:p>
            <a:fld id="{F0478314-13B8-4731-A9DD-CF663009F760}"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539750" y="1793875"/>
            <a:ext cx="2739600" cy="2102400"/>
          </a:xfrm>
          <a:solidFill>
            <a:schemeClr val="bg2">
              <a:lumMod val="85000"/>
            </a:schemeClr>
          </a:solidFill>
        </p:spPr>
        <p:txBody>
          <a:bodyPr/>
          <a:lstStyle/>
          <a:p>
            <a:r>
              <a:rPr lang="en-US" noProof="0"/>
              <a:t>Click icon to add picture</a:t>
            </a:r>
            <a:endParaRPr lang="en-GB" noProof="0" dirty="0"/>
          </a:p>
        </p:txBody>
      </p:sp>
      <p:sp>
        <p:nvSpPr>
          <p:cNvPr id="11" name="Picture Placeholder 8"/>
          <p:cNvSpPr>
            <a:spLocks noGrp="1"/>
          </p:cNvSpPr>
          <p:nvPr>
            <p:ph type="pic" sz="quarter" idx="14"/>
          </p:nvPr>
        </p:nvSpPr>
        <p:spPr bwMode="ltGray">
          <a:xfrm>
            <a:off x="3388458" y="1793875"/>
            <a:ext cx="2739600" cy="2102400"/>
          </a:xfrm>
          <a:solidFill>
            <a:schemeClr val="bg2">
              <a:lumMod val="85000"/>
            </a:schemeClr>
          </a:solidFill>
        </p:spPr>
        <p:txBody>
          <a:bodyPr/>
          <a:lstStyle/>
          <a:p>
            <a:r>
              <a:rPr lang="en-US" noProof="0"/>
              <a:t>Click icon to add picture</a:t>
            </a:r>
            <a:endParaRPr lang="en-GB" noProof="0" dirty="0"/>
          </a:p>
        </p:txBody>
      </p:sp>
      <p:sp>
        <p:nvSpPr>
          <p:cNvPr id="14" name="Picture Placeholder 8"/>
          <p:cNvSpPr>
            <a:spLocks noGrp="1"/>
          </p:cNvSpPr>
          <p:nvPr>
            <p:ph type="pic" sz="quarter" idx="17"/>
          </p:nvPr>
        </p:nvSpPr>
        <p:spPr bwMode="ltGray">
          <a:xfrm>
            <a:off x="6237166" y="1793875"/>
            <a:ext cx="2739600" cy="2102400"/>
          </a:xfrm>
          <a:solidFill>
            <a:schemeClr val="bg2">
              <a:lumMod val="85000"/>
            </a:schemeClr>
          </a:solidFill>
        </p:spPr>
        <p:txBody>
          <a:bodyPr/>
          <a:lstStyle/>
          <a:p>
            <a:r>
              <a:rPr lang="en-US" noProof="0"/>
              <a:t>Click icon to add picture</a:t>
            </a:r>
            <a:endParaRPr lang="en-GB" noProof="0" dirty="0"/>
          </a:p>
        </p:txBody>
      </p:sp>
      <p:sp>
        <p:nvSpPr>
          <p:cNvPr id="15" name="Picture Placeholder 8"/>
          <p:cNvSpPr>
            <a:spLocks noGrp="1"/>
          </p:cNvSpPr>
          <p:nvPr>
            <p:ph type="pic" sz="quarter" idx="18"/>
          </p:nvPr>
        </p:nvSpPr>
        <p:spPr bwMode="ltGray">
          <a:xfrm>
            <a:off x="9085874" y="1793875"/>
            <a:ext cx="2739600" cy="2102400"/>
          </a:xfrm>
          <a:solidFill>
            <a:schemeClr val="bg2">
              <a:lumMod val="85000"/>
            </a:schemeClr>
          </a:solidFill>
        </p:spPr>
        <p:txBody>
          <a:bodyPr/>
          <a:lstStyle/>
          <a:p>
            <a:r>
              <a:rPr lang="en-US" noProof="0"/>
              <a:t>Click icon to add picture</a:t>
            </a:r>
            <a:endParaRPr lang="en-GB" noProof="0" dirty="0"/>
          </a:p>
        </p:txBody>
      </p:sp>
      <p:sp>
        <p:nvSpPr>
          <p:cNvPr id="18" name="Picture Placeholder 8"/>
          <p:cNvSpPr>
            <a:spLocks noGrp="1"/>
          </p:cNvSpPr>
          <p:nvPr>
            <p:ph type="pic" sz="quarter" idx="19"/>
          </p:nvPr>
        </p:nvSpPr>
        <p:spPr bwMode="ltGray">
          <a:xfrm>
            <a:off x="539750" y="3997813"/>
            <a:ext cx="2739600" cy="2102400"/>
          </a:xfrm>
          <a:solidFill>
            <a:schemeClr val="bg2">
              <a:lumMod val="85000"/>
            </a:schemeClr>
          </a:solidFill>
        </p:spPr>
        <p:txBody>
          <a:bodyPr/>
          <a:lstStyle/>
          <a:p>
            <a:r>
              <a:rPr lang="en-US" noProof="0"/>
              <a:t>Click icon to add picture</a:t>
            </a:r>
            <a:endParaRPr lang="en-GB" noProof="0" dirty="0"/>
          </a:p>
        </p:txBody>
      </p:sp>
      <p:sp>
        <p:nvSpPr>
          <p:cNvPr id="19" name="Picture Placeholder 8"/>
          <p:cNvSpPr>
            <a:spLocks noGrp="1"/>
          </p:cNvSpPr>
          <p:nvPr>
            <p:ph type="pic" sz="quarter" idx="20"/>
          </p:nvPr>
        </p:nvSpPr>
        <p:spPr bwMode="ltGray">
          <a:xfrm>
            <a:off x="3388458" y="3997813"/>
            <a:ext cx="2739600" cy="2102400"/>
          </a:xfrm>
          <a:solidFill>
            <a:schemeClr val="bg2">
              <a:lumMod val="85000"/>
            </a:schemeClr>
          </a:solidFill>
        </p:spPr>
        <p:txBody>
          <a:bodyPr/>
          <a:lstStyle/>
          <a:p>
            <a:r>
              <a:rPr lang="en-US" noProof="0"/>
              <a:t>Click icon to add picture</a:t>
            </a:r>
            <a:endParaRPr lang="en-GB" noProof="0" dirty="0"/>
          </a:p>
        </p:txBody>
      </p:sp>
      <p:sp>
        <p:nvSpPr>
          <p:cNvPr id="20" name="Picture Placeholder 8"/>
          <p:cNvSpPr>
            <a:spLocks noGrp="1"/>
          </p:cNvSpPr>
          <p:nvPr>
            <p:ph type="pic" sz="quarter" idx="21"/>
          </p:nvPr>
        </p:nvSpPr>
        <p:spPr bwMode="ltGray">
          <a:xfrm>
            <a:off x="6237166" y="3997813"/>
            <a:ext cx="2739600" cy="2102400"/>
          </a:xfrm>
          <a:solidFill>
            <a:schemeClr val="bg2">
              <a:lumMod val="85000"/>
            </a:schemeClr>
          </a:solidFill>
        </p:spPr>
        <p:txBody>
          <a:bodyPr/>
          <a:lstStyle/>
          <a:p>
            <a:r>
              <a:rPr lang="en-US" noProof="0"/>
              <a:t>Click icon to add picture</a:t>
            </a:r>
            <a:endParaRPr lang="en-GB" noProof="0" dirty="0"/>
          </a:p>
        </p:txBody>
      </p:sp>
      <p:sp>
        <p:nvSpPr>
          <p:cNvPr id="21" name="Picture Placeholder 8"/>
          <p:cNvSpPr>
            <a:spLocks noGrp="1"/>
          </p:cNvSpPr>
          <p:nvPr>
            <p:ph type="pic" sz="quarter" idx="22"/>
          </p:nvPr>
        </p:nvSpPr>
        <p:spPr bwMode="ltGray">
          <a:xfrm>
            <a:off x="9085874" y="3997813"/>
            <a:ext cx="2739600" cy="2102400"/>
          </a:xfrm>
          <a:solidFill>
            <a:schemeClr val="bg2">
              <a:lumMod val="85000"/>
            </a:schemeClr>
          </a:solidFill>
        </p:spPr>
        <p:txBody>
          <a:bodyPr/>
          <a:lstStyle/>
          <a:p>
            <a:r>
              <a:rPr lang="en-US" noProof="0"/>
              <a:t>Click icon to add picture</a:t>
            </a:r>
            <a:endParaRPr lang="en-GB" noProof="0" dirty="0"/>
          </a:p>
        </p:txBody>
      </p:sp>
    </p:spTree>
    <p:extLst>
      <p:ext uri="{BB962C8B-B14F-4D97-AF65-F5344CB8AC3E}">
        <p14:creationId xmlns:p14="http://schemas.microsoft.com/office/powerpoint/2010/main" val="176101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Divider Yellow 1">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0DE8CCE3-A917-41D0-97F7-42CF1429C994}"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713390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Divider Yellow 2">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BD3A3039-FD2C-4741-B52D-9A9EFF1023AE}"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18279747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Divider Yellow 3">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A9851-2971-4195-AAE2-803773725838}"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005456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Divider Yellow 4">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B10FFE-36B7-4D3B-B563-C89A1E7741E9}"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897018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Divider Yellow 5">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BBD79-7A3F-449B-A066-BE0E1B7B0A50}"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424649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ement 1 White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solidFill>
              <a:srgbClr val="008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84D571CC-A20A-4DDD-AB24-437F64C79BED}"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476009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Image 1">
    <p:spTree>
      <p:nvGrpSpPr>
        <p:cNvPr id="1" name=""/>
        <p:cNvGrpSpPr/>
        <p:nvPr/>
      </p:nvGrpSpPr>
      <p:grpSpPr>
        <a:xfrm>
          <a:off x="0" y="0"/>
          <a:ext cx="0" cy="0"/>
          <a:chOff x="0" y="0"/>
          <a:chExt cx="0" cy="0"/>
        </a:xfrm>
      </p:grpSpPr>
      <p:sp>
        <p:nvSpPr>
          <p:cNvPr id="7" name="Rectangle 6"/>
          <p:cNvSpPr/>
          <p:nvPr userDrawn="1"/>
        </p:nvSpPr>
        <p:spPr bwMode="hidden">
          <a:xfrm>
            <a:off x="0" y="0"/>
            <a:ext cx="7074000" cy="609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rotWithShape="1">
          <a:blip r:embed="rId2"/>
          <a:srcRect l="6290" t="12234" r="1276" b="3842"/>
          <a:stretch/>
        </p:blipFill>
        <p:spPr bwMode="hidden">
          <a:xfrm>
            <a:off x="0" y="-1"/>
            <a:ext cx="7069138" cy="6096001"/>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hasCustomPrompt="1"/>
          </p:nvPr>
        </p:nvSpPr>
        <p:spPr>
          <a:xfrm>
            <a:off x="2438400" y="1748938"/>
            <a:ext cx="4335887"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
        <p:nvSpPr>
          <p:cNvPr id="4" name="Date Placeholder 3"/>
          <p:cNvSpPr>
            <a:spLocks noGrp="1"/>
          </p:cNvSpPr>
          <p:nvPr>
            <p:ph type="dt" sz="half" idx="10"/>
          </p:nvPr>
        </p:nvSpPr>
        <p:spPr/>
        <p:txBody>
          <a:bodyPr/>
          <a:lstStyle/>
          <a:p>
            <a:fld id="{70DA4C9A-D120-4F34-A3A9-CC3C6F081C7D}"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12" name="Picture Placeholder 12"/>
          <p:cNvSpPr>
            <a:spLocks noGrp="1"/>
          </p:cNvSpPr>
          <p:nvPr>
            <p:ph type="pic" sz="quarter" idx="13"/>
          </p:nvPr>
        </p:nvSpPr>
        <p:spPr bwMode="ltGray">
          <a:xfrm>
            <a:off x="7069138" y="0"/>
            <a:ext cx="5122862" cy="6096000"/>
          </a:xfrm>
        </p:spPr>
        <p:txBody>
          <a:bodyPr/>
          <a:lstStyle/>
          <a:p>
            <a:r>
              <a:rPr lang="en-US"/>
              <a:t>Click icon to add picture</a:t>
            </a:r>
            <a:endParaRPr lang="en-GB" dirty="0"/>
          </a:p>
        </p:txBody>
      </p:sp>
    </p:spTree>
    <p:extLst>
      <p:ext uri="{BB962C8B-B14F-4D97-AF65-F5344CB8AC3E}">
        <p14:creationId xmlns:p14="http://schemas.microsoft.com/office/powerpoint/2010/main" val="3814062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Image 2">
    <p:spTree>
      <p:nvGrpSpPr>
        <p:cNvPr id="1" name=""/>
        <p:cNvGrpSpPr/>
        <p:nvPr/>
      </p:nvGrpSpPr>
      <p:grpSpPr>
        <a:xfrm>
          <a:off x="0" y="0"/>
          <a:ext cx="0" cy="0"/>
          <a:chOff x="0" y="0"/>
          <a:chExt cx="0" cy="0"/>
        </a:xfrm>
      </p:grpSpPr>
      <p:sp>
        <p:nvSpPr>
          <p:cNvPr id="7" name="Rectangle 6"/>
          <p:cNvSpPr/>
          <p:nvPr userDrawn="1"/>
        </p:nvSpPr>
        <p:spPr bwMode="hidden">
          <a:xfrm>
            <a:off x="0" y="0"/>
            <a:ext cx="7074000" cy="609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rotWithShape="1">
          <a:blip r:embed="rId2"/>
          <a:srcRect l="6244" t="12239" r="1273" b="3848"/>
          <a:stretch/>
        </p:blipFill>
        <p:spPr bwMode="hidden">
          <a:xfrm>
            <a:off x="-4763" y="0"/>
            <a:ext cx="7073901" cy="60960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2438400" y="1748938"/>
            <a:ext cx="4335887"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
        <p:nvSpPr>
          <p:cNvPr id="4" name="Date Placeholder 3"/>
          <p:cNvSpPr>
            <a:spLocks noGrp="1"/>
          </p:cNvSpPr>
          <p:nvPr>
            <p:ph type="dt" sz="half" idx="10"/>
          </p:nvPr>
        </p:nvSpPr>
        <p:spPr/>
        <p:txBody>
          <a:bodyPr/>
          <a:lstStyle/>
          <a:p>
            <a:fld id="{12C60BA7-FDFF-4ABB-ADCE-DDC4A24E3178}"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13" name="Picture Placeholder 12"/>
          <p:cNvSpPr>
            <a:spLocks noGrp="1"/>
          </p:cNvSpPr>
          <p:nvPr>
            <p:ph type="pic" sz="quarter" idx="13"/>
          </p:nvPr>
        </p:nvSpPr>
        <p:spPr bwMode="ltGray">
          <a:xfrm>
            <a:off x="7069138" y="0"/>
            <a:ext cx="5122862" cy="6096000"/>
          </a:xfrm>
        </p:spPr>
        <p:txBody>
          <a:bodyPr/>
          <a:lstStyle/>
          <a:p>
            <a:r>
              <a:rPr lang="en-US"/>
              <a:t>Click icon to add picture</a:t>
            </a:r>
            <a:endParaRPr lang="en-GB" dirty="0"/>
          </a:p>
        </p:txBody>
      </p:sp>
    </p:spTree>
    <p:extLst>
      <p:ext uri="{BB962C8B-B14F-4D97-AF65-F5344CB8AC3E}">
        <p14:creationId xmlns:p14="http://schemas.microsoft.com/office/powerpoint/2010/main" val="239717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Image 3">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srcRect t="4467" b="14201"/>
          <a:stretch/>
        </p:blipFill>
        <p:spPr>
          <a:xfrm>
            <a:off x="0" y="0"/>
            <a:ext cx="3912838" cy="6096000"/>
          </a:xfrm>
          <a:prstGeom prst="rect">
            <a:avLst/>
          </a:prstGeom>
        </p:spPr>
      </p:pic>
      <p:sp>
        <p:nvSpPr>
          <p:cNvPr id="4" name="Date Placeholder 3"/>
          <p:cNvSpPr>
            <a:spLocks noGrp="1"/>
          </p:cNvSpPr>
          <p:nvPr>
            <p:ph type="dt" sz="half" idx="10"/>
          </p:nvPr>
        </p:nvSpPr>
        <p:spPr/>
        <p:txBody>
          <a:bodyPr/>
          <a:lstStyle/>
          <a:p>
            <a:fld id="{8380E75C-E37C-4D17-BB8F-EFC7445177B3}"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10" name="Picture Placeholder 12"/>
          <p:cNvSpPr>
            <a:spLocks noGrp="1"/>
          </p:cNvSpPr>
          <p:nvPr>
            <p:ph type="pic" sz="quarter" idx="13"/>
          </p:nvPr>
        </p:nvSpPr>
        <p:spPr bwMode="ltGray">
          <a:xfrm>
            <a:off x="7069138" y="0"/>
            <a:ext cx="5122862" cy="6096000"/>
          </a:xfrm>
        </p:spPr>
        <p:txBody>
          <a:bodyPr/>
          <a:lstStyle/>
          <a:p>
            <a:r>
              <a:rPr lang="en-US"/>
              <a:t>Click icon to add picture</a:t>
            </a:r>
            <a:endParaRPr lang="en-GB" dirty="0"/>
          </a:p>
        </p:txBody>
      </p:sp>
    </p:spTree>
    <p:extLst>
      <p:ext uri="{BB962C8B-B14F-4D97-AF65-F5344CB8AC3E}">
        <p14:creationId xmlns:p14="http://schemas.microsoft.com/office/powerpoint/2010/main" val="2757192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Image 4">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8"/>
          <p:cNvPicPr>
            <a:picLocks noChangeAspect="1"/>
          </p:cNvPicPr>
          <p:nvPr userDrawn="1"/>
        </p:nvPicPr>
        <p:blipFill rotWithShape="1">
          <a:blip r:embed="rId2"/>
          <a:srcRect t="4467" b="14201"/>
          <a:stretch/>
        </p:blipFill>
        <p:spPr>
          <a:xfrm>
            <a:off x="0" y="0"/>
            <a:ext cx="3912838" cy="6096000"/>
          </a:xfrm>
          <a:prstGeom prst="rect">
            <a:avLst/>
          </a:prstGeom>
        </p:spPr>
      </p:pic>
      <p:sp>
        <p:nvSpPr>
          <p:cNvPr id="4" name="Date Placeholder 3"/>
          <p:cNvSpPr>
            <a:spLocks noGrp="1"/>
          </p:cNvSpPr>
          <p:nvPr>
            <p:ph type="dt" sz="half" idx="10"/>
          </p:nvPr>
        </p:nvSpPr>
        <p:spPr/>
        <p:txBody>
          <a:bodyPr/>
          <a:lstStyle/>
          <a:p>
            <a:fld id="{8D1526EA-1971-4713-A069-0F9E72ACEFA0}"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12"/>
          <p:cNvSpPr>
            <a:spLocks noGrp="1"/>
          </p:cNvSpPr>
          <p:nvPr>
            <p:ph type="pic" sz="quarter" idx="13"/>
          </p:nvPr>
        </p:nvSpPr>
        <p:spPr bwMode="ltGray">
          <a:xfrm>
            <a:off x="7069138" y="0"/>
            <a:ext cx="5122862" cy="6096000"/>
          </a:xfrm>
        </p:spPr>
        <p:txBody>
          <a:bodyPr/>
          <a:lstStyle/>
          <a:p>
            <a:r>
              <a:rPr lang="en-US"/>
              <a:t>Click icon to add picture</a:t>
            </a:r>
            <a:endParaRPr lang="en-GB" dirty="0"/>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accent2"/>
                </a:solidFill>
              </a:defRPr>
            </a:lvl1pPr>
          </a:lstStyle>
          <a:p>
            <a:r>
              <a:rPr lang="en-US" dirty="0"/>
              <a:t>00</a:t>
            </a:r>
            <a:endParaRPr lang="en-GB" dirty="0"/>
          </a:p>
        </p:txBody>
      </p:sp>
    </p:spTree>
    <p:extLst>
      <p:ext uri="{BB962C8B-B14F-4D97-AF65-F5344CB8AC3E}">
        <p14:creationId xmlns:p14="http://schemas.microsoft.com/office/powerpoint/2010/main" val="2807375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Image 5">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9"/>
          <p:cNvPicPr>
            <a:picLocks noChangeAspect="1"/>
          </p:cNvPicPr>
          <p:nvPr userDrawn="1"/>
        </p:nvPicPr>
        <p:blipFill rotWithShape="1">
          <a:blip r:embed="rId2"/>
          <a:srcRect t="4483" b="14196"/>
          <a:stretch/>
        </p:blipFill>
        <p:spPr>
          <a:xfrm>
            <a:off x="0" y="1"/>
            <a:ext cx="3913391" cy="6096000"/>
          </a:xfrm>
          <a:prstGeom prst="rect">
            <a:avLst/>
          </a:prstGeom>
          <a:noFill/>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accent2"/>
                </a:solidFill>
              </a:defRPr>
            </a:lvl1pPr>
          </a:lstStyle>
          <a:p>
            <a:r>
              <a:rPr lang="en-GB" noProof="0" dirty="0"/>
              <a:t>00</a:t>
            </a:r>
          </a:p>
        </p:txBody>
      </p:sp>
      <p:sp>
        <p:nvSpPr>
          <p:cNvPr id="4" name="Date Placeholder 3"/>
          <p:cNvSpPr>
            <a:spLocks noGrp="1"/>
          </p:cNvSpPr>
          <p:nvPr>
            <p:ph type="dt" sz="half" idx="10"/>
          </p:nvPr>
        </p:nvSpPr>
        <p:spPr/>
        <p:txBody>
          <a:bodyPr/>
          <a:lstStyle/>
          <a:p>
            <a:fld id="{50EC5F3F-247D-4BF9-967F-01F32D5EA532}"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a:t>
            </a:r>
            <a:r>
              <a:rPr lang="en-GB" noProof="0" dirty="0"/>
              <a:t>DIVIDER</a:t>
            </a:r>
            <a:r>
              <a:rPr lang="en-US" dirty="0"/>
              <a:t> TEXT</a:t>
            </a:r>
          </a:p>
        </p:txBody>
      </p:sp>
      <p:sp>
        <p:nvSpPr>
          <p:cNvPr id="10" name="Picture Placeholder 12"/>
          <p:cNvSpPr>
            <a:spLocks noGrp="1"/>
          </p:cNvSpPr>
          <p:nvPr>
            <p:ph type="pic" sz="quarter" idx="13"/>
          </p:nvPr>
        </p:nvSpPr>
        <p:spPr bwMode="ltGray">
          <a:xfrm>
            <a:off x="7069138" y="0"/>
            <a:ext cx="5122862" cy="6096000"/>
          </a:xfrm>
        </p:spPr>
        <p:txBody>
          <a:bodyPr/>
          <a:lstStyle/>
          <a:p>
            <a:r>
              <a:rPr lang="en-US"/>
              <a:t>Click icon to add picture</a:t>
            </a:r>
            <a:endParaRPr lang="en-GB" dirty="0"/>
          </a:p>
        </p:txBody>
      </p:sp>
    </p:spTree>
    <p:extLst>
      <p:ext uri="{BB962C8B-B14F-4D97-AF65-F5344CB8AC3E}">
        <p14:creationId xmlns:p14="http://schemas.microsoft.com/office/powerpoint/2010/main" val="4028963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Image 6">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9"/>
          <p:cNvPicPr>
            <a:picLocks noChangeAspect="1"/>
          </p:cNvPicPr>
          <p:nvPr userDrawn="1"/>
        </p:nvPicPr>
        <p:blipFill rotWithShape="1">
          <a:blip r:embed="rId2"/>
          <a:srcRect t="4483" b="14196"/>
          <a:stretch/>
        </p:blipFill>
        <p:spPr>
          <a:xfrm>
            <a:off x="0" y="1"/>
            <a:ext cx="3913391" cy="6096000"/>
          </a:xfrm>
          <a:prstGeom prst="rect">
            <a:avLst/>
          </a:prstGeom>
          <a:noFill/>
        </p:spPr>
      </p:pic>
      <p:sp>
        <p:nvSpPr>
          <p:cNvPr id="4" name="Date Placeholder 3"/>
          <p:cNvSpPr>
            <a:spLocks noGrp="1"/>
          </p:cNvSpPr>
          <p:nvPr>
            <p:ph type="dt" sz="half" idx="10"/>
          </p:nvPr>
        </p:nvSpPr>
        <p:spPr/>
        <p:txBody>
          <a:bodyPr/>
          <a:lstStyle/>
          <a:p>
            <a:fld id="{58008D51-5724-4647-B28F-E96E8EEFB28F}"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a:t>
            </a:r>
            <a:r>
              <a:rPr lang="en-GB" noProof="0" dirty="0"/>
              <a:t>DIVIDER</a:t>
            </a:r>
            <a:r>
              <a:rPr lang="en-US" dirty="0"/>
              <a:t> TEXT</a:t>
            </a:r>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10" name="Picture Placeholder 12"/>
          <p:cNvSpPr>
            <a:spLocks noGrp="1"/>
          </p:cNvSpPr>
          <p:nvPr>
            <p:ph type="pic" sz="quarter" idx="13"/>
          </p:nvPr>
        </p:nvSpPr>
        <p:spPr bwMode="ltGray">
          <a:xfrm>
            <a:off x="7069138" y="0"/>
            <a:ext cx="5122862" cy="6096000"/>
          </a:xfrm>
        </p:spPr>
        <p:txBody>
          <a:bodyPr/>
          <a:lstStyle/>
          <a:p>
            <a:r>
              <a:rPr lang="en-US"/>
              <a:t>Click icon to add picture</a:t>
            </a:r>
            <a:endParaRPr lang="en-GB" dirty="0"/>
          </a:p>
        </p:txBody>
      </p:sp>
    </p:spTree>
    <p:extLst>
      <p:ext uri="{BB962C8B-B14F-4D97-AF65-F5344CB8AC3E}">
        <p14:creationId xmlns:p14="http://schemas.microsoft.com/office/powerpoint/2010/main" val="1006422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Image 7">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p:cNvSpPr>
            <a:spLocks noGrp="1"/>
          </p:cNvSpPr>
          <p:nvPr>
            <p:ph type="pic" sz="quarter" idx="13"/>
          </p:nvPr>
        </p:nvSpPr>
        <p:spPr bwMode="ltGray">
          <a:xfrm>
            <a:off x="0" y="1173600"/>
            <a:ext cx="12190413" cy="4320000"/>
          </a:xfrm>
        </p:spPr>
        <p:txBody>
          <a:bodyPr/>
          <a:lstStyle/>
          <a:p>
            <a:r>
              <a:rPr lang="en-US"/>
              <a:t>Click icon to add picture</a:t>
            </a:r>
            <a:endParaRPr lang="en-GB" dirty="0"/>
          </a:p>
        </p:txBody>
      </p:sp>
      <p:sp>
        <p:nvSpPr>
          <p:cNvPr id="4" name="Date Placeholder 3"/>
          <p:cNvSpPr>
            <a:spLocks noGrp="1"/>
          </p:cNvSpPr>
          <p:nvPr>
            <p:ph type="dt" sz="half" idx="10"/>
          </p:nvPr>
        </p:nvSpPr>
        <p:spPr/>
        <p:txBody>
          <a:bodyPr/>
          <a:lstStyle/>
          <a:p>
            <a:fld id="{AA7FB646-959B-4B08-A3A1-4066BC639314}"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2438400" y="1748938"/>
            <a:ext cx="7486650"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DIVIDER </a:t>
            </a:r>
            <a:r>
              <a:rPr lang="en-GB" noProof="0" dirty="0"/>
              <a:t>TEXT</a:t>
            </a:r>
          </a:p>
        </p:txBody>
      </p:sp>
    </p:spTree>
    <p:extLst>
      <p:ext uri="{BB962C8B-B14F-4D97-AF65-F5344CB8AC3E}">
        <p14:creationId xmlns:p14="http://schemas.microsoft.com/office/powerpoint/2010/main" val="2882132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Image 8">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p:cNvSpPr>
            <a:spLocks noGrp="1"/>
          </p:cNvSpPr>
          <p:nvPr>
            <p:ph type="pic" sz="quarter" idx="13"/>
          </p:nvPr>
        </p:nvSpPr>
        <p:spPr bwMode="ltGray">
          <a:xfrm>
            <a:off x="0" y="1173600"/>
            <a:ext cx="12190413" cy="4320000"/>
          </a:xfrm>
        </p:spPr>
        <p:txBody>
          <a:bodyPr/>
          <a:lstStyle/>
          <a:p>
            <a:r>
              <a:rPr lang="en-US"/>
              <a:t>Click icon to add picture</a:t>
            </a:r>
            <a:endParaRPr lang="en-GB" dirty="0"/>
          </a:p>
        </p:txBody>
      </p:sp>
      <p:sp>
        <p:nvSpPr>
          <p:cNvPr id="4" name="Date Placeholder 3"/>
          <p:cNvSpPr>
            <a:spLocks noGrp="1"/>
          </p:cNvSpPr>
          <p:nvPr>
            <p:ph type="dt" sz="half" idx="10"/>
          </p:nvPr>
        </p:nvSpPr>
        <p:spPr/>
        <p:txBody>
          <a:bodyPr/>
          <a:lstStyle/>
          <a:p>
            <a:fld id="{74BC39CE-911F-47C0-B376-FB9D8BE4A469}"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2438400" y="1748938"/>
            <a:ext cx="7486650"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Tree>
    <p:extLst>
      <p:ext uri="{BB962C8B-B14F-4D97-AF65-F5344CB8AC3E}">
        <p14:creationId xmlns:p14="http://schemas.microsoft.com/office/powerpoint/2010/main" val="15786228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Text, Graph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3" name="Content Placeholder 2"/>
          <p:cNvSpPr>
            <a:spLocks noGrp="1"/>
          </p:cNvSpPr>
          <p:nvPr>
            <p:ph idx="1"/>
          </p:nvPr>
        </p:nvSpPr>
        <p:spPr>
          <a:xfrm>
            <a:off x="539998" y="1770185"/>
            <a:ext cx="5966309" cy="43258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CB201BAD-D5EF-4E62-9665-78A85D016DEB}"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13" name="Chart Placeholder 12"/>
          <p:cNvSpPr>
            <a:spLocks noGrp="1"/>
          </p:cNvSpPr>
          <p:nvPr>
            <p:ph type="chart" sz="quarter" idx="13"/>
          </p:nvPr>
        </p:nvSpPr>
        <p:spPr>
          <a:xfrm>
            <a:off x="7173913" y="1793875"/>
            <a:ext cx="4643437" cy="4302125"/>
          </a:xfrm>
        </p:spPr>
        <p:txBody>
          <a:bodyPr/>
          <a:lstStyle/>
          <a:p>
            <a:r>
              <a:rPr lang="en-US" noProof="0"/>
              <a:t>Click icon to add chart</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Text, Char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3" name="Content Placeholder 2"/>
          <p:cNvSpPr>
            <a:spLocks noGrp="1"/>
          </p:cNvSpPr>
          <p:nvPr>
            <p:ph idx="1"/>
          </p:nvPr>
        </p:nvSpPr>
        <p:spPr>
          <a:xfrm>
            <a:off x="539998" y="1770185"/>
            <a:ext cx="5966309" cy="43258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27248287-A0D0-4ADD-AD41-2CADE689B327}"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13" name="Chart Placeholder 12"/>
          <p:cNvSpPr>
            <a:spLocks noGrp="1"/>
          </p:cNvSpPr>
          <p:nvPr>
            <p:ph type="chart" sz="quarter" idx="13"/>
          </p:nvPr>
        </p:nvSpPr>
        <p:spPr>
          <a:xfrm>
            <a:off x="7173913" y="1793875"/>
            <a:ext cx="4643437" cy="4302125"/>
          </a:xfrm>
        </p:spPr>
        <p:txBody>
          <a:bodyPr/>
          <a:lstStyle/>
          <a:p>
            <a:r>
              <a:rPr lang="en-US" noProof="0"/>
              <a:t>Click icon to add chart</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19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ment 2 White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D04096C5-2852-488B-B21B-287508DB564A}"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1953628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Text, Graph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3" name="Content Placeholder 2"/>
          <p:cNvSpPr>
            <a:spLocks noGrp="1"/>
          </p:cNvSpPr>
          <p:nvPr>
            <p:ph idx="1"/>
          </p:nvPr>
        </p:nvSpPr>
        <p:spPr>
          <a:xfrm>
            <a:off x="6240951" y="1770185"/>
            <a:ext cx="5579574" cy="43258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CAEE17A2-C014-4726-9BD7-8EFAB38463D7}"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13" name="Chart Placeholder 12"/>
          <p:cNvSpPr>
            <a:spLocks noGrp="1"/>
          </p:cNvSpPr>
          <p:nvPr>
            <p:ph type="chart" sz="quarter" idx="13"/>
          </p:nvPr>
        </p:nvSpPr>
        <p:spPr>
          <a:xfrm>
            <a:off x="541826" y="1793875"/>
            <a:ext cx="5147529" cy="4302125"/>
          </a:xfrm>
        </p:spPr>
        <p:txBody>
          <a:bodyPr/>
          <a:lstStyle/>
          <a:p>
            <a:r>
              <a:rPr lang="en-US" noProof="0"/>
              <a:t>Click icon to add chart</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Text, Chart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3" name="Content Placeholder 2"/>
          <p:cNvSpPr>
            <a:spLocks noGrp="1"/>
          </p:cNvSpPr>
          <p:nvPr>
            <p:ph idx="1"/>
          </p:nvPr>
        </p:nvSpPr>
        <p:spPr>
          <a:xfrm>
            <a:off x="6240951" y="1770185"/>
            <a:ext cx="5579574" cy="43258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94EEC6EA-042F-43E8-B4DB-8F69BD965FFD}"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13" name="Chart Placeholder 12"/>
          <p:cNvSpPr>
            <a:spLocks noGrp="1"/>
          </p:cNvSpPr>
          <p:nvPr>
            <p:ph type="chart" sz="quarter" idx="13"/>
          </p:nvPr>
        </p:nvSpPr>
        <p:spPr>
          <a:xfrm>
            <a:off x="541826" y="1793875"/>
            <a:ext cx="5147529" cy="4302125"/>
          </a:xfrm>
        </p:spPr>
        <p:txBody>
          <a:bodyPr/>
          <a:lstStyle/>
          <a:p>
            <a:r>
              <a:rPr lang="en-US" noProof="0"/>
              <a:t>Click icon to add chart</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5476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7B83C6D8-3C9F-4CCC-802F-B304B7F688BB}" type="datetime1">
              <a:rPr lang="de-DE" smtClean="0"/>
              <a:t>15.09.2022</a:t>
            </a:fld>
            <a:endParaRPr lang="en-GB"/>
          </a:p>
        </p:txBody>
      </p:sp>
      <p:sp>
        <p:nvSpPr>
          <p:cNvPr id="4" name="Footer Placeholder 3"/>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a:p>
        </p:txBody>
      </p:sp>
      <p:cxnSp>
        <p:nvCxnSpPr>
          <p:cNvPr id="6" name="Straight Connector 5"/>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502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clusion, White">
    <p:spTree>
      <p:nvGrpSpPr>
        <p:cNvPr id="1" name=""/>
        <p:cNvGrpSpPr/>
        <p:nvPr/>
      </p:nvGrpSpPr>
      <p:grpSpPr>
        <a:xfrm>
          <a:off x="0" y="0"/>
          <a:ext cx="0" cy="0"/>
          <a:chOff x="0" y="0"/>
          <a:chExt cx="0" cy="0"/>
        </a:xfrm>
      </p:grpSpPr>
      <p:sp>
        <p:nvSpPr>
          <p:cNvPr id="7"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solidFill>
                  <a:schemeClr val="bg1"/>
                </a:solidFill>
              </a:defRPr>
            </a:lvl1pPr>
          </a:lstStyle>
          <a:p>
            <a:r>
              <a:rPr lang="de-DE" dirty="0"/>
              <a:t>Click </a:t>
            </a:r>
            <a:r>
              <a:rPr lang="de-DE" dirty="0" err="1"/>
              <a:t>to</a:t>
            </a:r>
            <a:r>
              <a:rPr lang="de-DE" dirty="0"/>
              <a:t> </a:t>
            </a:r>
            <a:r>
              <a:rPr lang="de-DE" dirty="0" err="1"/>
              <a:t>edit</a:t>
            </a:r>
            <a:r>
              <a:rPr lang="de-DE" dirty="0"/>
              <a:t> </a:t>
            </a:r>
            <a:r>
              <a:rPr lang="de-DE" dirty="0" err="1"/>
              <a:t>master</a:t>
            </a:r>
            <a:r>
              <a:rPr lang="de-DE" dirty="0"/>
              <a:t> </a:t>
            </a:r>
            <a:r>
              <a:rPr lang="de-DE" dirty="0" err="1"/>
              <a:t>titel</a:t>
            </a:r>
            <a:r>
              <a:rPr lang="de-DE" dirty="0"/>
              <a:t> style</a:t>
            </a:r>
            <a:endParaRPr lang="en-GB" dirty="0"/>
          </a:p>
        </p:txBody>
      </p:sp>
      <p:sp>
        <p:nvSpPr>
          <p:cNvPr id="3" name="Date Placeholder 2"/>
          <p:cNvSpPr>
            <a:spLocks noGrp="1"/>
          </p:cNvSpPr>
          <p:nvPr>
            <p:ph type="dt" sz="half" idx="10"/>
          </p:nvPr>
        </p:nvSpPr>
        <p:spPr/>
        <p:txBody>
          <a:bodyPr/>
          <a:lstStyle/>
          <a:p>
            <a:fld id="{7C767089-6B80-467D-A4D2-9CB01B098E9F}" type="datetime1">
              <a:rPr lang="de-DE" smtClean="0"/>
              <a:t>15.09.2022</a:t>
            </a:fld>
            <a:endParaRPr lang="en-GB"/>
          </a:p>
        </p:txBody>
      </p:sp>
      <p:sp>
        <p:nvSpPr>
          <p:cNvPr id="4" name="Footer Placeholder 3"/>
          <p:cNvSpPr>
            <a:spLocks noGrp="1"/>
          </p:cNvSpPr>
          <p:nvPr>
            <p:ph type="ftr" sz="quarter" idx="11"/>
          </p:nvPr>
        </p:nvSpPr>
        <p:spPr/>
        <p:txBody>
          <a:bodyPr/>
          <a:lstStyle/>
          <a:p>
            <a:r>
              <a:rPr lang="de-DE"/>
              <a:t>© METRO AG.   Presentation title.   Classification level: Strictly confidential, confidential, for internal use only, public. Verdana 7.5 pt</a:t>
            </a:r>
            <a:endParaRPr lang="de-DE" dirty="0"/>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a:p>
        </p:txBody>
      </p:sp>
      <p:sp>
        <p:nvSpPr>
          <p:cNvPr id="9" name="Textplatzhalter 8"/>
          <p:cNvSpPr>
            <a:spLocks noGrp="1"/>
          </p:cNvSpPr>
          <p:nvPr>
            <p:ph type="body" sz="quarter" idx="13" hasCustomPrompt="1"/>
          </p:nvPr>
        </p:nvSpPr>
        <p:spPr>
          <a:xfrm>
            <a:off x="538163" y="1795638"/>
            <a:ext cx="11275200" cy="4140000"/>
          </a:xfrm>
        </p:spPr>
        <p:txBody>
          <a:bodyPr/>
          <a:lstStyle>
            <a:lvl1pPr>
              <a:defRPr sz="3600">
                <a:solidFill>
                  <a:schemeClr val="bg1"/>
                </a:solidFill>
              </a:defRPr>
            </a:lvl1pPr>
            <a:lvl2pPr marL="67825" indent="0">
              <a:buNone/>
              <a:defRPr>
                <a:solidFill>
                  <a:schemeClr val="bg1"/>
                </a:solidFill>
              </a:defRPr>
            </a:lvl2pPr>
            <a:lvl3pPr marL="189913" indent="0">
              <a:buNone/>
              <a:defRPr>
                <a:solidFill>
                  <a:schemeClr val="bg1"/>
                </a:solidFill>
              </a:defRPr>
            </a:lvl3pPr>
            <a:lvl4pPr marL="307388" indent="0">
              <a:buNone/>
              <a:defRPr>
                <a:solidFill>
                  <a:schemeClr val="bg1"/>
                </a:solidFill>
              </a:defRPr>
            </a:lvl4pPr>
            <a:lvl5pPr marL="435975" indent="0">
              <a:buNone/>
              <a:defRPr>
                <a:solidFill>
                  <a:schemeClr val="bg1"/>
                </a:solidFill>
              </a:defRPr>
            </a:lvl5pPr>
          </a:lstStyle>
          <a:p>
            <a:pPr lvl="0"/>
            <a:r>
              <a:rPr lang="de-DE" dirty="0"/>
              <a:t>Click </a:t>
            </a:r>
            <a:r>
              <a:rPr lang="de-DE" dirty="0" err="1"/>
              <a:t>to</a:t>
            </a:r>
            <a:r>
              <a:rPr lang="de-DE" dirty="0"/>
              <a:t> </a:t>
            </a:r>
            <a:r>
              <a:rPr lang="de-DE" dirty="0" err="1"/>
              <a:t>edit</a:t>
            </a:r>
            <a:r>
              <a:rPr lang="de-DE" dirty="0"/>
              <a:t> </a:t>
            </a:r>
            <a:r>
              <a:rPr lang="de-DE" dirty="0" err="1"/>
              <a:t>master</a:t>
            </a:r>
            <a:r>
              <a:rPr lang="de-DE" dirty="0"/>
              <a:t> </a:t>
            </a:r>
            <a:r>
              <a:rPr lang="de-DE" dirty="0" err="1"/>
              <a:t>text</a:t>
            </a:r>
            <a:r>
              <a:rPr lang="de-DE" dirty="0"/>
              <a:t> style</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clusion, Yellow">
    <p:spTree>
      <p:nvGrpSpPr>
        <p:cNvPr id="1" name=""/>
        <p:cNvGrpSpPr/>
        <p:nvPr/>
      </p:nvGrpSpPr>
      <p:grpSpPr>
        <a:xfrm>
          <a:off x="0" y="0"/>
          <a:ext cx="0" cy="0"/>
          <a:chOff x="0" y="0"/>
          <a:chExt cx="0" cy="0"/>
        </a:xfrm>
      </p:grpSpPr>
      <p:sp>
        <p:nvSpPr>
          <p:cNvPr id="7"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solidFill>
                  <a:schemeClr val="accent2"/>
                </a:solidFill>
              </a:defRPr>
            </a:lvl1pPr>
          </a:lstStyle>
          <a:p>
            <a:r>
              <a:rPr lang="de-DE" dirty="0"/>
              <a:t>Click </a:t>
            </a:r>
            <a:r>
              <a:rPr lang="de-DE" dirty="0" err="1"/>
              <a:t>to</a:t>
            </a:r>
            <a:r>
              <a:rPr lang="de-DE" dirty="0"/>
              <a:t> </a:t>
            </a:r>
            <a:r>
              <a:rPr lang="de-DE" dirty="0" err="1"/>
              <a:t>edit</a:t>
            </a:r>
            <a:r>
              <a:rPr lang="de-DE" dirty="0"/>
              <a:t> </a:t>
            </a:r>
            <a:r>
              <a:rPr lang="de-DE" dirty="0" err="1"/>
              <a:t>master</a:t>
            </a:r>
            <a:r>
              <a:rPr lang="de-DE" dirty="0"/>
              <a:t> </a:t>
            </a:r>
            <a:r>
              <a:rPr lang="de-DE" dirty="0" err="1"/>
              <a:t>titel</a:t>
            </a:r>
            <a:r>
              <a:rPr lang="de-DE" dirty="0"/>
              <a:t> style</a:t>
            </a:r>
            <a:endParaRPr lang="en-GB" dirty="0"/>
          </a:p>
        </p:txBody>
      </p:sp>
      <p:sp>
        <p:nvSpPr>
          <p:cNvPr id="3" name="Date Placeholder 2"/>
          <p:cNvSpPr>
            <a:spLocks noGrp="1"/>
          </p:cNvSpPr>
          <p:nvPr>
            <p:ph type="dt" sz="half" idx="10"/>
          </p:nvPr>
        </p:nvSpPr>
        <p:spPr/>
        <p:txBody>
          <a:bodyPr/>
          <a:lstStyle/>
          <a:p>
            <a:fld id="{C92F132E-C8DC-4030-9E3C-FCEABDE51AE9}" type="datetime1">
              <a:rPr lang="de-DE" smtClean="0"/>
              <a:t>15.09.2022</a:t>
            </a:fld>
            <a:endParaRPr lang="en-GB"/>
          </a:p>
        </p:txBody>
      </p:sp>
      <p:sp>
        <p:nvSpPr>
          <p:cNvPr id="4" name="Footer Placeholder 3"/>
          <p:cNvSpPr>
            <a:spLocks noGrp="1"/>
          </p:cNvSpPr>
          <p:nvPr>
            <p:ph type="ftr" sz="quarter" idx="11"/>
          </p:nvPr>
        </p:nvSpPr>
        <p:spPr/>
        <p:txBody>
          <a:bodyPr/>
          <a:lstStyle/>
          <a:p>
            <a:r>
              <a:rPr lang="de-DE"/>
              <a:t>© METRO AG.   Presentation title.   Classification level: Strictly confidential, confidential, for internal use only, public. Verdana 7.5 pt</a:t>
            </a:r>
            <a:endParaRPr lang="de-DE" dirty="0"/>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a:p>
        </p:txBody>
      </p:sp>
      <p:sp>
        <p:nvSpPr>
          <p:cNvPr id="9" name="Textplatzhalter 8"/>
          <p:cNvSpPr>
            <a:spLocks noGrp="1"/>
          </p:cNvSpPr>
          <p:nvPr>
            <p:ph type="body" sz="quarter" idx="13" hasCustomPrompt="1"/>
          </p:nvPr>
        </p:nvSpPr>
        <p:spPr>
          <a:xfrm>
            <a:off x="538163" y="1795638"/>
            <a:ext cx="11275200" cy="4140000"/>
          </a:xfrm>
        </p:spPr>
        <p:txBody>
          <a:bodyPr/>
          <a:lstStyle>
            <a:lvl1pPr>
              <a:defRPr sz="3600" baseline="0">
                <a:solidFill>
                  <a:schemeClr val="accent2"/>
                </a:solidFill>
              </a:defRPr>
            </a:lvl1pPr>
            <a:lvl2pPr marL="67825" indent="0">
              <a:buNone/>
              <a:defRPr>
                <a:solidFill>
                  <a:schemeClr val="bg1"/>
                </a:solidFill>
              </a:defRPr>
            </a:lvl2pPr>
            <a:lvl3pPr marL="189913" indent="0">
              <a:buNone/>
              <a:defRPr>
                <a:solidFill>
                  <a:schemeClr val="bg1"/>
                </a:solidFill>
              </a:defRPr>
            </a:lvl3pPr>
            <a:lvl4pPr marL="307388" indent="0">
              <a:buNone/>
              <a:defRPr>
                <a:solidFill>
                  <a:schemeClr val="bg1"/>
                </a:solidFill>
              </a:defRPr>
            </a:lvl4pPr>
            <a:lvl5pPr marL="435975" indent="0">
              <a:buNone/>
              <a:defRPr>
                <a:solidFill>
                  <a:schemeClr val="bg1"/>
                </a:solidFill>
              </a:defRPr>
            </a:lvl5pPr>
          </a:lstStyle>
          <a:p>
            <a:pPr lvl="0"/>
            <a:r>
              <a:rPr lang="de-DE" dirty="0"/>
              <a:t>Click </a:t>
            </a:r>
            <a:r>
              <a:rPr lang="de-DE" dirty="0" err="1"/>
              <a:t>to</a:t>
            </a:r>
            <a:r>
              <a:rPr lang="de-DE" dirty="0"/>
              <a:t> </a:t>
            </a:r>
            <a:r>
              <a:rPr lang="de-DE" dirty="0" err="1"/>
              <a:t>edit</a:t>
            </a:r>
            <a:r>
              <a:rPr lang="de-DE" dirty="0"/>
              <a:t> </a:t>
            </a:r>
            <a:r>
              <a:rPr lang="de-DE" dirty="0" err="1"/>
              <a:t>master</a:t>
            </a:r>
            <a:r>
              <a:rPr lang="de-DE" dirty="0"/>
              <a:t> </a:t>
            </a:r>
            <a:r>
              <a:rPr lang="de-DE" dirty="0" err="1"/>
              <a:t>text</a:t>
            </a:r>
            <a:r>
              <a:rPr lang="de-DE" dirty="0"/>
              <a:t> style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Contacts">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bwMode="ltGray">
          <a:xfrm>
            <a:off x="545454" y="1793875"/>
            <a:ext cx="1964798" cy="4313436"/>
          </a:xfrm>
          <a:prstGeom prst="rect">
            <a:avLst/>
          </a:prstGeom>
        </p:spPr>
      </p:pic>
      <p:sp>
        <p:nvSpPr>
          <p:cNvPr id="2" name="Title 1"/>
          <p:cNvSpPr>
            <a:spLocks noGrp="1"/>
          </p:cNvSpPr>
          <p:nvPr>
            <p:ph type="ctrTitle"/>
          </p:nvPr>
        </p:nvSpPr>
        <p:spPr>
          <a:xfrm>
            <a:off x="1523999" y="2499360"/>
            <a:ext cx="10296525" cy="594360"/>
          </a:xfrm>
        </p:spPr>
        <p:txBody>
          <a:bodyPr anchor="t" anchorCtr="0"/>
          <a:lstStyle>
            <a:lvl1pPr algn="l">
              <a:defRPr sz="3600">
                <a:solidFill>
                  <a:schemeClr val="bg2"/>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1524000" y="3230880"/>
            <a:ext cx="8401050" cy="2560319"/>
          </a:xfrm>
        </p:spPr>
        <p:txBody>
          <a:bodyPr/>
          <a:lstStyle>
            <a:lvl1pPr marL="0" indent="0" algn="l">
              <a:lnSpc>
                <a:spcPct val="100000"/>
              </a:lnSpc>
              <a:spcBef>
                <a:spcPts val="0"/>
              </a:spcBef>
              <a:buNone/>
              <a:defRPr sz="15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4" name="Date Placeholder 3"/>
          <p:cNvSpPr>
            <a:spLocks noGrp="1"/>
          </p:cNvSpPr>
          <p:nvPr>
            <p:ph type="dt" sz="half" idx="10"/>
          </p:nvPr>
        </p:nvSpPr>
        <p:spPr/>
        <p:txBody>
          <a:bodyPr/>
          <a:lstStyle>
            <a:lvl1pPr>
              <a:defRPr>
                <a:solidFill>
                  <a:schemeClr val="bg2"/>
                </a:solidFill>
              </a:defRPr>
            </a:lvl1pPr>
          </a:lstStyle>
          <a:p>
            <a:fld id="{D3EE9DA5-A833-46A5-993B-E11778DC50E0}" type="datetime1">
              <a:rPr lang="de-DE" smtClean="0"/>
              <a:t>15.09.2022</a:t>
            </a:fld>
            <a:endParaRPr lang="en-GB"/>
          </a:p>
        </p:txBody>
      </p:sp>
      <p:sp>
        <p:nvSpPr>
          <p:cNvPr id="5" name="Footer Placeholder 4"/>
          <p:cNvSpPr>
            <a:spLocks noGrp="1"/>
          </p:cNvSpPr>
          <p:nvPr>
            <p:ph type="ftr" sz="quarter" idx="11"/>
          </p:nvPr>
        </p:nvSpPr>
        <p:spPr/>
        <p:txBody>
          <a:bodyPr/>
          <a:lstStyle>
            <a:lvl1pPr>
              <a:defRPr>
                <a:solidFill>
                  <a:schemeClr val="bg2"/>
                </a:solidFill>
              </a:defRPr>
            </a:lvl1p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5CE54B-C29A-4A25-9174-59FEA10EAC97}" type="slidenum">
              <a:rPr lang="en-GB" smtClean="0"/>
              <a:pPr/>
              <a:t>‹#›</a:t>
            </a:fld>
            <a:endParaRPr lang="en-GB" dirty="0"/>
          </a:p>
        </p:txBody>
      </p:sp>
      <p:pic>
        <p:nvPicPr>
          <p:cNvPr id="8" name="Picture 7"/>
          <p:cNvPicPr>
            <a:picLocks noChangeAspect="1"/>
          </p:cNvPicPr>
          <p:nvPr userDrawn="1"/>
        </p:nvPicPr>
        <p:blipFill>
          <a:blip r:embed="rId3"/>
          <a:stretch>
            <a:fillRect/>
          </a:stretch>
        </p:blipFill>
        <p:spPr bwMode="black">
          <a:xfrm>
            <a:off x="542276" y="521426"/>
            <a:ext cx="2723400" cy="460800"/>
          </a:xfrm>
          <a:prstGeom prst="rect">
            <a:avLst/>
          </a:prstGeom>
        </p:spPr>
      </p:pic>
    </p:spTree>
    <p:extLst>
      <p:ext uri="{BB962C8B-B14F-4D97-AF65-F5344CB8AC3E}">
        <p14:creationId xmlns:p14="http://schemas.microsoft.com/office/powerpoint/2010/main" val="87453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2 White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27C0E822-DB96-402B-9AE7-10F3F228DD3A}"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319676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3 White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F4ED8D81-50C3-4ACD-A85F-B820EF082F1E}"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99918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3 White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76AF7454-B348-432D-96DC-30B3C9DBC430}"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14708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4 White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FEBEF78C-1840-40C0-B38D-DC9A55375173}"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2054920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emf"/><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504092"/>
            <a:ext cx="11276862" cy="1186596"/>
          </a:xfrm>
          <a:prstGeom prst="rect">
            <a:avLst/>
          </a:prstGeom>
        </p:spPr>
        <p:txBody>
          <a:bodyPr vert="horz" lIns="0" tIns="0" rIns="0" bIns="0" rtlCol="0" anchor="t" anchorCtr="0">
            <a:noAutofit/>
          </a:bodyPr>
          <a:lstStyle/>
          <a:p>
            <a:r>
              <a:rPr lang="de-DE"/>
              <a:t>Mastertitelformat bearbeiten</a:t>
            </a:r>
            <a:endParaRPr lang="en-GB" noProof="0" dirty="0"/>
          </a:p>
        </p:txBody>
      </p:sp>
      <p:sp>
        <p:nvSpPr>
          <p:cNvPr id="3" name="Text Placeholder 2"/>
          <p:cNvSpPr>
            <a:spLocks noGrp="1"/>
          </p:cNvSpPr>
          <p:nvPr>
            <p:ph type="body" idx="1"/>
          </p:nvPr>
        </p:nvSpPr>
        <p:spPr>
          <a:xfrm>
            <a:off x="540000" y="1770185"/>
            <a:ext cx="11276862" cy="4325815"/>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790574" y="6579086"/>
            <a:ext cx="626746" cy="216000"/>
          </a:xfrm>
          <a:prstGeom prst="rect">
            <a:avLst/>
          </a:prstGeom>
        </p:spPr>
        <p:txBody>
          <a:bodyPr vert="horz" lIns="0" tIns="0" rIns="0" bIns="0" rtlCol="0" anchor="t" anchorCtr="0"/>
          <a:lstStyle>
            <a:lvl1pPr algn="l">
              <a:defRPr sz="750">
                <a:solidFill>
                  <a:schemeClr val="tx2"/>
                </a:solidFill>
              </a:defRPr>
            </a:lvl1pPr>
          </a:lstStyle>
          <a:p>
            <a:fld id="{CE59744B-BA0B-4D7C-865E-D12DB92B1F64}" type="datetime1">
              <a:rPr lang="de-DE" smtClean="0"/>
              <a:t>15.09.2022</a:t>
            </a:fld>
            <a:endParaRPr lang="en-GB" dirty="0"/>
          </a:p>
        </p:txBody>
      </p:sp>
      <p:sp>
        <p:nvSpPr>
          <p:cNvPr id="5" name="Footer Placeholder 4"/>
          <p:cNvSpPr>
            <a:spLocks noGrp="1"/>
          </p:cNvSpPr>
          <p:nvPr>
            <p:ph type="ftr" sz="quarter" idx="3"/>
          </p:nvPr>
        </p:nvSpPr>
        <p:spPr>
          <a:xfrm>
            <a:off x="1508760" y="6579086"/>
            <a:ext cx="8416290" cy="216000"/>
          </a:xfrm>
          <a:prstGeom prst="rect">
            <a:avLst/>
          </a:prstGeom>
        </p:spPr>
        <p:txBody>
          <a:bodyPr vert="horz" lIns="0" tIns="0" rIns="0" bIns="0" rtlCol="0" anchor="t" anchorCtr="0"/>
          <a:lstStyle>
            <a:lvl1pPr algn="l">
              <a:defRPr sz="750">
                <a:solidFill>
                  <a:schemeClr val="tx2"/>
                </a:solidFill>
              </a:defRPr>
            </a:lvl1pPr>
          </a:lstStyle>
          <a:p>
            <a:r>
              <a:rPr lang="en-GB"/>
              <a:t>© METRO AG.   Presentation title.   Classification level: Strictly confidential, confidential, for internal use only, public. Verdana 7.5 pt</a:t>
            </a:r>
            <a:endParaRPr lang="en-GB" dirty="0"/>
          </a:p>
        </p:txBody>
      </p:sp>
      <p:sp>
        <p:nvSpPr>
          <p:cNvPr id="6" name="Slide Number Placeholder 5"/>
          <p:cNvSpPr>
            <a:spLocks noGrp="1"/>
          </p:cNvSpPr>
          <p:nvPr>
            <p:ph type="sldNum" sz="quarter" idx="4"/>
          </p:nvPr>
        </p:nvSpPr>
        <p:spPr>
          <a:xfrm>
            <a:off x="539999" y="6579087"/>
            <a:ext cx="210277" cy="216000"/>
          </a:xfrm>
          <a:prstGeom prst="rect">
            <a:avLst/>
          </a:prstGeom>
        </p:spPr>
        <p:txBody>
          <a:bodyPr vert="horz" lIns="0" tIns="0" rIns="0" bIns="0" rtlCol="0" anchor="t" anchorCtr="0"/>
          <a:lstStyle>
            <a:lvl1pPr algn="l">
              <a:defRPr sz="750">
                <a:solidFill>
                  <a:schemeClr val="tx2"/>
                </a:solidFill>
              </a:defRPr>
            </a:lvl1pPr>
          </a:lstStyle>
          <a:p>
            <a:fld id="{BD5CE54B-C29A-4A25-9174-59FEA10EAC97}" type="slidenum">
              <a:rPr lang="en-GB" smtClean="0"/>
              <a:pPr/>
              <a:t>‹#›</a:t>
            </a:fld>
            <a:endParaRPr lang="en-GB" dirty="0"/>
          </a:p>
        </p:txBody>
      </p:sp>
      <p:pic>
        <p:nvPicPr>
          <p:cNvPr id="11" name="Picture 10"/>
          <p:cNvPicPr>
            <a:picLocks noChangeAspect="1"/>
          </p:cNvPicPr>
          <p:nvPr/>
        </p:nvPicPr>
        <p:blipFill>
          <a:blip r:embed="rId57"/>
          <a:stretch>
            <a:fillRect/>
          </a:stretch>
        </p:blipFill>
        <p:spPr>
          <a:xfrm>
            <a:off x="10389394" y="6444732"/>
            <a:ext cx="1433512" cy="242550"/>
          </a:xfrm>
          <a:prstGeom prst="rect">
            <a:avLst/>
          </a:prstGeom>
        </p:spPr>
      </p:pic>
    </p:spTree>
    <p:extLst>
      <p:ext uri="{BB962C8B-B14F-4D97-AF65-F5344CB8AC3E}">
        <p14:creationId xmlns:p14="http://schemas.microsoft.com/office/powerpoint/2010/main" val="376451590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73" r:id="rId3"/>
    <p:sldLayoutId id="2147483672" r:id="rId4"/>
    <p:sldLayoutId id="2147483688" r:id="rId5"/>
    <p:sldLayoutId id="2147483689" r:id="rId6"/>
    <p:sldLayoutId id="2147483692" r:id="rId7"/>
    <p:sldLayoutId id="2147483693" r:id="rId8"/>
    <p:sldLayoutId id="2147483696" r:id="rId9"/>
    <p:sldLayoutId id="2147483697" r:id="rId10"/>
    <p:sldLayoutId id="2147483700" r:id="rId11"/>
    <p:sldLayoutId id="2147483701" r:id="rId12"/>
    <p:sldLayoutId id="2147483686" r:id="rId13"/>
    <p:sldLayoutId id="2147483687" r:id="rId14"/>
    <p:sldLayoutId id="2147483690" r:id="rId15"/>
    <p:sldLayoutId id="2147483691" r:id="rId16"/>
    <p:sldLayoutId id="2147483694" r:id="rId17"/>
    <p:sldLayoutId id="2147483695" r:id="rId18"/>
    <p:sldLayoutId id="2147483698" r:id="rId19"/>
    <p:sldLayoutId id="2147483699" r:id="rId20"/>
    <p:sldLayoutId id="2147483702" r:id="rId21"/>
    <p:sldLayoutId id="2147483703" r:id="rId22"/>
    <p:sldLayoutId id="2147483650" r:id="rId23"/>
    <p:sldLayoutId id="2147483663" r:id="rId24"/>
    <p:sldLayoutId id="2147483664" r:id="rId25"/>
    <p:sldLayoutId id="2147483665" r:id="rId26"/>
    <p:sldLayoutId id="2147483704" r:id="rId27"/>
    <p:sldLayoutId id="2147483666" r:id="rId28"/>
    <p:sldLayoutId id="2147483676" r:id="rId29"/>
    <p:sldLayoutId id="2147483667" r:id="rId30"/>
    <p:sldLayoutId id="2147483668" r:id="rId31"/>
    <p:sldLayoutId id="2147483669" r:id="rId32"/>
    <p:sldLayoutId id="2147483670" r:id="rId33"/>
    <p:sldLayoutId id="2147483671" r:id="rId34"/>
    <p:sldLayoutId id="2147483651" r:id="rId35"/>
    <p:sldLayoutId id="2147483657" r:id="rId36"/>
    <p:sldLayoutId id="2147483658" r:id="rId37"/>
    <p:sldLayoutId id="2147483659" r:id="rId38"/>
    <p:sldLayoutId id="2147483660" r:id="rId39"/>
    <p:sldLayoutId id="2147483679" r:id="rId40"/>
    <p:sldLayoutId id="2147483678" r:id="rId41"/>
    <p:sldLayoutId id="2147483680" r:id="rId42"/>
    <p:sldLayoutId id="2147483682" r:id="rId43"/>
    <p:sldLayoutId id="2147483683" r:id="rId44"/>
    <p:sldLayoutId id="2147483681" r:id="rId45"/>
    <p:sldLayoutId id="2147483684" r:id="rId46"/>
    <p:sldLayoutId id="2147483685" r:id="rId47"/>
    <p:sldLayoutId id="2147483707" r:id="rId48"/>
    <p:sldLayoutId id="2147483674" r:id="rId49"/>
    <p:sldLayoutId id="2147483708" r:id="rId50"/>
    <p:sldLayoutId id="2147483675" r:id="rId51"/>
    <p:sldLayoutId id="2147483654" r:id="rId52"/>
    <p:sldLayoutId id="2147483705" r:id="rId53"/>
    <p:sldLayoutId id="2147483706" r:id="rId54"/>
    <p:sldLayoutId id="2147483662" r:id="rId55"/>
  </p:sldLayoutIdLst>
  <p:hf hdr="0"/>
  <p:txStyles>
    <p:titleStyle>
      <a:lvl1pPr algn="l" defTabSz="914400" rtl="0" eaLnBrk="1" latinLnBrk="0" hangingPunct="1">
        <a:lnSpc>
          <a:spcPct val="90000"/>
        </a:lnSpc>
        <a:spcBef>
          <a:spcPct val="0"/>
        </a:spcBef>
        <a:buNone/>
        <a:defRPr sz="2800" b="1" kern="1200" cap="all"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buFontTx/>
        <a:buNone/>
        <a:defRPr sz="1500" kern="1200">
          <a:solidFill>
            <a:schemeClr val="tx1"/>
          </a:solidFill>
          <a:latin typeface="+mn-lt"/>
          <a:ea typeface="+mn-ea"/>
          <a:cs typeface="+mn-cs"/>
        </a:defRPr>
      </a:lvl1pPr>
      <a:lvl2pPr marL="198000" indent="-130175"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2pPr>
      <a:lvl3pPr marL="315913"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3pPr>
      <a:lvl4pPr marL="433388"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4pPr>
      <a:lvl5pPr marL="561975"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62" userDrawn="1">
          <p15:clr>
            <a:srgbClr val="F26B43"/>
          </p15:clr>
        </p15:guide>
        <p15:guide id="3" pos="3929" userDrawn="1">
          <p15:clr>
            <a:srgbClr val="F26B43"/>
          </p15:clr>
        </p15:guide>
        <p15:guide id="4" pos="4453" userDrawn="1">
          <p15:clr>
            <a:srgbClr val="F26B43"/>
          </p15:clr>
        </p15:guide>
        <p15:guide id="5" pos="4519" userDrawn="1">
          <p15:clr>
            <a:srgbClr val="F26B43"/>
          </p15:clr>
        </p15:guide>
        <p15:guide id="6" pos="5058" userDrawn="1">
          <p15:clr>
            <a:srgbClr val="F26B43"/>
          </p15:clr>
        </p15:guide>
        <p15:guide id="7" pos="5121" userDrawn="1">
          <p15:clr>
            <a:srgbClr val="F26B43"/>
          </p15:clr>
        </p15:guide>
        <p15:guide id="8" pos="5652" userDrawn="1">
          <p15:clr>
            <a:srgbClr val="F26B43"/>
          </p15:clr>
        </p15:guide>
        <p15:guide id="9" pos="5718" userDrawn="1">
          <p15:clr>
            <a:srgbClr val="F26B43"/>
          </p15:clr>
        </p15:guide>
        <p15:guide id="10" pos="6252" userDrawn="1">
          <p15:clr>
            <a:srgbClr val="F26B43"/>
          </p15:clr>
        </p15:guide>
        <p15:guide id="11" pos="6315" userDrawn="1">
          <p15:clr>
            <a:srgbClr val="F26B43"/>
          </p15:clr>
        </p15:guide>
        <p15:guide id="12" pos="6849" userDrawn="1">
          <p15:clr>
            <a:srgbClr val="F26B43"/>
          </p15:clr>
        </p15:guide>
        <p15:guide id="13" pos="6915" userDrawn="1">
          <p15:clr>
            <a:srgbClr val="F26B43"/>
          </p15:clr>
        </p15:guide>
        <p15:guide id="14" pos="7446" userDrawn="1">
          <p15:clr>
            <a:srgbClr val="F26B43"/>
          </p15:clr>
        </p15:guide>
        <p15:guide id="15" pos="3324" userDrawn="1">
          <p15:clr>
            <a:srgbClr val="F26B43"/>
          </p15:clr>
        </p15:guide>
        <p15:guide id="16" pos="3258" userDrawn="1">
          <p15:clr>
            <a:srgbClr val="F26B43"/>
          </p15:clr>
        </p15:guide>
        <p15:guide id="17" pos="2733" userDrawn="1">
          <p15:clr>
            <a:srgbClr val="F26B43"/>
          </p15:clr>
        </p15:guide>
        <p15:guide id="18" pos="2667" userDrawn="1">
          <p15:clr>
            <a:srgbClr val="F26B43"/>
          </p15:clr>
        </p15:guide>
        <p15:guide id="19" pos="2133" userDrawn="1">
          <p15:clr>
            <a:srgbClr val="F26B43"/>
          </p15:clr>
        </p15:guide>
        <p15:guide id="20" pos="2070" userDrawn="1">
          <p15:clr>
            <a:srgbClr val="F26B43"/>
          </p15:clr>
        </p15:guide>
        <p15:guide id="21" pos="1536" userDrawn="1">
          <p15:clr>
            <a:srgbClr val="F26B43"/>
          </p15:clr>
        </p15:guide>
        <p15:guide id="22" pos="1467" userDrawn="1">
          <p15:clr>
            <a:srgbClr val="F26B43"/>
          </p15:clr>
        </p15:guide>
        <p15:guide id="23" pos="939" userDrawn="1">
          <p15:clr>
            <a:srgbClr val="F26B43"/>
          </p15:clr>
        </p15:guide>
        <p15:guide id="24" pos="867" userDrawn="1">
          <p15:clr>
            <a:srgbClr val="F26B43"/>
          </p15:clr>
        </p15:guide>
        <p15:guide id="25" pos="339" userDrawn="1">
          <p15:clr>
            <a:srgbClr val="F26B43"/>
          </p15:clr>
        </p15:guide>
        <p15:guide id="26" orient="horz" pos="4200" userDrawn="1">
          <p15:clr>
            <a:srgbClr val="F26B43"/>
          </p15:clr>
        </p15:guide>
        <p15:guide id="27" orient="horz" pos="3840" userDrawn="1">
          <p15:clr>
            <a:srgbClr val="F26B43"/>
          </p15:clr>
        </p15:guide>
        <p15:guide id="28" orient="horz" pos="1130" userDrawn="1">
          <p15:clr>
            <a:srgbClr val="F26B43"/>
          </p15:clr>
        </p15:guide>
        <p15:guide id="29" orient="horz" pos="3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s://esourcing.metro-link.com/" TargetMode="External"/><Relationship Id="rId2" Type="http://schemas.openxmlformats.org/officeDocument/2006/relationships/hyperlink" Target="https://esourcing.metro-link.com/wui38_2/loginprocess.do" TargetMode="Externa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Country buyer</a:t>
            </a:r>
            <a:br>
              <a:rPr lang="en-US" altLang="en-US" dirty="0"/>
            </a:br>
            <a:r>
              <a:rPr lang="en-US" altLang="en-US" dirty="0"/>
              <a:t>Quantity placement</a:t>
            </a:r>
            <a:endParaRPr lang="en-GB" dirty="0"/>
          </a:p>
        </p:txBody>
      </p:sp>
      <p:sp>
        <p:nvSpPr>
          <p:cNvPr id="3" name="Subtitle 2"/>
          <p:cNvSpPr>
            <a:spLocks noGrp="1"/>
          </p:cNvSpPr>
          <p:nvPr>
            <p:ph type="subTitle" idx="1"/>
          </p:nvPr>
        </p:nvSpPr>
        <p:spPr>
          <a:xfrm>
            <a:off x="1524000" y="3701235"/>
            <a:ext cx="8401050" cy="2098431"/>
          </a:xfrm>
        </p:spPr>
        <p:txBody>
          <a:bodyPr/>
          <a:lstStyle/>
          <a:p>
            <a:r>
              <a:rPr lang="en-US" altLang="en-US" sz="1600" dirty="0">
                <a:solidFill>
                  <a:srgbClr val="FF0000"/>
                </a:solidFill>
              </a:rPr>
              <a:t>COBM Projects only</a:t>
            </a:r>
          </a:p>
          <a:p>
            <a:r>
              <a:rPr lang="en-GB" dirty="0"/>
              <a:t>2022</a:t>
            </a:r>
          </a:p>
        </p:txBody>
      </p:sp>
      <p:sp>
        <p:nvSpPr>
          <p:cNvPr id="4" name="Date Placeholder 3"/>
          <p:cNvSpPr>
            <a:spLocks noGrp="1"/>
          </p:cNvSpPr>
          <p:nvPr>
            <p:ph type="dt" sz="half" idx="10"/>
          </p:nvPr>
        </p:nvSpPr>
        <p:spPr/>
        <p:txBody>
          <a:bodyPr/>
          <a:lstStyle/>
          <a:p>
            <a:r>
              <a:rPr lang="de-DE" dirty="0"/>
              <a:t>2020</a:t>
            </a:r>
            <a:endParaRPr lang="en-GB" dirty="0"/>
          </a:p>
        </p:txBody>
      </p:sp>
      <p:sp>
        <p:nvSpPr>
          <p:cNvPr id="5" name="Footer Placeholder 4"/>
          <p:cNvSpPr>
            <a:spLocks noGrp="1"/>
          </p:cNvSpPr>
          <p:nvPr>
            <p:ph type="ftr" sz="quarter" idx="11"/>
          </p:nvPr>
        </p:nvSpPr>
        <p:spPr/>
        <p:txBody>
          <a:bodyPr/>
          <a:lstStyle/>
          <a:p>
            <a:r>
              <a:rPr lang="en-US" b="1" dirty="0"/>
              <a:t>Country </a:t>
            </a:r>
            <a:r>
              <a:rPr lang="en-US" b="1" dirty="0" err="1"/>
              <a:t>Buyer_Quantity</a:t>
            </a:r>
            <a:r>
              <a:rPr lang="en-US" b="1" dirty="0"/>
              <a:t> </a:t>
            </a:r>
            <a:r>
              <a:rPr lang="en-US" b="1" dirty="0" err="1"/>
              <a:t>placement_COBM</a:t>
            </a:r>
            <a:r>
              <a:rPr lang="en-US" b="1" dirty="0"/>
              <a:t> Projects only</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pPr/>
              <a:t>1</a:t>
            </a:fld>
            <a:endParaRPr lang="en-GB" dirty="0"/>
          </a:p>
        </p:txBody>
      </p:sp>
    </p:spTree>
    <p:extLst>
      <p:ext uri="{BB962C8B-B14F-4D97-AF65-F5344CB8AC3E}">
        <p14:creationId xmlns:p14="http://schemas.microsoft.com/office/powerpoint/2010/main" val="2877498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70" y="601759"/>
            <a:ext cx="11276862" cy="593298"/>
          </a:xfrm>
        </p:spPr>
        <p:txBody>
          <a:bodyPr/>
          <a:lstStyle/>
          <a:p>
            <a:r>
              <a:rPr lang="en-US" altLang="en-US" dirty="0">
                <a:ea typeface="ＭＳ Ｐゴシック" pitchFamily="34" charset="-128"/>
              </a:rPr>
              <a:t>Place values</a:t>
            </a:r>
            <a:endParaRPr lang="en-US" dirty="0"/>
          </a:p>
        </p:txBody>
      </p:sp>
      <p:sp>
        <p:nvSpPr>
          <p:cNvPr id="5" name="Footer Placeholder 4"/>
          <p:cNvSpPr>
            <a:spLocks noGrp="1"/>
          </p:cNvSpPr>
          <p:nvPr>
            <p:ph type="ftr" sz="quarter" idx="11"/>
          </p:nvPr>
        </p:nvSpPr>
        <p:spPr>
          <a:xfrm>
            <a:off x="1508760" y="6588139"/>
            <a:ext cx="8416290" cy="216000"/>
          </a:xfrm>
        </p:spPr>
        <p:txBody>
          <a:bodyPr/>
          <a:lstStyle/>
          <a:p>
            <a:r>
              <a:rPr lang="en-US" b="1" dirty="0"/>
              <a:t>Country </a:t>
            </a:r>
            <a:r>
              <a:rPr lang="en-US" b="1" dirty="0" err="1"/>
              <a:t>Buyer_Quantity</a:t>
            </a:r>
            <a:r>
              <a:rPr lang="en-US" b="1" dirty="0"/>
              <a:t> </a:t>
            </a:r>
            <a:r>
              <a:rPr lang="en-US" b="1" dirty="0" err="1"/>
              <a:t>placement_COBM</a:t>
            </a:r>
            <a:r>
              <a:rPr lang="en-US" b="1" dirty="0"/>
              <a:t> Projects only</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10</a:t>
            </a:fld>
            <a:endParaRPr lang="en-GB"/>
          </a:p>
        </p:txBody>
      </p:sp>
      <p:sp>
        <p:nvSpPr>
          <p:cNvPr id="7" name="Rectangle 6"/>
          <p:cNvSpPr/>
          <p:nvPr/>
        </p:nvSpPr>
        <p:spPr>
          <a:xfrm>
            <a:off x="1041148" y="1195057"/>
            <a:ext cx="10882265" cy="646331"/>
          </a:xfrm>
          <a:prstGeom prst="rect">
            <a:avLst/>
          </a:prstGeom>
        </p:spPr>
        <p:txBody>
          <a:bodyPr wrap="square">
            <a:spAutoFit/>
          </a:bodyPr>
          <a:lstStyle/>
          <a:p>
            <a:pPr marL="285750" indent="-285750">
              <a:spcBef>
                <a:spcPct val="0"/>
              </a:spcBef>
              <a:buFont typeface="Wingdings" panose="05000000000000000000" pitchFamily="2" charset="2"/>
              <a:buChar char="Ø"/>
            </a:pPr>
            <a:r>
              <a:rPr lang="en-US" altLang="en-US" b="1" dirty="0"/>
              <a:t>Place values</a:t>
            </a:r>
            <a:r>
              <a:rPr lang="en-US" altLang="en-US" dirty="0"/>
              <a:t> icon will allow you to change your quotation while the project is still open. </a:t>
            </a:r>
          </a:p>
          <a:p>
            <a:pPr marL="285750" indent="-285750">
              <a:spcBef>
                <a:spcPct val="0"/>
              </a:spcBef>
              <a:buFont typeface="Wingdings" panose="05000000000000000000" pitchFamily="2" charset="2"/>
              <a:buChar char="Ø"/>
            </a:pPr>
            <a:r>
              <a:rPr lang="en-US" altLang="en-US" dirty="0"/>
              <a:t>Project status needs to be: Online/Extended</a:t>
            </a:r>
          </a:p>
        </p:txBody>
      </p:sp>
      <p:pic>
        <p:nvPicPr>
          <p:cNvPr id="9" name="Picture 8">
            <a:extLst>
              <a:ext uri="{FF2B5EF4-FFF2-40B4-BE49-F238E27FC236}">
                <a16:creationId xmlns:a16="http://schemas.microsoft.com/office/drawing/2014/main" id="{E56747CB-A9FD-4103-B238-B63EAF5F46B1}"/>
              </a:ext>
            </a:extLst>
          </p:cNvPr>
          <p:cNvPicPr>
            <a:picLocks noChangeAspect="1"/>
          </p:cNvPicPr>
          <p:nvPr/>
        </p:nvPicPr>
        <p:blipFill>
          <a:blip r:embed="rId2"/>
          <a:stretch>
            <a:fillRect/>
          </a:stretch>
        </p:blipFill>
        <p:spPr>
          <a:xfrm>
            <a:off x="1508760" y="2203752"/>
            <a:ext cx="8153766" cy="4223426"/>
          </a:xfrm>
          <a:prstGeom prst="rect">
            <a:avLst/>
          </a:prstGeom>
        </p:spPr>
      </p:pic>
    </p:spTree>
    <p:extLst>
      <p:ext uri="{BB962C8B-B14F-4D97-AF65-F5344CB8AC3E}">
        <p14:creationId xmlns:p14="http://schemas.microsoft.com/office/powerpoint/2010/main" val="1930341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233535"/>
            <a:ext cx="10296525" cy="594360"/>
          </a:xfrm>
        </p:spPr>
        <p:txBody>
          <a:bodyPr/>
          <a:lstStyle/>
          <a:p>
            <a:r>
              <a:rPr lang="en-GB" dirty="0"/>
              <a:t>CONTACTS</a:t>
            </a:r>
          </a:p>
        </p:txBody>
      </p:sp>
      <p:sp>
        <p:nvSpPr>
          <p:cNvPr id="3" name="Subtitle 2"/>
          <p:cNvSpPr>
            <a:spLocks noGrp="1"/>
          </p:cNvSpPr>
          <p:nvPr>
            <p:ph type="subTitle" idx="1"/>
          </p:nvPr>
        </p:nvSpPr>
        <p:spPr>
          <a:xfrm>
            <a:off x="1524000" y="2986321"/>
            <a:ext cx="8401050" cy="3010438"/>
          </a:xfrm>
        </p:spPr>
        <p:txBody>
          <a:bodyPr/>
          <a:lstStyle/>
          <a:p>
            <a:r>
              <a:rPr lang="en-US" altLang="de-DE" sz="1600" dirty="0"/>
              <a:t>Process Consulting Offer Solutions</a:t>
            </a:r>
          </a:p>
          <a:p>
            <a:endParaRPr lang="en-US" sz="1600" u="sng" dirty="0"/>
          </a:p>
          <a:p>
            <a:r>
              <a:rPr lang="en-US" altLang="de-DE" sz="1600" dirty="0"/>
              <a:t>Hotline: +49 211 969 4747</a:t>
            </a:r>
          </a:p>
          <a:p>
            <a:endParaRPr lang="en-US" altLang="de-DE" sz="1600" dirty="0"/>
          </a:p>
          <a:p>
            <a:r>
              <a:rPr lang="en-US" altLang="de-DE" sz="1600" dirty="0"/>
              <a:t>Mo. – Thu.: 	08:00 to 18:00 CET </a:t>
            </a:r>
          </a:p>
          <a:p>
            <a:r>
              <a:rPr lang="en-US" altLang="de-DE" sz="1600" dirty="0"/>
              <a:t>Fri.:		08:00 to 16:00 CET</a:t>
            </a:r>
          </a:p>
          <a:p>
            <a:endParaRPr lang="en-GB" dirty="0"/>
          </a:p>
          <a:p>
            <a:r>
              <a:rPr lang="en-GB" dirty="0"/>
              <a:t>esourcing@sourcingsupport.de</a:t>
            </a:r>
          </a:p>
        </p:txBody>
      </p:sp>
      <p:sp>
        <p:nvSpPr>
          <p:cNvPr id="5" name="Footer Placeholder 4"/>
          <p:cNvSpPr>
            <a:spLocks noGrp="1"/>
          </p:cNvSpPr>
          <p:nvPr>
            <p:ph type="ftr" sz="quarter" idx="11"/>
          </p:nvPr>
        </p:nvSpPr>
        <p:spPr/>
        <p:txBody>
          <a:bodyPr/>
          <a:lstStyle/>
          <a:p>
            <a:r>
              <a:rPr lang="en-US" b="1" dirty="0"/>
              <a:t>Country </a:t>
            </a:r>
            <a:r>
              <a:rPr lang="en-US" b="1" dirty="0" err="1"/>
              <a:t>Buyer_Quantity</a:t>
            </a:r>
            <a:r>
              <a:rPr lang="en-US" b="1" dirty="0"/>
              <a:t> </a:t>
            </a:r>
            <a:r>
              <a:rPr lang="en-US" b="1" dirty="0" err="1"/>
              <a:t>placement_COBM</a:t>
            </a:r>
            <a:r>
              <a:rPr lang="en-US" b="1" dirty="0"/>
              <a:t> Projects only</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11</a:t>
            </a:fld>
            <a:endParaRPr lang="en-GB"/>
          </a:p>
        </p:txBody>
      </p:sp>
    </p:spTree>
    <p:extLst>
      <p:ext uri="{BB962C8B-B14F-4D97-AF65-F5344CB8AC3E}">
        <p14:creationId xmlns:p14="http://schemas.microsoft.com/office/powerpoint/2010/main" val="35673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504092"/>
            <a:ext cx="11258062" cy="452641"/>
          </a:xfrm>
        </p:spPr>
        <p:txBody>
          <a:bodyPr/>
          <a:lstStyle/>
          <a:p>
            <a:r>
              <a:rPr lang="en-US" altLang="en-US" dirty="0">
                <a:ea typeface="ＭＳ Ｐゴシック" pitchFamily="34" charset="-128"/>
              </a:rPr>
              <a:t>How to place Quantities as a country buyer?</a:t>
            </a:r>
            <a:endParaRPr lang="en-US" dirty="0"/>
          </a:p>
        </p:txBody>
      </p:sp>
      <p:sp>
        <p:nvSpPr>
          <p:cNvPr id="5" name="Footer Placeholder 4"/>
          <p:cNvSpPr>
            <a:spLocks noGrp="1"/>
          </p:cNvSpPr>
          <p:nvPr>
            <p:ph type="ftr" sz="quarter" idx="11"/>
          </p:nvPr>
        </p:nvSpPr>
        <p:spPr/>
        <p:txBody>
          <a:bodyPr/>
          <a:lstStyle/>
          <a:p>
            <a:r>
              <a:rPr lang="en-US" b="1" dirty="0"/>
              <a:t>Country </a:t>
            </a:r>
            <a:r>
              <a:rPr lang="en-US" b="1" dirty="0" err="1"/>
              <a:t>Buyer_Quantity</a:t>
            </a:r>
            <a:r>
              <a:rPr lang="en-US" b="1" dirty="0"/>
              <a:t> </a:t>
            </a:r>
            <a:r>
              <a:rPr lang="en-US" b="1" dirty="0" err="1"/>
              <a:t>placement_COBM</a:t>
            </a:r>
            <a:r>
              <a:rPr lang="en-US" b="1" dirty="0"/>
              <a:t> Projects only</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2</a:t>
            </a:fld>
            <a:endParaRPr lang="en-GB"/>
          </a:p>
        </p:txBody>
      </p:sp>
      <p:pic>
        <p:nvPicPr>
          <p:cNvPr id="3085" name="Picture 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4134" y="1049867"/>
            <a:ext cx="3657600" cy="1820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126067" y="3149600"/>
            <a:ext cx="10295466" cy="2419124"/>
          </a:xfrm>
          <a:prstGeom prst="rect">
            <a:avLst/>
          </a:prstGeom>
        </p:spPr>
        <p:txBody>
          <a:bodyPr wrap="square">
            <a:spAutoFit/>
          </a:bodyPr>
          <a:lstStyle/>
          <a:p>
            <a:pPr marL="285750" indent="-285750">
              <a:lnSpc>
                <a:spcPct val="140000"/>
              </a:lnSpc>
              <a:buFont typeface="Wingdings" panose="05000000000000000000" pitchFamily="2" charset="2"/>
              <a:buChar char="Ø"/>
            </a:pPr>
            <a:r>
              <a:rPr lang="en-US" altLang="en-US" dirty="0"/>
              <a:t>You have been invited to participate in an international common sourcing project.</a:t>
            </a:r>
          </a:p>
          <a:p>
            <a:pPr>
              <a:lnSpc>
                <a:spcPct val="140000"/>
              </a:lnSpc>
            </a:pPr>
            <a:endParaRPr lang="en-US" altLang="en-US" dirty="0"/>
          </a:p>
          <a:p>
            <a:pPr marL="285750" indent="-285750">
              <a:lnSpc>
                <a:spcPct val="140000"/>
              </a:lnSpc>
              <a:buFont typeface="Wingdings" panose="05000000000000000000" pitchFamily="2" charset="2"/>
              <a:buChar char="Ø"/>
            </a:pPr>
            <a:r>
              <a:rPr lang="en-US" altLang="en-US" dirty="0"/>
              <a:t>Your task is to place quantities based on your country’s sales potential.</a:t>
            </a:r>
          </a:p>
          <a:p>
            <a:pPr>
              <a:lnSpc>
                <a:spcPct val="140000"/>
              </a:lnSpc>
            </a:pPr>
            <a:endParaRPr lang="en-US" altLang="en-US" dirty="0"/>
          </a:p>
          <a:p>
            <a:pPr marL="285750" indent="-285750">
              <a:lnSpc>
                <a:spcPct val="140000"/>
              </a:lnSpc>
              <a:buFont typeface="Wingdings" panose="05000000000000000000" pitchFamily="2" charset="2"/>
              <a:buChar char="Ø"/>
            </a:pPr>
            <a:r>
              <a:rPr lang="en-US" altLang="en-US" dirty="0"/>
              <a:t>Project leader will provide you with all product information including detailed article description, product quality and price indication.</a:t>
            </a:r>
          </a:p>
        </p:txBody>
      </p:sp>
    </p:spTree>
    <p:extLst>
      <p:ext uri="{BB962C8B-B14F-4D97-AF65-F5344CB8AC3E}">
        <p14:creationId xmlns:p14="http://schemas.microsoft.com/office/powerpoint/2010/main" val="59562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altLang="en-US" dirty="0" err="1">
                <a:ea typeface="ＭＳ Ｐゴシック" pitchFamily="34" charset="-128"/>
              </a:rPr>
              <a:t>eSourcing</a:t>
            </a:r>
            <a:r>
              <a:rPr lang="en-US" altLang="en-US" dirty="0"/>
              <a:t> login</a:t>
            </a:r>
            <a:br>
              <a:rPr lang="en-US" u="sng" dirty="0">
                <a:hlinkClick r:id="rId2"/>
              </a:rPr>
            </a:br>
            <a:br>
              <a:rPr lang="en-US" altLang="de-DE" u="sng" dirty="0">
                <a:ea typeface="ＭＳ Ｐゴシック" pitchFamily="34" charset="-128"/>
              </a:rPr>
            </a:br>
            <a:r>
              <a:rPr lang="en-US" altLang="de-DE" u="sng" dirty="0">
                <a:ea typeface="ＭＳ Ｐゴシック" pitchFamily="34" charset="-128"/>
              </a:rPr>
              <a:t>  </a:t>
            </a:r>
            <a:br>
              <a:rPr lang="en-US" altLang="de-DE" u="sng" dirty="0">
                <a:ea typeface="ＭＳ Ｐゴシック" pitchFamily="34" charset="-128"/>
              </a:rPr>
            </a:br>
            <a:endParaRPr lang="en-US" u="sng" dirty="0"/>
          </a:p>
        </p:txBody>
      </p:sp>
      <p:sp>
        <p:nvSpPr>
          <p:cNvPr id="3" name="Content Placeholder 2"/>
          <p:cNvSpPr>
            <a:spLocks noGrp="1"/>
          </p:cNvSpPr>
          <p:nvPr>
            <p:ph idx="1"/>
          </p:nvPr>
        </p:nvSpPr>
        <p:spPr>
          <a:xfrm>
            <a:off x="539999" y="1222220"/>
            <a:ext cx="10669867" cy="1658452"/>
          </a:xfrm>
        </p:spPr>
        <p:txBody>
          <a:bodyPr/>
          <a:lstStyle/>
          <a:p>
            <a:pPr marL="285750" indent="-285750">
              <a:buFont typeface="Wingdings" panose="05000000000000000000" pitchFamily="2" charset="2"/>
              <a:buChar char="Ø"/>
            </a:pPr>
            <a:r>
              <a:rPr lang="en-US" dirty="0"/>
              <a:t>Please click on the </a:t>
            </a:r>
            <a:r>
              <a:rPr lang="en-US" dirty="0" err="1"/>
              <a:t>eSourcing</a:t>
            </a:r>
            <a:r>
              <a:rPr lang="en-US" dirty="0"/>
              <a:t> </a:t>
            </a:r>
            <a:r>
              <a:rPr lang="en-US" b="1" dirty="0"/>
              <a:t>link</a:t>
            </a:r>
            <a:r>
              <a:rPr lang="en-US" dirty="0"/>
              <a:t> in the invitation email: </a:t>
            </a:r>
            <a:r>
              <a:rPr lang="en-US" dirty="0">
                <a:hlinkClick r:id="rId3"/>
              </a:rPr>
              <a:t>https://esourcing.metro-link.com</a:t>
            </a:r>
            <a:endParaRPr lang="en-US" dirty="0"/>
          </a:p>
          <a:p>
            <a:pPr marL="285750" indent="-285750">
              <a:buFont typeface="Wingdings" panose="05000000000000000000" pitchFamily="2" charset="2"/>
              <a:buChar char="Ø"/>
            </a:pPr>
            <a:r>
              <a:rPr lang="en-US" dirty="0"/>
              <a:t>Enter your </a:t>
            </a:r>
            <a:r>
              <a:rPr lang="en-US" b="1" dirty="0"/>
              <a:t>Login</a:t>
            </a:r>
            <a:r>
              <a:rPr lang="en-US" dirty="0"/>
              <a:t> (usually your email address) and </a:t>
            </a:r>
            <a:r>
              <a:rPr lang="en-US" b="1" dirty="0"/>
              <a:t>Password</a:t>
            </a:r>
            <a:r>
              <a:rPr lang="en-US" dirty="0"/>
              <a:t>, then click on </a:t>
            </a:r>
            <a:r>
              <a:rPr lang="en-US" b="1" dirty="0"/>
              <a:t>Sign in</a:t>
            </a:r>
            <a:r>
              <a:rPr lang="en-US" dirty="0"/>
              <a:t>.</a:t>
            </a:r>
          </a:p>
          <a:p>
            <a:pPr marL="285750" indent="-285750">
              <a:buFont typeface="Wingdings" panose="05000000000000000000" pitchFamily="2" charset="2"/>
              <a:buChar char="Ø"/>
            </a:pPr>
            <a:r>
              <a:rPr lang="en-US" dirty="0"/>
              <a:t>If you would need a new password, please click on </a:t>
            </a:r>
            <a:r>
              <a:rPr lang="en-US" b="1" dirty="0"/>
              <a:t>Forgot Password or Login? </a:t>
            </a:r>
          </a:p>
          <a:p>
            <a:pPr marL="285750" indent="-285750">
              <a:buFont typeface="Wingdings" panose="05000000000000000000" pitchFamily="2" charset="2"/>
              <a:buChar char="Ø"/>
            </a:pPr>
            <a:r>
              <a:rPr lang="en-US" dirty="0"/>
              <a:t>Please provide your </a:t>
            </a:r>
            <a:r>
              <a:rPr lang="en-US" b="1" dirty="0"/>
              <a:t>Login </a:t>
            </a:r>
            <a:r>
              <a:rPr lang="en-US" dirty="0"/>
              <a:t>and </a:t>
            </a:r>
            <a:r>
              <a:rPr lang="en-US" b="1" dirty="0"/>
              <a:t>Email address</a:t>
            </a:r>
            <a:r>
              <a:rPr lang="en-US" dirty="0"/>
              <a:t>.</a:t>
            </a:r>
          </a:p>
          <a:p>
            <a:pPr marL="285750" indent="-285750">
              <a:buFont typeface="Wingdings" panose="05000000000000000000" pitchFamily="2" charset="2"/>
              <a:buChar char="Ø"/>
            </a:pPr>
            <a:r>
              <a:rPr lang="en-US" dirty="0"/>
              <a:t>Click on </a:t>
            </a:r>
            <a:r>
              <a:rPr lang="en-US" b="1" dirty="0"/>
              <a:t>Generate new password </a:t>
            </a:r>
            <a:r>
              <a:rPr lang="en-US" dirty="0"/>
              <a:t>to receive an email with a new password.</a:t>
            </a:r>
          </a:p>
          <a:p>
            <a:endParaRPr lang="en-US" dirty="0"/>
          </a:p>
        </p:txBody>
      </p:sp>
      <p:sp>
        <p:nvSpPr>
          <p:cNvPr id="5" name="Footer Placeholder 4"/>
          <p:cNvSpPr>
            <a:spLocks noGrp="1"/>
          </p:cNvSpPr>
          <p:nvPr>
            <p:ph type="ftr" sz="quarter" idx="11"/>
          </p:nvPr>
        </p:nvSpPr>
        <p:spPr/>
        <p:txBody>
          <a:bodyPr/>
          <a:lstStyle/>
          <a:p>
            <a:r>
              <a:rPr lang="en-US" b="1" dirty="0"/>
              <a:t>Country </a:t>
            </a:r>
            <a:r>
              <a:rPr lang="en-US" b="1" dirty="0" err="1"/>
              <a:t>Buyer_Quantity</a:t>
            </a:r>
            <a:r>
              <a:rPr lang="en-US" b="1" dirty="0"/>
              <a:t> </a:t>
            </a:r>
            <a:r>
              <a:rPr lang="en-US" b="1" dirty="0" err="1"/>
              <a:t>placement_COBM</a:t>
            </a:r>
            <a:r>
              <a:rPr lang="en-US" b="1" dirty="0"/>
              <a:t> Projects only</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3</a:t>
            </a:fld>
            <a:endParaRPr lang="en-GB"/>
          </a:p>
        </p:txBody>
      </p:sp>
      <p:pic>
        <p:nvPicPr>
          <p:cNvPr id="12" name="Picture 11">
            <a:extLst>
              <a:ext uri="{FF2B5EF4-FFF2-40B4-BE49-F238E27FC236}">
                <a16:creationId xmlns:a16="http://schemas.microsoft.com/office/drawing/2014/main" id="{DC8A2CE1-3303-4354-9C2A-C2E54850DE80}"/>
              </a:ext>
            </a:extLst>
          </p:cNvPr>
          <p:cNvPicPr>
            <a:picLocks noChangeAspect="1"/>
          </p:cNvPicPr>
          <p:nvPr/>
        </p:nvPicPr>
        <p:blipFill>
          <a:blip r:embed="rId4"/>
          <a:stretch>
            <a:fillRect/>
          </a:stretch>
        </p:blipFill>
        <p:spPr>
          <a:xfrm>
            <a:off x="750276" y="2989316"/>
            <a:ext cx="10565423" cy="2854095"/>
          </a:xfrm>
          <a:prstGeom prst="rect">
            <a:avLst/>
          </a:prstGeom>
        </p:spPr>
      </p:pic>
    </p:spTree>
    <p:extLst>
      <p:ext uri="{BB962C8B-B14F-4D97-AF65-F5344CB8AC3E}">
        <p14:creationId xmlns:p14="http://schemas.microsoft.com/office/powerpoint/2010/main" val="213613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36645"/>
          </a:xfrm>
        </p:spPr>
        <p:txBody>
          <a:bodyPr/>
          <a:lstStyle/>
          <a:p>
            <a:r>
              <a:rPr lang="en-US" altLang="en-US" dirty="0">
                <a:ea typeface="ＭＳ Ｐゴシック" pitchFamily="34" charset="-128"/>
              </a:rPr>
              <a:t>Find your project</a:t>
            </a:r>
            <a:endParaRPr lang="en-US" dirty="0"/>
          </a:p>
        </p:txBody>
      </p:sp>
      <p:sp>
        <p:nvSpPr>
          <p:cNvPr id="3" name="Content Placeholder 2"/>
          <p:cNvSpPr>
            <a:spLocks noGrp="1"/>
          </p:cNvSpPr>
          <p:nvPr>
            <p:ph idx="1"/>
          </p:nvPr>
        </p:nvSpPr>
        <p:spPr>
          <a:xfrm>
            <a:off x="539999" y="1253067"/>
            <a:ext cx="11315451" cy="4842934"/>
          </a:xfrm>
        </p:spPr>
        <p:txBody>
          <a:bodyPr/>
          <a:lstStyle/>
          <a:p>
            <a:pPr>
              <a:defRPr/>
            </a:pPr>
            <a:r>
              <a:rPr lang="en-US" u="sng" dirty="0">
                <a:cs typeface="Arial" panose="020B0604020202020204" pitchFamily="34" charset="0"/>
              </a:rPr>
              <a:t>You can access your project via:</a:t>
            </a:r>
          </a:p>
          <a:p>
            <a:pPr marL="285750" indent="-285750">
              <a:buFont typeface="Wingdings" panose="05000000000000000000" pitchFamily="2" charset="2"/>
              <a:buChar char="Ø"/>
              <a:defRPr/>
            </a:pPr>
            <a:endParaRPr lang="en-US" b="1" dirty="0">
              <a:cs typeface="Arial" panose="020B0604020202020204" pitchFamily="34" charset="0"/>
            </a:endParaRPr>
          </a:p>
          <a:p>
            <a:pPr marL="285750" indent="-285750">
              <a:buFont typeface="Wingdings" panose="05000000000000000000" pitchFamily="2" charset="2"/>
              <a:buChar char="Ø"/>
              <a:defRPr/>
            </a:pPr>
            <a:r>
              <a:rPr lang="en-US" b="1" dirty="0">
                <a:cs typeface="Arial" panose="020B0604020202020204" pitchFamily="34" charset="0"/>
              </a:rPr>
              <a:t>Project management/RFX</a:t>
            </a:r>
            <a:r>
              <a:rPr lang="en-US" dirty="0">
                <a:cs typeface="Arial" panose="020B0604020202020204" pitchFamily="34" charset="0"/>
              </a:rPr>
              <a:t>-Project List </a:t>
            </a:r>
          </a:p>
          <a:p>
            <a:pPr marL="285750" indent="-285750">
              <a:buFont typeface="Wingdings" panose="05000000000000000000" pitchFamily="2" charset="2"/>
              <a:buChar char="Ø"/>
              <a:defRPr/>
            </a:pPr>
            <a:endParaRPr lang="en-US" dirty="0">
              <a:cs typeface="Arial" panose="020B0604020202020204" pitchFamily="34" charset="0"/>
            </a:endParaRPr>
          </a:p>
          <a:p>
            <a:pPr marL="285750" indent="-285750">
              <a:buFont typeface="Wingdings" panose="05000000000000000000" pitchFamily="2" charset="2"/>
              <a:buChar char="Ø"/>
              <a:defRPr/>
            </a:pPr>
            <a:r>
              <a:rPr lang="en-US" b="1" dirty="0" err="1">
                <a:cs typeface="Arial" panose="020B0604020202020204" pitchFamily="34" charset="0"/>
              </a:rPr>
              <a:t>SynerSpace</a:t>
            </a:r>
            <a:r>
              <a:rPr lang="en-US" dirty="0">
                <a:cs typeface="Arial" panose="020B0604020202020204" pitchFamily="34" charset="0"/>
              </a:rPr>
              <a:t> </a:t>
            </a:r>
          </a:p>
          <a:p>
            <a:endParaRPr lang="en-US" dirty="0"/>
          </a:p>
        </p:txBody>
      </p:sp>
      <p:sp>
        <p:nvSpPr>
          <p:cNvPr id="5" name="Footer Placeholder 4"/>
          <p:cNvSpPr>
            <a:spLocks noGrp="1"/>
          </p:cNvSpPr>
          <p:nvPr>
            <p:ph type="ftr" sz="quarter" idx="11"/>
          </p:nvPr>
        </p:nvSpPr>
        <p:spPr/>
        <p:txBody>
          <a:bodyPr/>
          <a:lstStyle/>
          <a:p>
            <a:r>
              <a:rPr lang="en-US" b="1" dirty="0"/>
              <a:t>Country </a:t>
            </a:r>
            <a:r>
              <a:rPr lang="en-US" b="1" dirty="0" err="1"/>
              <a:t>Buyer_Quantity</a:t>
            </a:r>
            <a:r>
              <a:rPr lang="en-US" b="1" dirty="0"/>
              <a:t> </a:t>
            </a:r>
            <a:r>
              <a:rPr lang="en-US" b="1" dirty="0" err="1"/>
              <a:t>placement_COBM</a:t>
            </a:r>
            <a:r>
              <a:rPr lang="en-US" b="1" dirty="0"/>
              <a:t> Projects only</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4</a:t>
            </a:fld>
            <a:endParaRPr lang="en-GB"/>
          </a:p>
        </p:txBody>
      </p:sp>
      <p:pic>
        <p:nvPicPr>
          <p:cNvPr id="11" name="Picture 10">
            <a:extLst>
              <a:ext uri="{FF2B5EF4-FFF2-40B4-BE49-F238E27FC236}">
                <a16:creationId xmlns:a16="http://schemas.microsoft.com/office/drawing/2014/main" id="{D250B2FE-7776-4D5E-AC76-81F86971D714}"/>
              </a:ext>
            </a:extLst>
          </p:cNvPr>
          <p:cNvPicPr>
            <a:picLocks noChangeAspect="1"/>
          </p:cNvPicPr>
          <p:nvPr/>
        </p:nvPicPr>
        <p:blipFill>
          <a:blip r:embed="rId2"/>
          <a:stretch>
            <a:fillRect/>
          </a:stretch>
        </p:blipFill>
        <p:spPr>
          <a:xfrm>
            <a:off x="5266592" y="1042622"/>
            <a:ext cx="6385408" cy="3981450"/>
          </a:xfrm>
          <a:prstGeom prst="rect">
            <a:avLst/>
          </a:prstGeom>
        </p:spPr>
      </p:pic>
      <p:pic>
        <p:nvPicPr>
          <p:cNvPr id="13" name="Picture 12">
            <a:extLst>
              <a:ext uri="{FF2B5EF4-FFF2-40B4-BE49-F238E27FC236}">
                <a16:creationId xmlns:a16="http://schemas.microsoft.com/office/drawing/2014/main" id="{F288C346-1586-470F-99F2-F52DEA938429}"/>
              </a:ext>
            </a:extLst>
          </p:cNvPr>
          <p:cNvPicPr>
            <a:picLocks noChangeAspect="1"/>
          </p:cNvPicPr>
          <p:nvPr/>
        </p:nvPicPr>
        <p:blipFill>
          <a:blip r:embed="rId3"/>
          <a:stretch>
            <a:fillRect/>
          </a:stretch>
        </p:blipFill>
        <p:spPr>
          <a:xfrm>
            <a:off x="540000" y="3343641"/>
            <a:ext cx="4392486" cy="962025"/>
          </a:xfrm>
          <a:prstGeom prst="rect">
            <a:avLst/>
          </a:prstGeom>
        </p:spPr>
      </p:pic>
    </p:spTree>
    <p:extLst>
      <p:ext uri="{BB962C8B-B14F-4D97-AF65-F5344CB8AC3E}">
        <p14:creationId xmlns:p14="http://schemas.microsoft.com/office/powerpoint/2010/main" val="401753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333" y="571825"/>
            <a:ext cx="11276862" cy="559858"/>
          </a:xfrm>
        </p:spPr>
        <p:txBody>
          <a:bodyPr/>
          <a:lstStyle/>
          <a:p>
            <a:r>
              <a:rPr lang="en-US" altLang="en-US" dirty="0">
                <a:ea typeface="ＭＳ Ｐゴシック" pitchFamily="34" charset="-128"/>
              </a:rPr>
              <a:t>click on OPEN PROJECT</a:t>
            </a:r>
            <a:endParaRPr lang="en-US" dirty="0"/>
          </a:p>
        </p:txBody>
      </p:sp>
      <p:sp>
        <p:nvSpPr>
          <p:cNvPr id="5" name="Footer Placeholder 4"/>
          <p:cNvSpPr>
            <a:spLocks noGrp="1"/>
          </p:cNvSpPr>
          <p:nvPr>
            <p:ph type="ftr" sz="quarter" idx="11"/>
          </p:nvPr>
        </p:nvSpPr>
        <p:spPr/>
        <p:txBody>
          <a:bodyPr/>
          <a:lstStyle/>
          <a:p>
            <a:r>
              <a:rPr lang="en-US" b="1" dirty="0"/>
              <a:t>Country </a:t>
            </a:r>
            <a:r>
              <a:rPr lang="en-US" b="1" dirty="0" err="1"/>
              <a:t>Buyer_Quantity</a:t>
            </a:r>
            <a:r>
              <a:rPr lang="en-US" b="1" dirty="0"/>
              <a:t> </a:t>
            </a:r>
            <a:r>
              <a:rPr lang="en-US" b="1" dirty="0" err="1"/>
              <a:t>placement_COBM</a:t>
            </a:r>
            <a:r>
              <a:rPr lang="en-US" b="1" dirty="0"/>
              <a:t> Projects only</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5</a:t>
            </a:fld>
            <a:endParaRPr lang="en-GB"/>
          </a:p>
        </p:txBody>
      </p:sp>
      <p:sp>
        <p:nvSpPr>
          <p:cNvPr id="7" name="Rectangle 6"/>
          <p:cNvSpPr/>
          <p:nvPr/>
        </p:nvSpPr>
        <p:spPr>
          <a:xfrm>
            <a:off x="762000" y="1261533"/>
            <a:ext cx="4610100" cy="2757806"/>
          </a:xfrm>
          <a:prstGeom prst="rect">
            <a:avLst/>
          </a:prstGeom>
        </p:spPr>
        <p:txBody>
          <a:bodyPr wrap="square">
            <a:spAutoFit/>
          </a:bodyPr>
          <a:lstStyle/>
          <a:p>
            <a:pPr marL="285750" indent="-285750">
              <a:lnSpc>
                <a:spcPct val="140000"/>
              </a:lnSpc>
              <a:buFont typeface="Wingdings" panose="05000000000000000000" pitchFamily="2" charset="2"/>
              <a:buChar char="Ø"/>
            </a:pPr>
            <a:r>
              <a:rPr lang="en-US" altLang="en-US" dirty="0"/>
              <a:t>Click on the </a:t>
            </a:r>
            <a:r>
              <a:rPr lang="en-US" altLang="en-US" b="1" dirty="0"/>
              <a:t>blue arrow </a:t>
            </a:r>
            <a:r>
              <a:rPr lang="en-US" altLang="en-US" dirty="0"/>
              <a:t>to expand and find the Open project icon</a:t>
            </a:r>
          </a:p>
          <a:p>
            <a:pPr marL="285750" indent="-285750">
              <a:lnSpc>
                <a:spcPct val="140000"/>
              </a:lnSpc>
              <a:buFont typeface="Wingdings" panose="05000000000000000000" pitchFamily="2" charset="2"/>
              <a:buChar char="Ø"/>
            </a:pPr>
            <a:r>
              <a:rPr lang="en-US" altLang="de-DE" dirty="0"/>
              <a:t>Click on </a:t>
            </a:r>
            <a:r>
              <a:rPr lang="en-US" altLang="de-DE" b="1" dirty="0"/>
              <a:t>Open project</a:t>
            </a:r>
            <a:r>
              <a:rPr lang="en-US" altLang="de-DE" dirty="0"/>
              <a:t> icon to access the needed project</a:t>
            </a:r>
            <a:r>
              <a:rPr lang="en-US" altLang="en-US" dirty="0"/>
              <a:t>.</a:t>
            </a:r>
          </a:p>
          <a:p>
            <a:pPr marL="285750" indent="-285750">
              <a:lnSpc>
                <a:spcPct val="140000"/>
              </a:lnSpc>
              <a:buFont typeface="Wingdings" panose="05000000000000000000" pitchFamily="2" charset="2"/>
              <a:buChar char="Ø"/>
            </a:pPr>
            <a:r>
              <a:rPr lang="en-US" altLang="en-US" dirty="0"/>
              <a:t>You will find the project details, as: project name, ID, project leader’s name</a:t>
            </a:r>
          </a:p>
        </p:txBody>
      </p:sp>
      <p:pic>
        <p:nvPicPr>
          <p:cNvPr id="8" name="Picture 7">
            <a:extLst>
              <a:ext uri="{FF2B5EF4-FFF2-40B4-BE49-F238E27FC236}">
                <a16:creationId xmlns:a16="http://schemas.microsoft.com/office/drawing/2014/main" id="{63A076A3-BA64-4695-87A5-67DAA6C28E04}"/>
              </a:ext>
            </a:extLst>
          </p:cNvPr>
          <p:cNvPicPr>
            <a:picLocks noChangeAspect="1"/>
          </p:cNvPicPr>
          <p:nvPr/>
        </p:nvPicPr>
        <p:blipFill>
          <a:blip r:embed="rId2"/>
          <a:stretch>
            <a:fillRect/>
          </a:stretch>
        </p:blipFill>
        <p:spPr>
          <a:xfrm>
            <a:off x="5976729" y="800262"/>
            <a:ext cx="5219700" cy="5257475"/>
          </a:xfrm>
          <a:prstGeom prst="rect">
            <a:avLst/>
          </a:prstGeom>
        </p:spPr>
      </p:pic>
    </p:spTree>
    <p:extLst>
      <p:ext uri="{BB962C8B-B14F-4D97-AF65-F5344CB8AC3E}">
        <p14:creationId xmlns:p14="http://schemas.microsoft.com/office/powerpoint/2010/main" val="283680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160" y="559228"/>
            <a:ext cx="11276862" cy="463814"/>
          </a:xfrm>
        </p:spPr>
        <p:txBody>
          <a:bodyPr/>
          <a:lstStyle/>
          <a:p>
            <a:r>
              <a:rPr lang="en-US" altLang="en-US" dirty="0">
                <a:ea typeface="ＭＳ Ｐゴシック" pitchFamily="34" charset="-128"/>
              </a:rPr>
              <a:t>click on Demand specification</a:t>
            </a:r>
            <a:endParaRPr lang="en-US" dirty="0"/>
          </a:p>
        </p:txBody>
      </p:sp>
      <p:sp>
        <p:nvSpPr>
          <p:cNvPr id="5" name="Footer Placeholder 4"/>
          <p:cNvSpPr>
            <a:spLocks noGrp="1"/>
          </p:cNvSpPr>
          <p:nvPr>
            <p:ph type="ftr" sz="quarter" idx="11"/>
          </p:nvPr>
        </p:nvSpPr>
        <p:spPr/>
        <p:txBody>
          <a:bodyPr/>
          <a:lstStyle/>
          <a:p>
            <a:r>
              <a:rPr lang="en-US" b="1" dirty="0"/>
              <a:t>Country </a:t>
            </a:r>
            <a:r>
              <a:rPr lang="en-US" b="1" dirty="0" err="1"/>
              <a:t>Buyer_Quantity</a:t>
            </a:r>
            <a:r>
              <a:rPr lang="en-US" b="1" dirty="0"/>
              <a:t> </a:t>
            </a:r>
            <a:r>
              <a:rPr lang="en-US" b="1" dirty="0" err="1"/>
              <a:t>placement_COBM</a:t>
            </a:r>
            <a:r>
              <a:rPr lang="en-US" b="1" dirty="0"/>
              <a:t> Projects only</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6</a:t>
            </a:fld>
            <a:endParaRPr lang="en-GB"/>
          </a:p>
        </p:txBody>
      </p:sp>
      <p:sp>
        <p:nvSpPr>
          <p:cNvPr id="7" name="Rectangle 6"/>
          <p:cNvSpPr/>
          <p:nvPr/>
        </p:nvSpPr>
        <p:spPr>
          <a:xfrm>
            <a:off x="704850" y="1152526"/>
            <a:ext cx="10248900" cy="1034129"/>
          </a:xfrm>
          <a:prstGeom prst="rect">
            <a:avLst/>
          </a:prstGeom>
        </p:spPr>
        <p:txBody>
          <a:bodyPr wrap="square">
            <a:spAutoFit/>
          </a:bodyPr>
          <a:lstStyle/>
          <a:p>
            <a:pPr marL="285750" indent="-285750">
              <a:lnSpc>
                <a:spcPct val="140000"/>
              </a:lnSpc>
              <a:spcBef>
                <a:spcPct val="0"/>
              </a:spcBef>
              <a:buFont typeface="Wingdings" panose="05000000000000000000" pitchFamily="2" charset="2"/>
              <a:buChar char="Ø"/>
            </a:pPr>
            <a:r>
              <a:rPr lang="en-US" altLang="en-US" dirty="0"/>
              <a:t>Click on </a:t>
            </a:r>
            <a:r>
              <a:rPr lang="en-US" altLang="en-US" b="1" dirty="0"/>
              <a:t>Demand Specification</a:t>
            </a:r>
            <a:r>
              <a:rPr lang="en-US" altLang="en-US" dirty="0"/>
              <a:t> tab to provide your quantities. </a:t>
            </a:r>
          </a:p>
          <a:p>
            <a:pPr marL="285750" indent="-285750">
              <a:buFont typeface="Wingdings" panose="05000000000000000000" pitchFamily="2" charset="2"/>
              <a:buChar char="Ø"/>
            </a:pPr>
            <a:r>
              <a:rPr lang="en-US" altLang="en-US" dirty="0"/>
              <a:t>You can use </a:t>
            </a:r>
            <a:r>
              <a:rPr lang="en-US" altLang="en-US" b="1" dirty="0"/>
              <a:t>Export</a:t>
            </a:r>
            <a:r>
              <a:rPr lang="en-US" altLang="en-US" dirty="0"/>
              <a:t> and </a:t>
            </a:r>
            <a:r>
              <a:rPr lang="en-US" altLang="en-US" b="1" dirty="0"/>
              <a:t>Import</a:t>
            </a:r>
            <a:r>
              <a:rPr lang="en-US" altLang="en-US" dirty="0"/>
              <a:t> functionalities to place your quantities.</a:t>
            </a:r>
          </a:p>
          <a:p>
            <a:pPr marL="285750" indent="-285750">
              <a:buFont typeface="Wingdings" panose="05000000000000000000" pitchFamily="2" charset="2"/>
              <a:buChar char="Ø"/>
            </a:pPr>
            <a:r>
              <a:rPr lang="en-US" altLang="en-US" dirty="0"/>
              <a:t>Please do </a:t>
            </a:r>
            <a:r>
              <a:rPr lang="en-US" altLang="en-US" u="sng" dirty="0"/>
              <a:t>not</a:t>
            </a:r>
            <a:r>
              <a:rPr lang="en-US" altLang="en-US" dirty="0"/>
              <a:t> change the format of the exported file.</a:t>
            </a:r>
          </a:p>
        </p:txBody>
      </p:sp>
      <p:pic>
        <p:nvPicPr>
          <p:cNvPr id="11" name="Picture 10">
            <a:extLst>
              <a:ext uri="{FF2B5EF4-FFF2-40B4-BE49-F238E27FC236}">
                <a16:creationId xmlns:a16="http://schemas.microsoft.com/office/drawing/2014/main" id="{F0DA2E48-DA6F-4B45-A17D-D68BF43343A7}"/>
              </a:ext>
            </a:extLst>
          </p:cNvPr>
          <p:cNvPicPr>
            <a:picLocks noChangeAspect="1"/>
          </p:cNvPicPr>
          <p:nvPr/>
        </p:nvPicPr>
        <p:blipFill>
          <a:blip r:embed="rId2"/>
          <a:stretch>
            <a:fillRect/>
          </a:stretch>
        </p:blipFill>
        <p:spPr>
          <a:xfrm>
            <a:off x="931985" y="2186655"/>
            <a:ext cx="8993065" cy="3766355"/>
          </a:xfrm>
          <a:prstGeom prst="rect">
            <a:avLst/>
          </a:prstGeom>
        </p:spPr>
      </p:pic>
    </p:spTree>
    <p:extLst>
      <p:ext uri="{BB962C8B-B14F-4D97-AF65-F5344CB8AC3E}">
        <p14:creationId xmlns:p14="http://schemas.microsoft.com/office/powerpoint/2010/main" val="205249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368" y="504092"/>
            <a:ext cx="11246494" cy="546110"/>
          </a:xfrm>
        </p:spPr>
        <p:txBody>
          <a:bodyPr/>
          <a:lstStyle/>
          <a:p>
            <a:r>
              <a:rPr lang="en-US" altLang="en-US" dirty="0">
                <a:ea typeface="ＭＳ Ｐゴシック" pitchFamily="34" charset="-128"/>
              </a:rPr>
              <a:t>Click on save</a:t>
            </a:r>
            <a:endParaRPr lang="en-US" dirty="0"/>
          </a:p>
        </p:txBody>
      </p:sp>
      <p:sp>
        <p:nvSpPr>
          <p:cNvPr id="5" name="Footer Placeholder 4"/>
          <p:cNvSpPr>
            <a:spLocks noGrp="1"/>
          </p:cNvSpPr>
          <p:nvPr>
            <p:ph type="ftr" sz="quarter" idx="11"/>
          </p:nvPr>
        </p:nvSpPr>
        <p:spPr/>
        <p:txBody>
          <a:bodyPr/>
          <a:lstStyle/>
          <a:p>
            <a:r>
              <a:rPr lang="en-US" b="1" dirty="0"/>
              <a:t>Country </a:t>
            </a:r>
            <a:r>
              <a:rPr lang="en-US" b="1" dirty="0" err="1"/>
              <a:t>Buyer_Quantity</a:t>
            </a:r>
            <a:r>
              <a:rPr lang="en-US" b="1" dirty="0"/>
              <a:t> </a:t>
            </a:r>
            <a:r>
              <a:rPr lang="en-US" b="1" dirty="0" err="1"/>
              <a:t>placement_COBM</a:t>
            </a:r>
            <a:r>
              <a:rPr lang="en-US" b="1" dirty="0"/>
              <a:t> Projects only</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7</a:t>
            </a:fld>
            <a:endParaRPr lang="en-GB"/>
          </a:p>
        </p:txBody>
      </p:sp>
      <p:sp>
        <p:nvSpPr>
          <p:cNvPr id="7" name="Rectangle 6"/>
          <p:cNvSpPr/>
          <p:nvPr/>
        </p:nvSpPr>
        <p:spPr>
          <a:xfrm>
            <a:off x="814813" y="1050202"/>
            <a:ext cx="8718486" cy="867930"/>
          </a:xfrm>
          <a:prstGeom prst="rect">
            <a:avLst/>
          </a:prstGeom>
        </p:spPr>
        <p:txBody>
          <a:bodyPr wrap="square">
            <a:spAutoFit/>
          </a:bodyPr>
          <a:lstStyle/>
          <a:p>
            <a:pPr marL="285750" indent="-285750">
              <a:lnSpc>
                <a:spcPct val="140000"/>
              </a:lnSpc>
              <a:buFont typeface="Wingdings" panose="05000000000000000000" pitchFamily="2" charset="2"/>
              <a:buChar char="Ø"/>
            </a:pPr>
            <a:r>
              <a:rPr lang="en-US" altLang="en-US" dirty="0"/>
              <a:t>Provide your values in the </a:t>
            </a:r>
            <a:r>
              <a:rPr lang="en-US" altLang="en-US" b="1" dirty="0"/>
              <a:t>Quantities (In Selling Units)</a:t>
            </a:r>
            <a:r>
              <a:rPr lang="en-US" altLang="en-US" dirty="0"/>
              <a:t> column</a:t>
            </a:r>
          </a:p>
          <a:p>
            <a:pPr marL="285750" indent="-285750">
              <a:lnSpc>
                <a:spcPct val="140000"/>
              </a:lnSpc>
              <a:buFont typeface="Wingdings" panose="05000000000000000000" pitchFamily="2" charset="2"/>
              <a:buChar char="Ø"/>
            </a:pPr>
            <a:r>
              <a:rPr lang="en-US" altLang="en-US" b="1" dirty="0"/>
              <a:t>Save</a:t>
            </a:r>
            <a:r>
              <a:rPr lang="en-US" altLang="en-US" dirty="0"/>
              <a:t> your input.</a:t>
            </a:r>
          </a:p>
        </p:txBody>
      </p:sp>
      <p:pic>
        <p:nvPicPr>
          <p:cNvPr id="9" name="Picture 8">
            <a:extLst>
              <a:ext uri="{FF2B5EF4-FFF2-40B4-BE49-F238E27FC236}">
                <a16:creationId xmlns:a16="http://schemas.microsoft.com/office/drawing/2014/main" id="{FA1978BE-9C90-4E48-961B-FDB097FE791E}"/>
              </a:ext>
            </a:extLst>
          </p:cNvPr>
          <p:cNvPicPr>
            <a:picLocks noChangeAspect="1"/>
          </p:cNvPicPr>
          <p:nvPr/>
        </p:nvPicPr>
        <p:blipFill>
          <a:blip r:embed="rId2"/>
          <a:stretch>
            <a:fillRect/>
          </a:stretch>
        </p:blipFill>
        <p:spPr>
          <a:xfrm>
            <a:off x="814813" y="2006481"/>
            <a:ext cx="10150720" cy="3801317"/>
          </a:xfrm>
          <a:prstGeom prst="rect">
            <a:avLst/>
          </a:prstGeom>
        </p:spPr>
      </p:pic>
    </p:spTree>
    <p:extLst>
      <p:ext uri="{BB962C8B-B14F-4D97-AF65-F5344CB8AC3E}">
        <p14:creationId xmlns:p14="http://schemas.microsoft.com/office/powerpoint/2010/main" val="2319476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0431"/>
          </a:xfrm>
        </p:spPr>
        <p:txBody>
          <a:bodyPr/>
          <a:lstStyle/>
          <a:p>
            <a:r>
              <a:rPr lang="en-US" altLang="en-US" dirty="0">
                <a:ea typeface="ＭＳ Ｐゴシック" pitchFamily="34" charset="-128"/>
              </a:rPr>
              <a:t>Click on Publish all tabs</a:t>
            </a:r>
            <a:endParaRPr lang="en-US" dirty="0"/>
          </a:p>
        </p:txBody>
      </p:sp>
      <p:sp>
        <p:nvSpPr>
          <p:cNvPr id="5" name="Footer Placeholder 4"/>
          <p:cNvSpPr>
            <a:spLocks noGrp="1"/>
          </p:cNvSpPr>
          <p:nvPr>
            <p:ph type="ftr" sz="quarter" idx="11"/>
          </p:nvPr>
        </p:nvSpPr>
        <p:spPr/>
        <p:txBody>
          <a:bodyPr/>
          <a:lstStyle/>
          <a:p>
            <a:r>
              <a:rPr lang="en-US" b="1" dirty="0"/>
              <a:t>Country </a:t>
            </a:r>
            <a:r>
              <a:rPr lang="en-US" b="1" dirty="0" err="1"/>
              <a:t>Buyer_Quantity</a:t>
            </a:r>
            <a:r>
              <a:rPr lang="en-US" b="1" dirty="0"/>
              <a:t> </a:t>
            </a:r>
            <a:r>
              <a:rPr lang="en-US" b="1" dirty="0" err="1"/>
              <a:t>placement_COBM</a:t>
            </a:r>
            <a:r>
              <a:rPr lang="en-US" b="1" dirty="0"/>
              <a:t> Projects only</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8</a:t>
            </a:fld>
            <a:endParaRPr lang="en-GB"/>
          </a:p>
        </p:txBody>
      </p:sp>
      <p:sp>
        <p:nvSpPr>
          <p:cNvPr id="7" name="Rectangle 6"/>
          <p:cNvSpPr/>
          <p:nvPr/>
        </p:nvSpPr>
        <p:spPr>
          <a:xfrm>
            <a:off x="1086417" y="1204111"/>
            <a:ext cx="10139880" cy="818814"/>
          </a:xfrm>
          <a:prstGeom prst="rect">
            <a:avLst/>
          </a:prstGeom>
        </p:spPr>
        <p:txBody>
          <a:bodyPr wrap="square">
            <a:spAutoFit/>
          </a:bodyPr>
          <a:lstStyle/>
          <a:p>
            <a:pPr marL="285750" indent="-285750">
              <a:lnSpc>
                <a:spcPct val="140000"/>
              </a:lnSpc>
              <a:buFont typeface="Wingdings" panose="05000000000000000000" pitchFamily="2" charset="2"/>
              <a:buChar char="Ø"/>
            </a:pPr>
            <a:r>
              <a:rPr lang="en-US" altLang="en-US" dirty="0"/>
              <a:t>Click on </a:t>
            </a:r>
            <a:r>
              <a:rPr lang="en-US" altLang="en-US" b="1" dirty="0"/>
              <a:t>Publish all tabs</a:t>
            </a:r>
            <a:r>
              <a:rPr lang="en-US" altLang="en-US" dirty="0"/>
              <a:t> icon for your answers to be visible for the buyer.</a:t>
            </a:r>
          </a:p>
          <a:p>
            <a:pPr>
              <a:lnSpc>
                <a:spcPct val="140000"/>
              </a:lnSpc>
            </a:pPr>
            <a:r>
              <a:rPr lang="en-US" altLang="en-US" dirty="0"/>
              <a:t>    </a:t>
            </a:r>
          </a:p>
        </p:txBody>
      </p:sp>
      <p:pic>
        <p:nvPicPr>
          <p:cNvPr id="9" name="Picture 8">
            <a:extLst>
              <a:ext uri="{FF2B5EF4-FFF2-40B4-BE49-F238E27FC236}">
                <a16:creationId xmlns:a16="http://schemas.microsoft.com/office/drawing/2014/main" id="{F009C050-0131-4684-9C0D-34081BD885A4}"/>
              </a:ext>
            </a:extLst>
          </p:cNvPr>
          <p:cNvPicPr>
            <a:picLocks noChangeAspect="1"/>
          </p:cNvPicPr>
          <p:nvPr/>
        </p:nvPicPr>
        <p:blipFill>
          <a:blip r:embed="rId2"/>
          <a:stretch>
            <a:fillRect/>
          </a:stretch>
        </p:blipFill>
        <p:spPr>
          <a:xfrm>
            <a:off x="1451747" y="1811216"/>
            <a:ext cx="9288506" cy="3752576"/>
          </a:xfrm>
          <a:prstGeom prst="rect">
            <a:avLst/>
          </a:prstGeom>
        </p:spPr>
      </p:pic>
    </p:spTree>
    <p:extLst>
      <p:ext uri="{BB962C8B-B14F-4D97-AF65-F5344CB8AC3E}">
        <p14:creationId xmlns:p14="http://schemas.microsoft.com/office/powerpoint/2010/main" val="381345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482736"/>
          </a:xfrm>
        </p:spPr>
        <p:txBody>
          <a:bodyPr/>
          <a:lstStyle/>
          <a:p>
            <a:r>
              <a:rPr lang="de-DE" altLang="en-US" dirty="0">
                <a:ea typeface="ＭＳ Ｐゴシック" pitchFamily="34" charset="-128"/>
              </a:rPr>
              <a:t> Previewer</a:t>
            </a:r>
            <a:endParaRPr lang="en-US" dirty="0"/>
          </a:p>
        </p:txBody>
      </p:sp>
      <p:sp>
        <p:nvSpPr>
          <p:cNvPr id="5" name="Footer Placeholder 4"/>
          <p:cNvSpPr>
            <a:spLocks noGrp="1"/>
          </p:cNvSpPr>
          <p:nvPr>
            <p:ph type="ftr" sz="quarter" idx="11"/>
          </p:nvPr>
        </p:nvSpPr>
        <p:spPr/>
        <p:txBody>
          <a:bodyPr/>
          <a:lstStyle/>
          <a:p>
            <a:r>
              <a:rPr lang="en-US" b="1" dirty="0"/>
              <a:t>Country </a:t>
            </a:r>
            <a:r>
              <a:rPr lang="en-US" b="1" dirty="0" err="1"/>
              <a:t>Buyer_Quantity</a:t>
            </a:r>
            <a:r>
              <a:rPr lang="en-US" b="1" dirty="0"/>
              <a:t> </a:t>
            </a:r>
            <a:r>
              <a:rPr lang="en-US" b="1" dirty="0" err="1"/>
              <a:t>placement_COBM</a:t>
            </a:r>
            <a:r>
              <a:rPr lang="en-US" b="1" dirty="0"/>
              <a:t> Projects only</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9</a:t>
            </a:fld>
            <a:endParaRPr lang="en-GB"/>
          </a:p>
        </p:txBody>
      </p:sp>
      <p:sp>
        <p:nvSpPr>
          <p:cNvPr id="7" name="Rectangle 6"/>
          <p:cNvSpPr/>
          <p:nvPr/>
        </p:nvSpPr>
        <p:spPr>
          <a:xfrm>
            <a:off x="750276" y="1134209"/>
            <a:ext cx="10741270" cy="1206612"/>
          </a:xfrm>
          <a:prstGeom prst="rect">
            <a:avLst/>
          </a:prstGeom>
        </p:spPr>
        <p:txBody>
          <a:bodyPr wrap="square">
            <a:spAutoFit/>
          </a:bodyPr>
          <a:lstStyle/>
          <a:p>
            <a:pPr marL="285750" indent="-285750">
              <a:lnSpc>
                <a:spcPct val="140000"/>
              </a:lnSpc>
              <a:buFont typeface="Wingdings" panose="05000000000000000000" pitchFamily="2" charset="2"/>
              <a:buChar char="Ø"/>
            </a:pPr>
            <a:r>
              <a:rPr lang="en-US" altLang="en-US" dirty="0">
                <a:cs typeface="Arial" charset="0"/>
              </a:rPr>
              <a:t>If you will click on </a:t>
            </a:r>
            <a:r>
              <a:rPr lang="en-US" altLang="en-US" dirty="0"/>
              <a:t>Back to tender elements tab, you will find Place values and Previewer </a:t>
            </a:r>
          </a:p>
          <a:p>
            <a:pPr marL="285750" indent="-285750">
              <a:lnSpc>
                <a:spcPct val="140000"/>
              </a:lnSpc>
              <a:buFont typeface="Wingdings" panose="05000000000000000000" pitchFamily="2" charset="2"/>
              <a:buChar char="Ø"/>
            </a:pPr>
            <a:r>
              <a:rPr lang="en-US" altLang="en-US" b="1" dirty="0">
                <a:cs typeface="Arial" charset="0"/>
              </a:rPr>
              <a:t>Previewer</a:t>
            </a:r>
            <a:r>
              <a:rPr lang="en-US" altLang="en-US" dirty="0">
                <a:cs typeface="Arial" charset="0"/>
              </a:rPr>
              <a:t> icon allows you to check the quantities you have placed previously.</a:t>
            </a:r>
            <a:endParaRPr lang="en-US" altLang="en-US" dirty="0"/>
          </a:p>
          <a:p>
            <a:pPr>
              <a:lnSpc>
                <a:spcPct val="140000"/>
              </a:lnSpc>
            </a:pPr>
            <a:endParaRPr lang="en-US" altLang="en-US" dirty="0">
              <a:cs typeface="Arial" charset="0"/>
            </a:endParaRPr>
          </a:p>
        </p:txBody>
      </p:sp>
      <p:pic>
        <p:nvPicPr>
          <p:cNvPr id="9" name="Picture 8">
            <a:extLst>
              <a:ext uri="{FF2B5EF4-FFF2-40B4-BE49-F238E27FC236}">
                <a16:creationId xmlns:a16="http://schemas.microsoft.com/office/drawing/2014/main" id="{BB3DE25C-CAFA-4AC2-A16E-CA2E1B452150}"/>
              </a:ext>
            </a:extLst>
          </p:cNvPr>
          <p:cNvPicPr>
            <a:picLocks noChangeAspect="1"/>
          </p:cNvPicPr>
          <p:nvPr/>
        </p:nvPicPr>
        <p:blipFill>
          <a:blip r:embed="rId2"/>
          <a:stretch>
            <a:fillRect/>
          </a:stretch>
        </p:blipFill>
        <p:spPr>
          <a:xfrm>
            <a:off x="1596613" y="2031191"/>
            <a:ext cx="8416291" cy="4322717"/>
          </a:xfrm>
          <a:prstGeom prst="rect">
            <a:avLst/>
          </a:prstGeom>
        </p:spPr>
      </p:pic>
    </p:spTree>
    <p:extLst>
      <p:ext uri="{BB962C8B-B14F-4D97-AF65-F5344CB8AC3E}">
        <p14:creationId xmlns:p14="http://schemas.microsoft.com/office/powerpoint/2010/main" val="2197909265"/>
      </p:ext>
    </p:extLst>
  </p:cSld>
  <p:clrMapOvr>
    <a:masterClrMapping/>
  </p:clrMapOvr>
</p:sld>
</file>

<file path=ppt/theme/theme1.xml><?xml version="1.0" encoding="utf-8"?>
<a:theme xmlns:a="http://schemas.openxmlformats.org/drawingml/2006/main" name="PPTMaster_MetroAG_EN_16x9 (1)">
  <a:themeElements>
    <a:clrScheme name="Metro">
      <a:dk1>
        <a:srgbClr val="000000"/>
      </a:dk1>
      <a:lt1>
        <a:srgbClr val="FFFFFF"/>
      </a:lt1>
      <a:dk2>
        <a:srgbClr val="003B7E"/>
      </a:dk2>
      <a:lt2>
        <a:srgbClr val="FFFFFF"/>
      </a:lt2>
      <a:accent1>
        <a:srgbClr val="003B7E"/>
      </a:accent1>
      <a:accent2>
        <a:srgbClr val="F9AE00"/>
      </a:accent2>
      <a:accent3>
        <a:srgbClr val="1961AC"/>
      </a:accent3>
      <a:accent4>
        <a:srgbClr val="70AEDF"/>
      </a:accent4>
      <a:accent5>
        <a:srgbClr val="FDCA53"/>
      </a:accent5>
      <a:accent6>
        <a:srgbClr val="F28E00"/>
      </a:accent6>
      <a:hlink>
        <a:srgbClr val="003B7E"/>
      </a:hlink>
      <a:folHlink>
        <a:srgbClr val="954F72"/>
      </a:folHlink>
    </a:clrScheme>
    <a:fontScheme name="Metr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54" id="{DBC1B722-712E-D24B-8DC3-91A097D40490}" vid="{CCB11CE5-2B20-654A-B162-E787584B42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PPTMaster_MetroAG_EN_16x9 (1)</Template>
  <TotalTime>0</TotalTime>
  <Words>914</Words>
  <Application>Microsoft Office PowerPoint</Application>
  <PresentationFormat>Widescreen</PresentationFormat>
  <Paragraphs>92</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Verdana</vt:lpstr>
      <vt:lpstr>Wingdings</vt:lpstr>
      <vt:lpstr>PPTMaster_MetroAG_EN_16x9 (1)</vt:lpstr>
      <vt:lpstr>Country buyer Quantity placement</vt:lpstr>
      <vt:lpstr>How to place Quantities as a country buyer?</vt:lpstr>
      <vt:lpstr>eSourcing login     </vt:lpstr>
      <vt:lpstr>Find your project</vt:lpstr>
      <vt:lpstr>click on OPEN PROJECT</vt:lpstr>
      <vt:lpstr>click on Demand specification</vt:lpstr>
      <vt:lpstr>Click on save</vt:lpstr>
      <vt:lpstr>Click on Publish all tabs</vt:lpstr>
      <vt:lpstr> Previewer</vt:lpstr>
      <vt:lpstr>Place values</vt:lpstr>
      <vt:lpstr>CONTACTS</vt:lpstr>
    </vt:vector>
  </TitlesOfParts>
  <Company>METRO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headline, VERDANA BOLD 36 pt</dc:title>
  <dc:creator>Miklos-Grigercsik, Szidonia</dc:creator>
  <cp:lastModifiedBy>Miklos-Grigercsik, Szidonia (external)</cp:lastModifiedBy>
  <cp:revision>108</cp:revision>
  <cp:lastPrinted>2017-01-31T10:06:21Z</cp:lastPrinted>
  <dcterms:created xsi:type="dcterms:W3CDTF">2020-04-21T16:53:56Z</dcterms:created>
  <dcterms:modified xsi:type="dcterms:W3CDTF">2022-09-15T10:21:24Z</dcterms:modified>
</cp:coreProperties>
</file>