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329" r:id="rId3"/>
    <p:sldId id="335" r:id="rId4"/>
    <p:sldId id="352" r:id="rId5"/>
    <p:sldId id="356" r:id="rId6"/>
    <p:sldId id="331" r:id="rId7"/>
    <p:sldId id="332" r:id="rId8"/>
    <p:sldId id="333" r:id="rId9"/>
    <p:sldId id="357" r:id="rId10"/>
    <p:sldId id="336" r:id="rId11"/>
    <p:sldId id="340" r:id="rId12"/>
    <p:sldId id="341" r:id="rId13"/>
    <p:sldId id="342" r:id="rId14"/>
    <p:sldId id="349" r:id="rId15"/>
    <p:sldId id="347" r:id="rId16"/>
    <p:sldId id="344" r:id="rId17"/>
    <p:sldId id="343" r:id="rId18"/>
    <p:sldId id="355" r:id="rId19"/>
    <p:sldId id="348" r:id="rId20"/>
    <p:sldId id="346" r:id="rId21"/>
    <p:sldId id="351" r:id="rId22"/>
    <p:sldId id="354" r:id="rId23"/>
    <p:sldId id="353" r:id="rId24"/>
    <p:sldId id="267" r:id="rId25"/>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CB"/>
    <a:srgbClr val="90C360"/>
    <a:srgbClr val="E52D12"/>
    <a:srgbClr val="F28E00"/>
    <a:srgbClr val="FFFFFF"/>
    <a:srgbClr val="F2F2F2"/>
    <a:srgbClr val="E5E5E5"/>
    <a:srgbClr val="CCCCCC"/>
    <a:srgbClr val="9999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2" autoAdjust="0"/>
    <p:restoredTop sz="95526" autoAdjust="0"/>
  </p:normalViewPr>
  <p:slideViewPr>
    <p:cSldViewPr snapToGrid="0" showGuides="1">
      <p:cViewPr varScale="1">
        <p:scale>
          <a:sx n="109" d="100"/>
          <a:sy n="109" d="100"/>
        </p:scale>
        <p:origin x="1050" y="102"/>
      </p:cViewPr>
      <p:guideLst>
        <p:guide orient="horz" pos="2160"/>
        <p:guide pos="3840"/>
      </p:guideLst>
    </p:cSldViewPr>
  </p:slideViewPr>
  <p:outlineViewPr>
    <p:cViewPr>
      <p:scale>
        <a:sx n="33" d="100"/>
        <a:sy n="33" d="100"/>
      </p:scale>
      <p:origin x="0" y="-5406"/>
    </p:cViewPr>
  </p:outlineViewPr>
  <p:notesTextViewPr>
    <p:cViewPr>
      <p:scale>
        <a:sx n="90" d="100"/>
        <a:sy n="90" d="100"/>
      </p:scale>
      <p:origin x="0" y="0"/>
    </p:cViewPr>
  </p:notesTextViewPr>
  <p:sorterViewPr>
    <p:cViewPr>
      <p:scale>
        <a:sx n="100" d="100"/>
        <a:sy n="100" d="100"/>
      </p:scale>
      <p:origin x="0" y="0"/>
    </p:cViewPr>
  </p:sorterViewPr>
  <p:notesViewPr>
    <p:cSldViewPr snapToGrid="0">
      <p:cViewPr varScale="1">
        <p:scale>
          <a:sx n="73" d="100"/>
          <a:sy n="73" d="100"/>
        </p:scale>
        <p:origin x="2130" y="66"/>
      </p:cViewPr>
      <p:guideLst>
        <p:guide orient="horz" pos="3156"/>
        <p:guide pos="2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A582A3D3-A5DB-40F5-A21C-BF5241BD38A8}" type="datetimeFigureOut">
              <a:rPr lang="en-GB" smtClean="0"/>
              <a:t>15/09/2022</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00EDA26C-85E1-4D29-9B9B-1D0790290E75}" type="slidenum">
              <a:rPr lang="en-GB" smtClean="0"/>
              <a:t>‹#›</a:t>
            </a:fld>
            <a:endParaRPr lang="en-GB"/>
          </a:p>
        </p:txBody>
      </p:sp>
    </p:spTree>
    <p:extLst>
      <p:ext uri="{BB962C8B-B14F-4D97-AF65-F5344CB8AC3E}">
        <p14:creationId xmlns:p14="http://schemas.microsoft.com/office/powerpoint/2010/main" val="1070776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gn="l" defTabSz="914400" rtl="0" eaLnBrk="1" latinLnBrk="0" hangingPunct="1">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a:latin typeface="Verdana" panose="020B0604030504040204" pitchFamily="34" charset="0"/>
                <a:ea typeface="Verdana" panose="020B0604030504040204" pitchFamily="34" charset="0"/>
                <a:cs typeface="Verdana" panose="020B0604030504040204" pitchFamily="34" charset="0"/>
              </a:rPr>
              <a:t>T</a:t>
            </a:r>
            <a:r>
              <a:rPr lang="en-GB" sz="1000" dirty="0">
                <a:latin typeface="Verdana" panose="020B0604030504040204" pitchFamily="34" charset="0"/>
                <a:ea typeface="Verdana" panose="020B0604030504040204" pitchFamily="34" charset="0"/>
                <a:cs typeface="Verdana" panose="020B0604030504040204" pitchFamily="34" charset="0"/>
              </a:rPr>
              <a:t>he notes that accompany these example slides form a guideline to producing successful presentations and working effectively with the template. A number of slide layout masters have been created to allow switching between different slide styles and options. By ‘right-clicking’ a slide and choosing ‘new slide’ you will open the layout</a:t>
            </a:r>
            <a:r>
              <a:rPr lang="en-GB" sz="1000" baseline="0" dirty="0">
                <a:latin typeface="Verdana" panose="020B0604030504040204" pitchFamily="34" charset="0"/>
                <a:ea typeface="Verdana" panose="020B0604030504040204" pitchFamily="34" charset="0"/>
                <a:cs typeface="Verdana" panose="020B0604030504040204" pitchFamily="34" charset="0"/>
              </a:rPr>
              <a:t> </a:t>
            </a:r>
            <a:r>
              <a:rPr lang="en-GB" sz="1000" dirty="0">
                <a:latin typeface="Verdana" panose="020B0604030504040204" pitchFamily="34" charset="0"/>
                <a:ea typeface="Verdana" panose="020B0604030504040204" pitchFamily="34" charset="0"/>
                <a:cs typeface="Verdana" panose="020B0604030504040204" pitchFamily="34" charset="0"/>
              </a:rPr>
              <a:t>master of</a:t>
            </a:r>
            <a:r>
              <a:rPr lang="en-GB" sz="1000" baseline="0" dirty="0">
                <a:latin typeface="Verdana" panose="020B0604030504040204" pitchFamily="34" charset="0"/>
                <a:ea typeface="Verdana" panose="020B0604030504040204" pitchFamily="34" charset="0"/>
                <a:cs typeface="Verdana" panose="020B0604030504040204" pitchFamily="34" charset="0"/>
              </a:rPr>
              <a:t> the slide.</a:t>
            </a: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dirty="0">
                <a:latin typeface="Verdana" panose="020B0604030504040204" pitchFamily="34" charset="0"/>
                <a:ea typeface="Verdana" panose="020B0604030504040204" pitchFamily="34" charset="0"/>
                <a:cs typeface="Verdana" panose="020B0604030504040204" pitchFamily="34" charset="0"/>
              </a:rPr>
              <a:t>Printing your presentation in ‘black and white’ will avoid overuse of colour toners – you can preview the ‘black and white’ appearance by choosing the option under the ‘View’ tab in PowerPoint.</a:t>
            </a: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b="1" dirty="0">
                <a:latin typeface="Verdana" panose="020B0604030504040204" pitchFamily="34" charset="0"/>
                <a:ea typeface="Verdana" panose="020B0604030504040204" pitchFamily="34" charset="0"/>
                <a:cs typeface="Verdana" panose="020B0604030504040204" pitchFamily="34" charset="0"/>
              </a:rPr>
              <a:t>General principles</a:t>
            </a:r>
          </a:p>
          <a:p>
            <a:r>
              <a:rPr lang="en-GB" sz="1000" dirty="0">
                <a:latin typeface="Verdana" panose="020B0604030504040204" pitchFamily="34" charset="0"/>
                <a:ea typeface="Verdana" panose="020B0604030504040204" pitchFamily="34" charset="0"/>
                <a:cs typeface="Verdana" panose="020B0604030504040204" pitchFamily="34" charset="0"/>
              </a:rPr>
              <a:t>Guides have been added to assist with</a:t>
            </a:r>
            <a:r>
              <a:rPr lang="en-GB" sz="1000" baseline="0" dirty="0">
                <a:latin typeface="Verdana" panose="020B0604030504040204" pitchFamily="34" charset="0"/>
                <a:ea typeface="Verdana" panose="020B0604030504040204" pitchFamily="34" charset="0"/>
                <a:cs typeface="Verdana" panose="020B0604030504040204" pitchFamily="34" charset="0"/>
              </a:rPr>
              <a:t> </a:t>
            </a:r>
            <a:r>
              <a:rPr lang="en-GB" sz="1000" dirty="0">
                <a:latin typeface="Verdana" panose="020B0604030504040204" pitchFamily="34" charset="0"/>
                <a:ea typeface="Verdana" panose="020B0604030504040204" pitchFamily="34" charset="0"/>
                <a:cs typeface="Verdana" panose="020B0604030504040204" pitchFamily="34" charset="0"/>
              </a:rPr>
              <a:t>the correct placement of all presentation elements (text and graphics) – please work within the slide margins and use the guides wherever possible. You can hide and show the guides through the ‘View’ tab. By following the example slides you will see how elements are positioned. Text should not be resized or distorted to fit; if your content won’t fit on a single slide, use an additional slide instead. Default font sizes should not be adjusted. Remember… slides should be a prompt for the presenter and not filled with copy for reading out in full.</a:t>
            </a: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1000" dirty="0">
                <a:latin typeface="Verdana" panose="020B0604030504040204" pitchFamily="34" charset="0"/>
                <a:ea typeface="Verdana" panose="020B0604030504040204" pitchFamily="34" charset="0"/>
                <a:cs typeface="Verdana" panose="020B0604030504040204" pitchFamily="34" charset="0"/>
              </a:rPr>
              <a:t>To create a new presentation,</a:t>
            </a:r>
            <a:r>
              <a:rPr lang="en-GB" sz="1000" baseline="0" dirty="0">
                <a:latin typeface="Verdana" panose="020B0604030504040204" pitchFamily="34" charset="0"/>
                <a:ea typeface="Verdana" panose="020B0604030504040204" pitchFamily="34" charset="0"/>
                <a:cs typeface="Verdana" panose="020B0604030504040204" pitchFamily="34" charset="0"/>
              </a:rPr>
              <a:t> please choose the master template and save the opening presentation with the name required. You can delete the slides you will not need from the left bar.</a:t>
            </a:r>
            <a:endParaRPr lang="en-GB" sz="1000" dirty="0">
              <a:latin typeface="Verdana" panose="020B0604030504040204" pitchFamily="34" charset="0"/>
              <a:ea typeface="Verdana" panose="020B0604030504040204" pitchFamily="34" charset="0"/>
              <a:cs typeface="Verdana" panose="020B0604030504040204" pitchFamily="34" charset="0"/>
            </a:endParaRPr>
          </a:p>
          <a:p>
            <a:endParaRPr lang="en-GB" sz="1000" b="1" dirty="0">
              <a:latin typeface="Verdana" panose="020B0604030504040204" pitchFamily="34" charset="0"/>
              <a:ea typeface="Verdana" panose="020B0604030504040204" pitchFamily="34" charset="0"/>
              <a:cs typeface="Verdana" panose="020B0604030504040204" pitchFamily="34" charset="0"/>
            </a:endParaRPr>
          </a:p>
          <a:p>
            <a:r>
              <a:rPr lang="en-GB" sz="1000" b="1" dirty="0">
                <a:latin typeface="Verdana" panose="020B0604030504040204" pitchFamily="34" charset="0"/>
                <a:ea typeface="Verdana" panose="020B0604030504040204" pitchFamily="34" charset="0"/>
                <a:cs typeface="Verdana" panose="020B0604030504040204" pitchFamily="34" charset="0"/>
              </a:rPr>
              <a:t>Title</a:t>
            </a:r>
            <a:r>
              <a:rPr lang="en-GB" sz="1000" b="1" baseline="0" dirty="0">
                <a:latin typeface="Verdana" panose="020B0604030504040204" pitchFamily="34" charset="0"/>
                <a:ea typeface="Verdana" panose="020B0604030504040204" pitchFamily="34" charset="0"/>
                <a:cs typeface="Verdana" panose="020B0604030504040204" pitchFamily="34" charset="0"/>
              </a:rPr>
              <a:t> slide</a:t>
            </a:r>
            <a:r>
              <a:rPr lang="en-GB" sz="1000" b="0" baseline="0" dirty="0">
                <a:latin typeface="Verdana" panose="020B0604030504040204" pitchFamily="34" charset="0"/>
                <a:ea typeface="Verdana" panose="020B0604030504040204" pitchFamily="34" charset="0"/>
                <a:cs typeface="Verdana" panose="020B0604030504040204" pitchFamily="34" charset="0"/>
              </a:rPr>
              <a:t> [uses Title Slide Layout</a:t>
            </a:r>
            <a:r>
              <a:rPr lang="en-GB" sz="1000" dirty="0">
                <a:latin typeface="Verdana" panose="020B0604030504040204" pitchFamily="34" charset="0"/>
                <a:ea typeface="Verdana" panose="020B0604030504040204" pitchFamily="34" charset="0"/>
                <a:cs typeface="Verdana" panose="020B0604030504040204" pitchFamily="34" charset="0"/>
              </a:rPr>
              <a:t> option</a:t>
            </a:r>
            <a:r>
              <a:rPr lang="en-GB" sz="1000" baseline="0" dirty="0">
                <a:latin typeface="Verdana" panose="020B0604030504040204" pitchFamily="34" charset="0"/>
                <a:ea typeface="Verdana" panose="020B0604030504040204" pitchFamily="34" charset="0"/>
                <a:cs typeface="Verdana" panose="020B0604030504040204" pitchFamily="34" charset="0"/>
              </a:rPr>
              <a:t> when you create a new slide from the ‘Home’ ribbon</a:t>
            </a:r>
            <a:r>
              <a:rPr lang="en-GB" sz="1000" b="0" baseline="0" dirty="0">
                <a:latin typeface="Verdana" panose="020B0604030504040204" pitchFamily="34" charset="0"/>
                <a:ea typeface="Verdana" panose="020B0604030504040204" pitchFamily="34" charset="0"/>
                <a:cs typeface="Verdana" panose="020B0604030504040204" pitchFamily="34" charset="0"/>
              </a:rPr>
              <a:t>]</a:t>
            </a:r>
          </a:p>
          <a:p>
            <a:r>
              <a:rPr lang="en-GB" sz="1000" baseline="0" dirty="0">
                <a:latin typeface="Verdana" panose="020B0604030504040204" pitchFamily="34" charset="0"/>
                <a:ea typeface="Verdana" panose="020B0604030504040204" pitchFamily="34" charset="0"/>
                <a:cs typeface="Verdana" panose="020B0604030504040204" pitchFamily="34" charset="0"/>
              </a:rPr>
              <a:t>The background colour, brand mark and graphic device on this slide layout are </a:t>
            </a:r>
            <a:r>
              <a:rPr lang="en-GB" sz="1000" baseline="0" dirty="0" err="1">
                <a:latin typeface="Verdana" panose="020B0604030504040204" pitchFamily="34" charset="0"/>
                <a:ea typeface="Verdana" panose="020B0604030504040204" pitchFamily="34" charset="0"/>
                <a:cs typeface="Verdana" panose="020B0604030504040204" pitchFamily="34" charset="0"/>
              </a:rPr>
              <a:t>preset</a:t>
            </a:r>
            <a:r>
              <a:rPr lang="en-GB" sz="1000" baseline="0" dirty="0">
                <a:latin typeface="Verdana" panose="020B0604030504040204" pitchFamily="34" charset="0"/>
                <a:ea typeface="Verdana" panose="020B0604030504040204" pitchFamily="34" charset="0"/>
                <a:cs typeface="Verdana" panose="020B0604030504040204" pitchFamily="34" charset="0"/>
              </a:rPr>
              <a:t> and should not be altered.</a:t>
            </a:r>
          </a:p>
          <a:p>
            <a:endParaRPr lang="en-GB" sz="1000" baseline="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latin typeface="Verdana" panose="020B0604030504040204" pitchFamily="34" charset="0"/>
                <a:ea typeface="Verdana" panose="020B0604030504040204" pitchFamily="34" charset="0"/>
                <a:cs typeface="Verdana" panose="020B0604030504040204" pitchFamily="34" charset="0"/>
              </a:rPr>
              <a:t>The date and footer info can be edited across all slides by using the ‘Header and Footer’ settings on the ‘Insert’ ribbon (do not edit these manually on the individual slides or in the master view).</a:t>
            </a:r>
          </a:p>
        </p:txBody>
      </p:sp>
      <p:sp>
        <p:nvSpPr>
          <p:cNvPr id="4" name="Slide Number Placeholder 3"/>
          <p:cNvSpPr>
            <a:spLocks noGrp="1"/>
          </p:cNvSpPr>
          <p:nvPr>
            <p:ph type="sldNum" sz="quarter" idx="10"/>
          </p:nvPr>
        </p:nvSpPr>
        <p:spPr/>
        <p:txBody>
          <a:bodyPr/>
          <a:lstStyle/>
          <a:p>
            <a:fld id="{00EDA26C-85E1-4D29-9B9B-1D0790290E75}" type="slidenum">
              <a:rPr lang="en-GB" smtClean="0"/>
              <a:t>1</a:t>
            </a:fld>
            <a:endParaRPr lang="en-GB"/>
          </a:p>
        </p:txBody>
      </p:sp>
    </p:spTree>
    <p:extLst>
      <p:ext uri="{BB962C8B-B14F-4D97-AF65-F5344CB8AC3E}">
        <p14:creationId xmlns:p14="http://schemas.microsoft.com/office/powerpoint/2010/main" val="2757927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Contacts </a:t>
            </a:r>
            <a:r>
              <a:rPr lang="en-GB" sz="1000" b="1" baseline="0" dirty="0"/>
              <a:t>slide</a:t>
            </a:r>
            <a:r>
              <a:rPr lang="en-GB" sz="1000" b="0" baseline="0" dirty="0"/>
              <a:t> [uses Contacts Layout</a:t>
            </a:r>
            <a:r>
              <a:rPr lang="en-GB" sz="1000" dirty="0"/>
              <a:t> option</a:t>
            </a:r>
            <a:r>
              <a:rPr lang="en-GB" sz="1000" baseline="0" dirty="0"/>
              <a:t> when you create a new slide from the ‘Home’ ribbon</a:t>
            </a:r>
            <a:r>
              <a:rPr lang="en-GB" sz="1000" b="0" baseline="0" dirty="0"/>
              <a:t>]</a:t>
            </a:r>
          </a:p>
          <a:p>
            <a:r>
              <a:rPr lang="en-GB" sz="1000" baseline="0" dirty="0"/>
              <a:t>The background colour, brand mark and graphic device on this slide layout are </a:t>
            </a:r>
            <a:r>
              <a:rPr lang="en-GB" sz="1000" baseline="0" dirty="0" err="1"/>
              <a:t>preset</a:t>
            </a:r>
            <a:r>
              <a:rPr lang="en-GB" sz="1000" baseline="0" dirty="0"/>
              <a:t> and should not be altered.</a:t>
            </a:r>
          </a:p>
          <a:p>
            <a:endParaRPr lang="en-GB" sz="1000" b="0" baseline="0" dirty="0"/>
          </a:p>
          <a:p>
            <a:r>
              <a:rPr lang="en-GB" sz="1000" b="0" dirty="0"/>
              <a:t>The title appears in Verdana Bold 36 </a:t>
            </a:r>
            <a:r>
              <a:rPr lang="en-GB" sz="1000" b="0" dirty="0" err="1"/>
              <a:t>pt</a:t>
            </a:r>
            <a:r>
              <a:rPr lang="en-GB" sz="1000" b="0" dirty="0"/>
              <a:t> upper</a:t>
            </a:r>
            <a:r>
              <a:rPr lang="en-GB" sz="1000" b="0" baseline="0" dirty="0"/>
              <a:t> case</a:t>
            </a:r>
            <a:r>
              <a:rPr lang="en-GB" sz="1000" b="0" dirty="0"/>
              <a:t> (white</a:t>
            </a:r>
            <a:r>
              <a:rPr lang="en-GB" sz="1000" b="0" baseline="0" dirty="0"/>
              <a:t>); other contact details should be in Verdana (white) as shown in this example. The contact information appears in Verdana Regular 15 </a:t>
            </a:r>
            <a:r>
              <a:rPr lang="en-GB" sz="1000" b="0" baseline="0" dirty="0" err="1"/>
              <a:t>pt</a:t>
            </a:r>
            <a:r>
              <a:rPr lang="en-GB" sz="1000" b="0" baseline="0" dirty="0"/>
              <a:t> (white) as shown.</a:t>
            </a:r>
            <a:endParaRPr lang="en-GB" sz="1000" dirty="0"/>
          </a:p>
          <a:p>
            <a:endParaRPr lang="en-GB" sz="1000" dirty="0"/>
          </a:p>
        </p:txBody>
      </p:sp>
      <p:sp>
        <p:nvSpPr>
          <p:cNvPr id="4" name="Slide Number Placeholder 3"/>
          <p:cNvSpPr>
            <a:spLocks noGrp="1"/>
          </p:cNvSpPr>
          <p:nvPr>
            <p:ph type="sldNum" sz="quarter" idx="10"/>
          </p:nvPr>
        </p:nvSpPr>
        <p:spPr/>
        <p:txBody>
          <a:bodyPr/>
          <a:lstStyle/>
          <a:p>
            <a:fld id="{00EDA26C-85E1-4D29-9B9B-1D0790290E75}" type="slidenum">
              <a:rPr lang="en-GB" smtClean="0"/>
              <a:t>24</a:t>
            </a:fld>
            <a:endParaRPr lang="en-GB"/>
          </a:p>
        </p:txBody>
      </p:sp>
    </p:spTree>
    <p:extLst>
      <p:ext uri="{BB962C8B-B14F-4D97-AF65-F5344CB8AC3E}">
        <p14:creationId xmlns:p14="http://schemas.microsoft.com/office/powerpoint/2010/main" val="350080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545454" y="1793875"/>
            <a:ext cx="1964798" cy="4313436"/>
          </a:xfrm>
          <a:prstGeom prst="rect">
            <a:avLst/>
          </a:prstGeom>
        </p:spPr>
      </p:pic>
      <p:sp>
        <p:nvSpPr>
          <p:cNvPr id="2" name="Title 1"/>
          <p:cNvSpPr>
            <a:spLocks noGrp="1"/>
          </p:cNvSpPr>
          <p:nvPr>
            <p:ph type="ctrTitle"/>
          </p:nvPr>
        </p:nvSpPr>
        <p:spPr>
          <a:xfrm>
            <a:off x="1524000" y="2309446"/>
            <a:ext cx="8401050" cy="1141902"/>
          </a:xfrm>
        </p:spPr>
        <p:txBody>
          <a:bodyPr anchor="b"/>
          <a:lstStyle>
            <a:lvl1pPr algn="l">
              <a:defRPr sz="3600">
                <a:solidFill>
                  <a:schemeClr val="bg2"/>
                </a:solidFill>
              </a:defRPr>
            </a:lvl1pPr>
          </a:lstStyle>
          <a:p>
            <a:r>
              <a:rPr lang="en-US"/>
              <a:t>Click to edit Master title style</a:t>
            </a:r>
            <a:endParaRPr lang="en-GB" noProof="0" dirty="0"/>
          </a:p>
        </p:txBody>
      </p:sp>
      <p:sp>
        <p:nvSpPr>
          <p:cNvPr id="3" name="Subtitle 2"/>
          <p:cNvSpPr>
            <a:spLocks noGrp="1"/>
          </p:cNvSpPr>
          <p:nvPr>
            <p:ph type="subTitle" idx="1"/>
          </p:nvPr>
        </p:nvSpPr>
        <p:spPr>
          <a:xfrm>
            <a:off x="1524000" y="3692768"/>
            <a:ext cx="8401050" cy="2098431"/>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solidFill>
                  <a:schemeClr val="bg2"/>
                </a:solidFill>
              </a:defRPr>
            </a:lvl1pPr>
          </a:lstStyle>
          <a:p>
            <a:fld id="{F4002C00-1D54-4E8B-930C-B154C12E8F99}" type="datetime1">
              <a:rPr lang="de-DE" smtClean="0"/>
              <a:t>15.09.2022</a:t>
            </a:fld>
            <a:endParaRPr lang="en-GB" dirty="0"/>
          </a:p>
        </p:txBody>
      </p:sp>
      <p:sp>
        <p:nvSpPr>
          <p:cNvPr id="5" name="Footer Placeholder 4"/>
          <p:cNvSpPr>
            <a:spLocks noGrp="1"/>
          </p:cNvSpPr>
          <p:nvPr>
            <p:ph type="ftr" sz="quarter" idx="11"/>
          </p:nvPr>
        </p:nvSpPr>
        <p:spPr/>
        <p:txBody>
          <a:bodyPr/>
          <a:lstStyle>
            <a:lvl1pPr>
              <a:defRPr>
                <a:solidFill>
                  <a:schemeClr val="bg2"/>
                </a:solidFill>
              </a:defRPr>
            </a:lvl1pPr>
          </a:lstStyle>
          <a:p>
            <a:r>
              <a:rPr lang="en-GB"/>
              <a:t>© METRO AG.   Presentation title.   Classification level: Strictly confidential, confidential, for internal use only, public. Verdana 7.5 pt</a:t>
            </a:r>
            <a:endParaRPr lang="en-GB"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pPr/>
              <a:t>‹#›</a:t>
            </a:fld>
            <a:endParaRPr lang="en-GB" dirty="0"/>
          </a:p>
        </p:txBody>
      </p:sp>
      <p:pic>
        <p:nvPicPr>
          <p:cNvPr id="8" name="Picture 7"/>
          <p:cNvPicPr>
            <a:picLocks noChangeAspect="1"/>
          </p:cNvPicPr>
          <p:nvPr userDrawn="1"/>
        </p:nvPicPr>
        <p:blipFill>
          <a:blip r:embed="rId3"/>
          <a:stretch>
            <a:fillRect/>
          </a:stretch>
        </p:blipFill>
        <p:spPr bwMode="black">
          <a:xfrm>
            <a:off x="542276" y="521426"/>
            <a:ext cx="2723400" cy="460800"/>
          </a:xfrm>
          <a:prstGeom prst="rect">
            <a:avLst/>
          </a:prstGeom>
        </p:spPr>
      </p:pic>
    </p:spTree>
    <p:extLst>
      <p:ext uri="{BB962C8B-B14F-4D97-AF65-F5344CB8AC3E}">
        <p14:creationId xmlns:p14="http://schemas.microsoft.com/office/powerpoint/2010/main" val="20387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4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E18D421A-04D7-4CB5-B584-D45621F87BEA}"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95891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5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DB262605-5392-45B6-8D5F-7FFD1691469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233157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5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294842D6-3494-431A-BBB7-709A0315C7B8}"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30268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1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FAB0BEFF-3DBD-4A6C-B3D1-A178ECDAA598}"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19167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1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61ABFF6D-1519-4F46-95D6-AA62A2F3E3C1}"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4012587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2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E8DCB80E-E3A8-429E-B94F-9C975CEDD833}"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972824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2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9EAB8FB2-C26B-4DAB-8327-712414C327C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48501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3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69EBB746-DAA5-45F2-9134-ABF0504967C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3645815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3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82C1E2D2-92D6-43C2-B9AE-223DF689EC87}"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854018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4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9604175C-E3AF-4FB0-844D-E1916CA73218}"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3478763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baseline="0">
                <a:solidFill>
                  <a:schemeClr val="accent2"/>
                </a:solidFill>
              </a:defRPr>
            </a:lvl1pPr>
          </a:lstStyle>
          <a:p>
            <a:r>
              <a:rPr lang="en-GB" noProof="0" dirty="0"/>
              <a:t>CLICK</a:t>
            </a:r>
            <a:r>
              <a:rPr lang="en-US" dirty="0"/>
              <a:t> TO </a:t>
            </a:r>
            <a:r>
              <a:rPr lang="en-GB" noProof="0" dirty="0"/>
              <a:t>EDIT</a:t>
            </a:r>
            <a:r>
              <a:rPr lang="en-US" dirty="0"/>
              <a:t> MASTER TITLE STYLE</a:t>
            </a:r>
            <a:endParaRPr lang="en-GB" dirty="0"/>
          </a:p>
        </p:txBody>
      </p:sp>
      <p:sp>
        <p:nvSpPr>
          <p:cNvPr id="4" name="Date Placeholder 3"/>
          <p:cNvSpPr>
            <a:spLocks noGrp="1"/>
          </p:cNvSpPr>
          <p:nvPr>
            <p:ph type="dt" sz="half" idx="10"/>
          </p:nvPr>
        </p:nvSpPr>
        <p:spPr/>
        <p:txBody>
          <a:bodyPr/>
          <a:lstStyle/>
          <a:p>
            <a:fld id="{E6B217F0-83DA-43F0-9DB1-7C21CC1BFF52}" type="datetime1">
              <a:rPr lang="de-DE" smtClean="0"/>
              <a:t>15.09.2022</a:t>
            </a:fld>
            <a:endParaRPr lang="en-GB" dirty="0"/>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endParaRPr lang="en-GB" dirty="0"/>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Content Placeholder 2"/>
          <p:cNvSpPr>
            <a:spLocks noGrp="1"/>
          </p:cNvSpPr>
          <p:nvPr>
            <p:ph idx="1"/>
          </p:nvPr>
        </p:nvSpPr>
        <p:spPr>
          <a:xfrm>
            <a:off x="997527" y="1770185"/>
            <a:ext cx="7975023" cy="4067907"/>
          </a:xfrm>
        </p:spPr>
        <p:txBody>
          <a:bodyPr/>
          <a:lstStyle>
            <a:lvl1pPr marL="0" indent="0">
              <a:buClr>
                <a:schemeClr val="accent2"/>
              </a:buClr>
              <a:buFontTx/>
              <a:buNone/>
              <a:defRPr sz="1800">
                <a:solidFill>
                  <a:schemeClr val="bg2"/>
                </a:solidFill>
              </a:defRPr>
            </a:lvl1pPr>
            <a:lvl2pPr marL="352425" indent="11113">
              <a:buFontTx/>
              <a:buNone/>
              <a:defRPr>
                <a:solidFill>
                  <a:schemeClr val="bg2"/>
                </a:solidFill>
              </a:defRPr>
            </a:lvl2pPr>
            <a:lvl3pPr marL="352425" indent="11113">
              <a:buFontTx/>
              <a:buNone/>
              <a:defRPr>
                <a:solidFill>
                  <a:schemeClr val="bg2"/>
                </a:solidFill>
              </a:defRPr>
            </a:lvl3pPr>
            <a:lvl4pPr marL="352425" indent="11113">
              <a:buFontTx/>
              <a:buNone/>
              <a:defRPr>
                <a:solidFill>
                  <a:schemeClr val="bg2"/>
                </a:solidFill>
              </a:defRPr>
            </a:lvl4pPr>
            <a:lvl5pPr marL="352425" indent="11113">
              <a:buFontTx/>
              <a:buNone/>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platzhalter 10"/>
          <p:cNvSpPr>
            <a:spLocks noGrp="1"/>
          </p:cNvSpPr>
          <p:nvPr>
            <p:ph type="body" sz="quarter" idx="13"/>
          </p:nvPr>
        </p:nvSpPr>
        <p:spPr>
          <a:xfrm>
            <a:off x="539998" y="1770185"/>
            <a:ext cx="402111" cy="4067907"/>
          </a:xfrm>
        </p:spPr>
        <p:txBody>
          <a:bodyPr/>
          <a:lstStyle>
            <a:lvl1pPr>
              <a:defRPr sz="1800">
                <a:solidFill>
                  <a:schemeClr val="accent2"/>
                </a:solidFill>
              </a:defRPr>
            </a:lvl1pPr>
            <a:lvl2pPr>
              <a:defRPr sz="1800">
                <a:solidFill>
                  <a:schemeClr val="accent2"/>
                </a:solidFill>
              </a:defRPr>
            </a:lvl2pPr>
            <a:lvl3pPr>
              <a:defRPr sz="1800">
                <a:solidFill>
                  <a:schemeClr val="accent2"/>
                </a:solidFill>
              </a:defRPr>
            </a:lvl3pPr>
            <a:lvl4pPr>
              <a:defRPr sz="1800">
                <a:solidFill>
                  <a:schemeClr val="accent2"/>
                </a:solidFill>
              </a:defRPr>
            </a:lvl4pPr>
            <a:lvl5pPr>
              <a:defRPr sz="1800">
                <a:solidFill>
                  <a:schemeClr val="accent2"/>
                </a:solidFill>
              </a:defRPr>
            </a:lvl5pPr>
          </a:lstStyle>
          <a:p>
            <a:pPr lvl="0"/>
            <a:r>
              <a:rPr lang="en-US"/>
              <a:t>Click to edit Master text styles</a:t>
            </a:r>
          </a:p>
        </p:txBody>
      </p:sp>
    </p:spTree>
    <p:extLst>
      <p:ext uri="{BB962C8B-B14F-4D97-AF65-F5344CB8AC3E}">
        <p14:creationId xmlns:p14="http://schemas.microsoft.com/office/powerpoint/2010/main" val="366922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 4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US" dirty="0"/>
              <a:t>CLICK TO EDIT MASTER TITLE </a:t>
            </a:r>
            <a:r>
              <a:rPr lang="en-GB" noProof="0" dirty="0"/>
              <a:t>STYLE</a:t>
            </a:r>
          </a:p>
        </p:txBody>
      </p:sp>
      <p:sp>
        <p:nvSpPr>
          <p:cNvPr id="4" name="Date Placeholder 3"/>
          <p:cNvSpPr>
            <a:spLocks noGrp="1"/>
          </p:cNvSpPr>
          <p:nvPr>
            <p:ph type="dt" sz="half" idx="10"/>
          </p:nvPr>
        </p:nvSpPr>
        <p:spPr/>
        <p:txBody>
          <a:bodyPr/>
          <a:lstStyle/>
          <a:p>
            <a:fld id="{F8FB09E3-4035-43EF-A2BA-78F5E3BBA931}"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3658974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tement 5 Yellow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9838BF86-7BCA-48CD-B9D4-C3BCF356BDD2}"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4153320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ement 5 Yellow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accent2"/>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D2C58D45-8F84-4F50-B1A7-5672C11DA2DE}"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882887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a:t>
            </a:r>
            <a:r>
              <a:rPr lang="en-US" dirty="0"/>
              <a:t> TO EDIT MASTER TITLE STYLE</a:t>
            </a:r>
            <a:endParaRPr lang="en-GB" dirty="0"/>
          </a:p>
        </p:txBody>
      </p:sp>
      <p:sp>
        <p:nvSpPr>
          <p:cNvPr id="3" name="Content Placeholder 2"/>
          <p:cNvSpPr>
            <a:spLocks noGrp="1"/>
          </p:cNvSpPr>
          <p:nvPr>
            <p:ph idx="1"/>
          </p:nvPr>
        </p:nvSpPr>
        <p:spPr>
          <a:xfrm>
            <a:off x="540000" y="1770185"/>
            <a:ext cx="8432550" cy="4325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48041F2C-DB2C-43D8-B583-28E8D8FF7CA4}"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cxnSp>
        <p:nvCxnSpPr>
          <p:cNvPr id="7" name="Straight Connector 6"/>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746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a:t>
            </a:r>
            <a:r>
              <a:rPr lang="en-US" dirty="0"/>
              <a:t> TO EDIT MASTER TITLE STYLE</a:t>
            </a:r>
            <a:endParaRPr lang="en-GB" dirty="0"/>
          </a:p>
        </p:txBody>
      </p:sp>
      <p:sp>
        <p:nvSpPr>
          <p:cNvPr id="3" name="Content Placeholder 2"/>
          <p:cNvSpPr>
            <a:spLocks noGrp="1"/>
          </p:cNvSpPr>
          <p:nvPr>
            <p:ph idx="1"/>
          </p:nvPr>
        </p:nvSpPr>
        <p:spPr>
          <a:xfrm>
            <a:off x="539999" y="1770185"/>
            <a:ext cx="6543674" cy="4325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B8A15DF-A224-403D-97EC-0E74E17DAAAE}"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7186613" y="1793875"/>
            <a:ext cx="4633912" cy="3960000"/>
          </a:xfrm>
          <a:solidFill>
            <a:schemeClr val="bg2">
              <a:lumMod val="85000"/>
            </a:schemeClr>
          </a:solidFill>
        </p:spPr>
        <p:txBody>
          <a:bodyPr/>
          <a:lstStyle/>
          <a:p>
            <a:r>
              <a:rPr lang="en-US"/>
              <a:t>Click icon to add picture</a:t>
            </a:r>
            <a:endParaRPr lang="en-GB" dirty="0"/>
          </a:p>
        </p:txBody>
      </p:sp>
      <p:sp>
        <p:nvSpPr>
          <p:cNvPr id="11" name="Text Placeholder 10"/>
          <p:cNvSpPr>
            <a:spLocks noGrp="1"/>
          </p:cNvSpPr>
          <p:nvPr>
            <p:ph type="body" sz="quarter" idx="14"/>
          </p:nvPr>
        </p:nvSpPr>
        <p:spPr>
          <a:xfrm>
            <a:off x="718661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en-US"/>
              <a:t>Click to edit Master text styles</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894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Image Lef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5276850" y="1770185"/>
            <a:ext cx="6543674" cy="4325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1D067526-F283-43BB-8D6A-17ECC5B4CDC2}"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8163" y="1793875"/>
            <a:ext cx="4633912" cy="3960000"/>
          </a:xfrm>
          <a:solidFill>
            <a:schemeClr val="bg2">
              <a:lumMod val="85000"/>
            </a:schemeClr>
          </a:solidFill>
        </p:spPr>
        <p:txBody>
          <a:bodyPr/>
          <a:lstStyle/>
          <a:p>
            <a:r>
              <a:rPr lang="en-US"/>
              <a:t>Click icon to add picture</a:t>
            </a:r>
            <a:endParaRPr lang="en-GB" dirty="0"/>
          </a:p>
        </p:txBody>
      </p:sp>
      <p:sp>
        <p:nvSpPr>
          <p:cNvPr id="11" name="Text Placeholder 10"/>
          <p:cNvSpPr>
            <a:spLocks noGrp="1"/>
          </p:cNvSpPr>
          <p:nvPr>
            <p:ph type="body" sz="quarter" idx="14"/>
          </p:nvPr>
        </p:nvSpPr>
        <p:spPr>
          <a:xfrm>
            <a:off x="538163" y="5907698"/>
            <a:ext cx="4633912" cy="200025"/>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en-US"/>
              <a:t>Click to edit Master text styles</a:t>
            </a:r>
          </a:p>
        </p:txBody>
      </p:sp>
      <p:cxnSp>
        <p:nvCxnSpPr>
          <p:cNvPr id="10" name="Straight Connector 9"/>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925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043DA16-6C62-45B0-A13B-AB7C646C765D}"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en-US" noProof="0"/>
              <a:t>Click icon to add picture</a:t>
            </a:r>
            <a:endParaRPr lang="en-GB" noProof="0" dirty="0"/>
          </a:p>
        </p:txBody>
      </p:sp>
    </p:spTree>
    <p:extLst>
      <p:ext uri="{BB962C8B-B14F-4D97-AF65-F5344CB8AC3E}">
        <p14:creationId xmlns:p14="http://schemas.microsoft.com/office/powerpoint/2010/main" val="328006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Mess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bwMode="ltGray">
          <a:xfrm>
            <a:off x="0" y="0"/>
            <a:ext cx="12192000" cy="6096000"/>
          </a:xfrm>
          <a:solidFill>
            <a:schemeClr val="bg2">
              <a:lumMod val="85000"/>
            </a:schemeClr>
          </a:solidFill>
        </p:spPr>
        <p:txBody>
          <a:bodyPr/>
          <a:lstStyle/>
          <a:p>
            <a:r>
              <a:rPr lang="en-US"/>
              <a:t>Click icon to add picture</a:t>
            </a:r>
            <a:endParaRPr lang="en-GB" noProof="0" dirty="0"/>
          </a:p>
        </p:txBody>
      </p:sp>
      <p:sp>
        <p:nvSpPr>
          <p:cNvPr id="2" name="Title 1"/>
          <p:cNvSpPr>
            <a:spLocks noGrp="1"/>
          </p:cNvSpPr>
          <p:nvPr>
            <p:ph type="title"/>
          </p:nvPr>
        </p:nvSpPr>
        <p:spPr>
          <a:xfrm>
            <a:off x="540000" y="504092"/>
            <a:ext cx="5590925" cy="1186596"/>
          </a:xfrm>
        </p:spPr>
        <p:txBody>
          <a:bodyPr/>
          <a:lstStyle>
            <a:lvl1pPr>
              <a:lnSpc>
                <a:spcPct val="100000"/>
              </a:lnSpc>
              <a:defRPr sz="200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B9D60499-969F-4470-8314-F45C6D30F31B}" type="datetime1">
              <a:rPr lang="de-DE" smtClean="0"/>
              <a:t>15.09.2022</a:t>
            </a:fld>
            <a:endParaRPr lang="en-GB"/>
          </a:p>
        </p:txBody>
      </p:sp>
      <p:sp>
        <p:nvSpPr>
          <p:cNvPr id="4" name="Footer Placeholder 3"/>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843643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Full-width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a:xfrm>
            <a:off x="540000" y="1793875"/>
            <a:ext cx="11276862" cy="430212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C7B8D5F4-DB11-4DB1-961B-970926E57A2B}"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cxnSp>
        <p:nvCxnSpPr>
          <p:cNvPr id="7" name="Straight Connector 6"/>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08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Full-wid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a:t>
            </a:r>
            <a:r>
              <a:rPr lang="en-GB" noProof="0" dirty="0"/>
              <a:t>MASTER</a:t>
            </a:r>
            <a:r>
              <a:rPr lang="en-US" dirty="0"/>
              <a:t> TITLE STYLE</a:t>
            </a:r>
            <a:endParaRPr lang="en-GB" dirty="0"/>
          </a:p>
        </p:txBody>
      </p:sp>
      <p:sp>
        <p:nvSpPr>
          <p:cNvPr id="4" name="Date Placeholder 3"/>
          <p:cNvSpPr>
            <a:spLocks noGrp="1"/>
          </p:cNvSpPr>
          <p:nvPr>
            <p:ph type="dt" sz="half" idx="10"/>
          </p:nvPr>
        </p:nvSpPr>
        <p:spPr/>
        <p:txBody>
          <a:bodyPr/>
          <a:lstStyle/>
          <a:p>
            <a:fld id="{AD890DE8-2185-4054-AC03-7FF17149A42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a:xfrm>
            <a:off x="538163" y="1793875"/>
            <a:ext cx="11279187" cy="4302125"/>
          </a:xfrm>
        </p:spPr>
        <p:txBody>
          <a:bodyPr/>
          <a:lstStyle/>
          <a:p>
            <a:r>
              <a:rPr lang="en-US"/>
              <a:t>Click icon to add picture</a:t>
            </a:r>
            <a:endParaRPr lang="en-GB" dirty="0"/>
          </a:p>
        </p:txBody>
      </p:sp>
    </p:spTree>
    <p:extLst>
      <p:ext uri="{BB962C8B-B14F-4D97-AF65-F5344CB8AC3E}">
        <p14:creationId xmlns:p14="http://schemas.microsoft.com/office/powerpoint/2010/main" val="299329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1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2F6F7811-8B53-42D0-8803-BC7E7821E002}"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505231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t>
            </a:r>
            <a:r>
              <a:rPr lang="en-GB" noProof="0" dirty="0"/>
              <a:t>EDIT</a:t>
            </a:r>
            <a:r>
              <a:rPr lang="en-US" dirty="0"/>
              <a:t> MASTER TITLE STYLE</a:t>
            </a:r>
            <a:endParaRPr lang="en-GB" dirty="0"/>
          </a:p>
        </p:txBody>
      </p:sp>
      <p:sp>
        <p:nvSpPr>
          <p:cNvPr id="4" name="Date Placeholder 3"/>
          <p:cNvSpPr>
            <a:spLocks noGrp="1"/>
          </p:cNvSpPr>
          <p:nvPr>
            <p:ph type="dt" sz="half" idx="10"/>
          </p:nvPr>
        </p:nvSpPr>
        <p:spPr/>
        <p:txBody>
          <a:bodyPr/>
          <a:lstStyle/>
          <a:p>
            <a:fld id="{3B765983-A777-4264-AEC8-32B564595A0B}"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5"/>
            <a:ext cx="5591175" cy="4302125"/>
          </a:xfrm>
          <a:solidFill>
            <a:schemeClr val="bg2">
              <a:lumMod val="85000"/>
            </a:schemeClr>
          </a:solidFill>
        </p:spPr>
        <p:txBody>
          <a:bodyPr/>
          <a:lstStyle/>
          <a:p>
            <a:r>
              <a:rPr lang="en-US"/>
              <a:t>Click icon to add picture</a:t>
            </a:r>
            <a:endParaRPr lang="en-GB" noProof="0" dirty="0"/>
          </a:p>
        </p:txBody>
      </p:sp>
      <p:sp>
        <p:nvSpPr>
          <p:cNvPr id="10" name="Picture Placeholder 8"/>
          <p:cNvSpPr>
            <a:spLocks noGrp="1"/>
          </p:cNvSpPr>
          <p:nvPr>
            <p:ph type="pic" sz="quarter" idx="14"/>
          </p:nvPr>
        </p:nvSpPr>
        <p:spPr bwMode="ltGray">
          <a:xfrm>
            <a:off x="6237288" y="1793875"/>
            <a:ext cx="5593397" cy="4302125"/>
          </a:xfrm>
          <a:solidFill>
            <a:schemeClr val="bg2">
              <a:lumMod val="85000"/>
            </a:schemeClr>
          </a:solidFill>
        </p:spPr>
        <p:txBody>
          <a:bodyPr/>
          <a:lstStyle/>
          <a:p>
            <a:r>
              <a:rPr lang="en-US"/>
              <a:t>Click icon to add picture</a:t>
            </a:r>
            <a:endParaRPr lang="en-GB" dirty="0"/>
          </a:p>
        </p:txBody>
      </p:sp>
    </p:spTree>
    <p:extLst>
      <p:ext uri="{BB962C8B-B14F-4D97-AF65-F5344CB8AC3E}">
        <p14:creationId xmlns:p14="http://schemas.microsoft.com/office/powerpoint/2010/main" val="3132035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wo Images Plus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FE7CC603-BCEF-4AB9-9B7B-744D4BD98F88}"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6"/>
            <a:ext cx="5591175" cy="3833202"/>
          </a:xfrm>
          <a:solidFill>
            <a:schemeClr val="bg2">
              <a:lumMod val="85000"/>
            </a:schemeClr>
          </a:solidFill>
        </p:spPr>
        <p:txBody>
          <a:bodyPr/>
          <a:lstStyle/>
          <a:p>
            <a:r>
              <a:rPr lang="en-US"/>
              <a:t>Click icon to add picture</a:t>
            </a:r>
            <a:endParaRPr lang="en-GB" noProof="0" dirty="0"/>
          </a:p>
        </p:txBody>
      </p:sp>
      <p:sp>
        <p:nvSpPr>
          <p:cNvPr id="10" name="Picture Placeholder 8"/>
          <p:cNvSpPr>
            <a:spLocks noGrp="1"/>
          </p:cNvSpPr>
          <p:nvPr>
            <p:ph type="pic" sz="quarter" idx="14"/>
          </p:nvPr>
        </p:nvSpPr>
        <p:spPr bwMode="ltGray">
          <a:xfrm>
            <a:off x="6237288" y="1793875"/>
            <a:ext cx="5593397" cy="3834000"/>
          </a:xfrm>
          <a:solidFill>
            <a:schemeClr val="bg2">
              <a:lumMod val="85000"/>
            </a:schemeClr>
          </a:solidFill>
        </p:spPr>
        <p:txBody>
          <a:bodyPr/>
          <a:lstStyle/>
          <a:p>
            <a:r>
              <a:rPr lang="en-US"/>
              <a:t>Click icon to add picture</a:t>
            </a:r>
            <a:endParaRPr lang="en-GB" dirty="0"/>
          </a:p>
        </p:txBody>
      </p:sp>
      <p:sp>
        <p:nvSpPr>
          <p:cNvPr id="11" name="Text Placeholder 10"/>
          <p:cNvSpPr>
            <a:spLocks noGrp="1"/>
          </p:cNvSpPr>
          <p:nvPr>
            <p:ph type="body" sz="quarter" idx="15"/>
          </p:nvPr>
        </p:nvSpPr>
        <p:spPr>
          <a:xfrm>
            <a:off x="53816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en-US"/>
              <a:t>Click to edit Master text styles</a:t>
            </a:r>
          </a:p>
        </p:txBody>
      </p:sp>
      <p:sp>
        <p:nvSpPr>
          <p:cNvPr id="12" name="Text Placeholder 10"/>
          <p:cNvSpPr>
            <a:spLocks noGrp="1"/>
          </p:cNvSpPr>
          <p:nvPr>
            <p:ph type="body" sz="quarter" idx="16"/>
          </p:nvPr>
        </p:nvSpPr>
        <p:spPr>
          <a:xfrm>
            <a:off x="6237923" y="5745480"/>
            <a:ext cx="4633912" cy="362243"/>
          </a:xfrm>
        </p:spPr>
        <p:txBody>
          <a:bodyPr/>
          <a:lstStyle>
            <a:lvl1pPr marL="0" indent="0">
              <a:buFontTx/>
              <a:buNone/>
              <a:defRPr sz="1100" i="0">
                <a:solidFill>
                  <a:schemeClr val="tx2"/>
                </a:solidFill>
              </a:defRPr>
            </a:lvl1pPr>
            <a:lvl2pPr marL="0" indent="0">
              <a:buFontTx/>
              <a:buNone/>
              <a:defRPr sz="1200" i="1"/>
            </a:lvl2pPr>
            <a:lvl3pPr marL="0" indent="0">
              <a:buFontTx/>
              <a:buNone/>
              <a:defRPr sz="1200" i="1"/>
            </a:lvl3pPr>
            <a:lvl4pPr marL="0" indent="0">
              <a:buFontTx/>
              <a:buNone/>
              <a:defRPr sz="1200" i="1"/>
            </a:lvl4pPr>
            <a:lvl5pPr marL="0" indent="0">
              <a:buFontTx/>
              <a:buNone/>
              <a:defRPr sz="1200" i="1"/>
            </a:lvl5pPr>
          </a:lstStyle>
          <a:p>
            <a:pPr lvl="0"/>
            <a:r>
              <a:rPr lang="en-US"/>
              <a:t>Click to edit Master text styles</a:t>
            </a:r>
          </a:p>
        </p:txBody>
      </p:sp>
      <p:cxnSp>
        <p:nvCxnSpPr>
          <p:cNvPr id="13" name="Straight Connector 12"/>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2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hree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4" name="Date Placeholder 3"/>
          <p:cNvSpPr>
            <a:spLocks noGrp="1"/>
          </p:cNvSpPr>
          <p:nvPr>
            <p:ph type="dt" sz="half" idx="10"/>
          </p:nvPr>
        </p:nvSpPr>
        <p:spPr/>
        <p:txBody>
          <a:bodyPr/>
          <a:lstStyle/>
          <a:p>
            <a:fld id="{6D8C868F-0D6A-404B-8D25-E6C6E746B9E7}"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5"/>
            <a:ext cx="3694113" cy="4302125"/>
          </a:xfrm>
          <a:solidFill>
            <a:schemeClr val="bg2">
              <a:lumMod val="85000"/>
            </a:schemeClr>
          </a:solidFill>
        </p:spPr>
        <p:txBody>
          <a:bodyPr/>
          <a:lstStyle/>
          <a:p>
            <a:r>
              <a:rPr lang="en-US" noProof="0"/>
              <a:t>Click icon to add picture</a:t>
            </a:r>
            <a:endParaRPr lang="en-GB" noProof="0" dirty="0"/>
          </a:p>
        </p:txBody>
      </p:sp>
      <p:sp>
        <p:nvSpPr>
          <p:cNvPr id="11" name="Picture Placeholder 8"/>
          <p:cNvSpPr>
            <a:spLocks noGrp="1"/>
          </p:cNvSpPr>
          <p:nvPr>
            <p:ph type="pic" sz="quarter" idx="14"/>
          </p:nvPr>
        </p:nvSpPr>
        <p:spPr bwMode="ltGray">
          <a:xfrm>
            <a:off x="4338027" y="1793875"/>
            <a:ext cx="3694113" cy="4302125"/>
          </a:xfrm>
          <a:solidFill>
            <a:schemeClr val="bg2">
              <a:lumMod val="85000"/>
            </a:schemeClr>
          </a:solidFill>
        </p:spPr>
        <p:txBody>
          <a:bodyPr/>
          <a:lstStyle/>
          <a:p>
            <a:r>
              <a:rPr lang="en-US" noProof="0"/>
              <a:t>Click icon to add picture</a:t>
            </a:r>
            <a:endParaRPr lang="en-GB" noProof="0" dirty="0"/>
          </a:p>
        </p:txBody>
      </p:sp>
      <p:sp>
        <p:nvSpPr>
          <p:cNvPr id="12" name="Picture Placeholder 8"/>
          <p:cNvSpPr>
            <a:spLocks noGrp="1"/>
          </p:cNvSpPr>
          <p:nvPr>
            <p:ph type="pic" sz="quarter" idx="15"/>
          </p:nvPr>
        </p:nvSpPr>
        <p:spPr bwMode="ltGray">
          <a:xfrm>
            <a:off x="8124581" y="1793875"/>
            <a:ext cx="3694113" cy="4302125"/>
          </a:xfrm>
          <a:solidFill>
            <a:schemeClr val="bg2">
              <a:lumMod val="85000"/>
            </a:schemeClr>
          </a:solidFill>
        </p:spPr>
        <p:txBody>
          <a:bodyPr/>
          <a:lstStyle/>
          <a:p>
            <a:r>
              <a:rPr lang="en-US" noProof="0"/>
              <a:t>Click icon to add picture</a:t>
            </a:r>
            <a:endParaRPr lang="en-GB" noProof="0" dirty="0"/>
          </a:p>
        </p:txBody>
      </p:sp>
    </p:spTree>
    <p:extLst>
      <p:ext uri="{BB962C8B-B14F-4D97-AF65-F5344CB8AC3E}">
        <p14:creationId xmlns:p14="http://schemas.microsoft.com/office/powerpoint/2010/main" val="1290672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ix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4" name="Date Placeholder 3"/>
          <p:cNvSpPr>
            <a:spLocks noGrp="1"/>
          </p:cNvSpPr>
          <p:nvPr>
            <p:ph type="dt" sz="half" idx="10"/>
          </p:nvPr>
        </p:nvSpPr>
        <p:spPr/>
        <p:txBody>
          <a:bodyPr/>
          <a:lstStyle/>
          <a:p>
            <a:fld id="{528E1ABB-5010-400B-8BF1-2B95E881C281}"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5"/>
            <a:ext cx="3694113" cy="2102400"/>
          </a:xfrm>
          <a:solidFill>
            <a:schemeClr val="bg2">
              <a:lumMod val="85000"/>
            </a:schemeClr>
          </a:solidFill>
        </p:spPr>
        <p:txBody>
          <a:bodyPr/>
          <a:lstStyle/>
          <a:p>
            <a:r>
              <a:rPr lang="en-US" noProof="0"/>
              <a:t>Click icon to add picture</a:t>
            </a:r>
            <a:endParaRPr lang="en-GB" noProof="0" dirty="0"/>
          </a:p>
        </p:txBody>
      </p:sp>
      <p:sp>
        <p:nvSpPr>
          <p:cNvPr id="11" name="Picture Placeholder 8"/>
          <p:cNvSpPr>
            <a:spLocks noGrp="1"/>
          </p:cNvSpPr>
          <p:nvPr>
            <p:ph type="pic" sz="quarter" idx="14"/>
          </p:nvPr>
        </p:nvSpPr>
        <p:spPr bwMode="ltGray">
          <a:xfrm>
            <a:off x="4338027" y="1793875"/>
            <a:ext cx="3694113" cy="2102400"/>
          </a:xfrm>
          <a:solidFill>
            <a:schemeClr val="bg2">
              <a:lumMod val="85000"/>
            </a:schemeClr>
          </a:solidFill>
        </p:spPr>
        <p:txBody>
          <a:bodyPr/>
          <a:lstStyle/>
          <a:p>
            <a:r>
              <a:rPr lang="en-US" noProof="0"/>
              <a:t>Click icon to add picture</a:t>
            </a:r>
            <a:endParaRPr lang="en-GB" noProof="0" dirty="0"/>
          </a:p>
        </p:txBody>
      </p:sp>
      <p:sp>
        <p:nvSpPr>
          <p:cNvPr id="12" name="Picture Placeholder 8"/>
          <p:cNvSpPr>
            <a:spLocks noGrp="1"/>
          </p:cNvSpPr>
          <p:nvPr>
            <p:ph type="pic" sz="quarter" idx="15"/>
          </p:nvPr>
        </p:nvSpPr>
        <p:spPr bwMode="ltGray">
          <a:xfrm>
            <a:off x="8124581" y="1793875"/>
            <a:ext cx="3694113" cy="2102400"/>
          </a:xfrm>
          <a:solidFill>
            <a:schemeClr val="bg2">
              <a:lumMod val="85000"/>
            </a:schemeClr>
          </a:solidFill>
        </p:spPr>
        <p:txBody>
          <a:bodyPr/>
          <a:lstStyle/>
          <a:p>
            <a:r>
              <a:rPr lang="en-US" noProof="0"/>
              <a:t>Click icon to add picture</a:t>
            </a:r>
            <a:endParaRPr lang="en-GB" noProof="0" dirty="0"/>
          </a:p>
        </p:txBody>
      </p:sp>
      <p:sp>
        <p:nvSpPr>
          <p:cNvPr id="15" name="Picture Placeholder 8"/>
          <p:cNvSpPr>
            <a:spLocks noGrp="1"/>
          </p:cNvSpPr>
          <p:nvPr>
            <p:ph type="pic" sz="quarter" idx="16"/>
          </p:nvPr>
        </p:nvSpPr>
        <p:spPr bwMode="ltGray">
          <a:xfrm>
            <a:off x="539750" y="3997813"/>
            <a:ext cx="3694113" cy="2102400"/>
          </a:xfrm>
          <a:solidFill>
            <a:schemeClr val="bg2">
              <a:lumMod val="85000"/>
            </a:schemeClr>
          </a:solidFill>
        </p:spPr>
        <p:txBody>
          <a:bodyPr/>
          <a:lstStyle/>
          <a:p>
            <a:r>
              <a:rPr lang="en-US" noProof="0"/>
              <a:t>Click icon to add picture</a:t>
            </a:r>
            <a:endParaRPr lang="en-GB" noProof="0" dirty="0"/>
          </a:p>
        </p:txBody>
      </p:sp>
      <p:sp>
        <p:nvSpPr>
          <p:cNvPr id="16" name="Picture Placeholder 8"/>
          <p:cNvSpPr>
            <a:spLocks noGrp="1"/>
          </p:cNvSpPr>
          <p:nvPr>
            <p:ph type="pic" sz="quarter" idx="17"/>
          </p:nvPr>
        </p:nvSpPr>
        <p:spPr bwMode="ltGray">
          <a:xfrm>
            <a:off x="4338027" y="3997813"/>
            <a:ext cx="3694113" cy="2102400"/>
          </a:xfrm>
          <a:solidFill>
            <a:schemeClr val="bg2">
              <a:lumMod val="85000"/>
            </a:schemeClr>
          </a:solidFill>
        </p:spPr>
        <p:txBody>
          <a:bodyPr/>
          <a:lstStyle/>
          <a:p>
            <a:r>
              <a:rPr lang="en-US" noProof="0"/>
              <a:t>Click icon to add picture</a:t>
            </a:r>
            <a:endParaRPr lang="en-GB" noProof="0" dirty="0"/>
          </a:p>
        </p:txBody>
      </p:sp>
      <p:sp>
        <p:nvSpPr>
          <p:cNvPr id="17" name="Picture Placeholder 8"/>
          <p:cNvSpPr>
            <a:spLocks noGrp="1"/>
          </p:cNvSpPr>
          <p:nvPr>
            <p:ph type="pic" sz="quarter" idx="18"/>
          </p:nvPr>
        </p:nvSpPr>
        <p:spPr bwMode="ltGray">
          <a:xfrm>
            <a:off x="8124581" y="3997813"/>
            <a:ext cx="3694113" cy="2102400"/>
          </a:xfrm>
          <a:solidFill>
            <a:schemeClr val="bg2">
              <a:lumMod val="85000"/>
            </a:schemeClr>
          </a:solidFill>
        </p:spPr>
        <p:txBody>
          <a:bodyPr/>
          <a:lstStyle/>
          <a:p>
            <a:r>
              <a:rPr lang="en-US" noProof="0"/>
              <a:t>Click icon to add picture</a:t>
            </a:r>
            <a:endParaRPr lang="en-GB" noProof="0" dirty="0"/>
          </a:p>
        </p:txBody>
      </p:sp>
    </p:spTree>
    <p:extLst>
      <p:ext uri="{BB962C8B-B14F-4D97-AF65-F5344CB8AC3E}">
        <p14:creationId xmlns:p14="http://schemas.microsoft.com/office/powerpoint/2010/main" val="4140680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Eight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4" name="Date Placeholder 3"/>
          <p:cNvSpPr>
            <a:spLocks noGrp="1"/>
          </p:cNvSpPr>
          <p:nvPr>
            <p:ph type="dt" sz="half" idx="10"/>
          </p:nvPr>
        </p:nvSpPr>
        <p:spPr/>
        <p:txBody>
          <a:bodyPr/>
          <a:lstStyle/>
          <a:p>
            <a:fld id="{F0478314-13B8-4731-A9DD-CF663009F76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8"/>
          <p:cNvSpPr>
            <a:spLocks noGrp="1"/>
          </p:cNvSpPr>
          <p:nvPr>
            <p:ph type="pic" sz="quarter" idx="13"/>
          </p:nvPr>
        </p:nvSpPr>
        <p:spPr bwMode="ltGray">
          <a:xfrm>
            <a:off x="539750" y="1793875"/>
            <a:ext cx="2739600" cy="2102400"/>
          </a:xfrm>
          <a:solidFill>
            <a:schemeClr val="bg2">
              <a:lumMod val="85000"/>
            </a:schemeClr>
          </a:solidFill>
        </p:spPr>
        <p:txBody>
          <a:bodyPr/>
          <a:lstStyle/>
          <a:p>
            <a:r>
              <a:rPr lang="en-US" noProof="0"/>
              <a:t>Click icon to add picture</a:t>
            </a:r>
            <a:endParaRPr lang="en-GB" noProof="0" dirty="0"/>
          </a:p>
        </p:txBody>
      </p:sp>
      <p:sp>
        <p:nvSpPr>
          <p:cNvPr id="11" name="Picture Placeholder 8"/>
          <p:cNvSpPr>
            <a:spLocks noGrp="1"/>
          </p:cNvSpPr>
          <p:nvPr>
            <p:ph type="pic" sz="quarter" idx="14"/>
          </p:nvPr>
        </p:nvSpPr>
        <p:spPr bwMode="ltGray">
          <a:xfrm>
            <a:off x="3388458" y="1793875"/>
            <a:ext cx="2739600" cy="2102400"/>
          </a:xfrm>
          <a:solidFill>
            <a:schemeClr val="bg2">
              <a:lumMod val="85000"/>
            </a:schemeClr>
          </a:solidFill>
        </p:spPr>
        <p:txBody>
          <a:bodyPr/>
          <a:lstStyle/>
          <a:p>
            <a:r>
              <a:rPr lang="en-US" noProof="0"/>
              <a:t>Click icon to add picture</a:t>
            </a:r>
            <a:endParaRPr lang="en-GB" noProof="0" dirty="0"/>
          </a:p>
        </p:txBody>
      </p:sp>
      <p:sp>
        <p:nvSpPr>
          <p:cNvPr id="14" name="Picture Placeholder 8"/>
          <p:cNvSpPr>
            <a:spLocks noGrp="1"/>
          </p:cNvSpPr>
          <p:nvPr>
            <p:ph type="pic" sz="quarter" idx="17"/>
          </p:nvPr>
        </p:nvSpPr>
        <p:spPr bwMode="ltGray">
          <a:xfrm>
            <a:off x="6237166" y="1793875"/>
            <a:ext cx="2739600" cy="2102400"/>
          </a:xfrm>
          <a:solidFill>
            <a:schemeClr val="bg2">
              <a:lumMod val="85000"/>
            </a:schemeClr>
          </a:solidFill>
        </p:spPr>
        <p:txBody>
          <a:bodyPr/>
          <a:lstStyle/>
          <a:p>
            <a:r>
              <a:rPr lang="en-US" noProof="0"/>
              <a:t>Click icon to add picture</a:t>
            </a:r>
            <a:endParaRPr lang="en-GB" noProof="0" dirty="0"/>
          </a:p>
        </p:txBody>
      </p:sp>
      <p:sp>
        <p:nvSpPr>
          <p:cNvPr id="15" name="Picture Placeholder 8"/>
          <p:cNvSpPr>
            <a:spLocks noGrp="1"/>
          </p:cNvSpPr>
          <p:nvPr>
            <p:ph type="pic" sz="quarter" idx="18"/>
          </p:nvPr>
        </p:nvSpPr>
        <p:spPr bwMode="ltGray">
          <a:xfrm>
            <a:off x="9085874" y="1793875"/>
            <a:ext cx="2739600" cy="2102400"/>
          </a:xfrm>
          <a:solidFill>
            <a:schemeClr val="bg2">
              <a:lumMod val="85000"/>
            </a:schemeClr>
          </a:solidFill>
        </p:spPr>
        <p:txBody>
          <a:bodyPr/>
          <a:lstStyle/>
          <a:p>
            <a:r>
              <a:rPr lang="en-US" noProof="0"/>
              <a:t>Click icon to add picture</a:t>
            </a:r>
            <a:endParaRPr lang="en-GB" noProof="0" dirty="0"/>
          </a:p>
        </p:txBody>
      </p:sp>
      <p:sp>
        <p:nvSpPr>
          <p:cNvPr id="18" name="Picture Placeholder 8"/>
          <p:cNvSpPr>
            <a:spLocks noGrp="1"/>
          </p:cNvSpPr>
          <p:nvPr>
            <p:ph type="pic" sz="quarter" idx="19"/>
          </p:nvPr>
        </p:nvSpPr>
        <p:spPr bwMode="ltGray">
          <a:xfrm>
            <a:off x="539750" y="3997813"/>
            <a:ext cx="2739600" cy="2102400"/>
          </a:xfrm>
          <a:solidFill>
            <a:schemeClr val="bg2">
              <a:lumMod val="85000"/>
            </a:schemeClr>
          </a:solidFill>
        </p:spPr>
        <p:txBody>
          <a:bodyPr/>
          <a:lstStyle/>
          <a:p>
            <a:r>
              <a:rPr lang="en-US" noProof="0"/>
              <a:t>Click icon to add picture</a:t>
            </a:r>
            <a:endParaRPr lang="en-GB" noProof="0" dirty="0"/>
          </a:p>
        </p:txBody>
      </p:sp>
      <p:sp>
        <p:nvSpPr>
          <p:cNvPr id="19" name="Picture Placeholder 8"/>
          <p:cNvSpPr>
            <a:spLocks noGrp="1"/>
          </p:cNvSpPr>
          <p:nvPr>
            <p:ph type="pic" sz="quarter" idx="20"/>
          </p:nvPr>
        </p:nvSpPr>
        <p:spPr bwMode="ltGray">
          <a:xfrm>
            <a:off x="3388458" y="3997813"/>
            <a:ext cx="2739600" cy="2102400"/>
          </a:xfrm>
          <a:solidFill>
            <a:schemeClr val="bg2">
              <a:lumMod val="85000"/>
            </a:schemeClr>
          </a:solidFill>
        </p:spPr>
        <p:txBody>
          <a:bodyPr/>
          <a:lstStyle/>
          <a:p>
            <a:r>
              <a:rPr lang="en-US" noProof="0"/>
              <a:t>Click icon to add picture</a:t>
            </a:r>
            <a:endParaRPr lang="en-GB" noProof="0" dirty="0"/>
          </a:p>
        </p:txBody>
      </p:sp>
      <p:sp>
        <p:nvSpPr>
          <p:cNvPr id="20" name="Picture Placeholder 8"/>
          <p:cNvSpPr>
            <a:spLocks noGrp="1"/>
          </p:cNvSpPr>
          <p:nvPr>
            <p:ph type="pic" sz="quarter" idx="21"/>
          </p:nvPr>
        </p:nvSpPr>
        <p:spPr bwMode="ltGray">
          <a:xfrm>
            <a:off x="6237166" y="3997813"/>
            <a:ext cx="2739600" cy="2102400"/>
          </a:xfrm>
          <a:solidFill>
            <a:schemeClr val="bg2">
              <a:lumMod val="85000"/>
            </a:schemeClr>
          </a:solidFill>
        </p:spPr>
        <p:txBody>
          <a:bodyPr/>
          <a:lstStyle/>
          <a:p>
            <a:r>
              <a:rPr lang="en-US" noProof="0"/>
              <a:t>Click icon to add picture</a:t>
            </a:r>
            <a:endParaRPr lang="en-GB" noProof="0" dirty="0"/>
          </a:p>
        </p:txBody>
      </p:sp>
      <p:sp>
        <p:nvSpPr>
          <p:cNvPr id="21" name="Picture Placeholder 8"/>
          <p:cNvSpPr>
            <a:spLocks noGrp="1"/>
          </p:cNvSpPr>
          <p:nvPr>
            <p:ph type="pic" sz="quarter" idx="22"/>
          </p:nvPr>
        </p:nvSpPr>
        <p:spPr bwMode="ltGray">
          <a:xfrm>
            <a:off x="9085874" y="3997813"/>
            <a:ext cx="2739600" cy="2102400"/>
          </a:xfrm>
          <a:solidFill>
            <a:schemeClr val="bg2">
              <a:lumMod val="85000"/>
            </a:schemeClr>
          </a:solidFill>
        </p:spPr>
        <p:txBody>
          <a:bodyPr/>
          <a:lstStyle/>
          <a:p>
            <a:r>
              <a:rPr lang="en-US" noProof="0"/>
              <a:t>Click icon to add picture</a:t>
            </a:r>
            <a:endParaRPr lang="en-GB" noProof="0" dirty="0"/>
          </a:p>
        </p:txBody>
      </p:sp>
    </p:spTree>
    <p:extLst>
      <p:ext uri="{BB962C8B-B14F-4D97-AF65-F5344CB8AC3E}">
        <p14:creationId xmlns:p14="http://schemas.microsoft.com/office/powerpoint/2010/main" val="176101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Divider Yellow 1">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0DE8CCE3-A917-41D0-97F7-42CF1429C994}"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713390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Divider Yellow 2">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BD3A3039-FD2C-4741-B52D-9A9EFF1023AE}"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827974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Divider Yellow 3">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A9851-2971-4195-AAE2-803773725838}"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005456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Divider Yellow 4">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10FFE-36B7-4D3B-B563-C89A1E7741E9}"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897018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Divider Yellow 5">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l="6683" t="13151" r="6607"/>
          <a:stretch/>
        </p:blipFill>
        <p:spPr bwMode="hidden">
          <a:xfrm>
            <a:off x="0" y="0"/>
            <a:ext cx="12192000" cy="5616213"/>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p:nvPr>
        </p:nvSpPr>
        <p:spPr>
          <a:xfrm>
            <a:off x="2438400" y="1748938"/>
            <a:ext cx="748665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CBBD79-7A3F-449B-A066-BE0E1B7B0A5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424649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1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solidFill>
              <a:srgbClr val="008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6697" r="606" b="7381"/>
          <a:stretch/>
        </p:blipFill>
        <p:spPr bwMode="hidden">
          <a:xfrm>
            <a:off x="4766445" y="1"/>
            <a:ext cx="7424736" cy="6096000"/>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84D571CC-A20A-4DDD-AB24-437F64C79BED}"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476009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Image 1">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rotWithShape="1">
          <a:blip r:embed="rId2"/>
          <a:srcRect l="6290" t="12234" r="1276" b="3842"/>
          <a:stretch/>
        </p:blipFill>
        <p:spPr bwMode="hidden">
          <a:xfrm>
            <a:off x="0" y="-1"/>
            <a:ext cx="7069138" cy="6096001"/>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
        <p:nvSpPr>
          <p:cNvPr id="4" name="Date Placeholder 3"/>
          <p:cNvSpPr>
            <a:spLocks noGrp="1"/>
          </p:cNvSpPr>
          <p:nvPr>
            <p:ph type="dt" sz="half" idx="10"/>
          </p:nvPr>
        </p:nvSpPr>
        <p:spPr/>
        <p:txBody>
          <a:bodyPr/>
          <a:lstStyle/>
          <a:p>
            <a:fld id="{70DA4C9A-D120-4F34-A3A9-CC3C6F081C7D}"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2"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38140622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Image 2">
    <p:spTree>
      <p:nvGrpSpPr>
        <p:cNvPr id="1" name=""/>
        <p:cNvGrpSpPr/>
        <p:nvPr/>
      </p:nvGrpSpPr>
      <p:grpSpPr>
        <a:xfrm>
          <a:off x="0" y="0"/>
          <a:ext cx="0" cy="0"/>
          <a:chOff x="0" y="0"/>
          <a:chExt cx="0" cy="0"/>
        </a:xfrm>
      </p:grpSpPr>
      <p:sp>
        <p:nvSpPr>
          <p:cNvPr id="7" name="Rectangle 6"/>
          <p:cNvSpPr/>
          <p:nvPr userDrawn="1"/>
        </p:nvSpPr>
        <p:spPr bwMode="hidden">
          <a:xfrm>
            <a:off x="0" y="0"/>
            <a:ext cx="7074000" cy="609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rotWithShape="1">
          <a:blip r:embed="rId2"/>
          <a:srcRect l="6244" t="12239" r="1273" b="3848"/>
          <a:stretch/>
        </p:blipFill>
        <p:spPr bwMode="hidden">
          <a:xfrm>
            <a:off x="-4763" y="0"/>
            <a:ext cx="7073901" cy="6096000"/>
          </a:xfrm>
          <a:prstGeom prst="rect">
            <a:avLst/>
          </a:prstGeom>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4335887"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
        <p:nvSpPr>
          <p:cNvPr id="4" name="Date Placeholder 3"/>
          <p:cNvSpPr>
            <a:spLocks noGrp="1"/>
          </p:cNvSpPr>
          <p:nvPr>
            <p:ph type="dt" sz="half" idx="10"/>
          </p:nvPr>
        </p:nvSpPr>
        <p:spPr/>
        <p:txBody>
          <a:bodyPr/>
          <a:lstStyle/>
          <a:p>
            <a:fld id="{12C60BA7-FDFF-4ABB-ADCE-DDC4A24E3178}"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239717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Image 3">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fld id="{8380E75C-E37C-4D17-BB8F-EFC7445177B3}"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10"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2757192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Image 4">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8"/>
          <p:cNvPicPr>
            <a:picLocks noChangeAspect="1"/>
          </p:cNvPicPr>
          <p:nvPr userDrawn="1"/>
        </p:nvPicPr>
        <p:blipFill rotWithShape="1">
          <a:blip r:embed="rId2"/>
          <a:srcRect t="4467" b="14201"/>
          <a:stretch/>
        </p:blipFill>
        <p:spPr>
          <a:xfrm>
            <a:off x="0" y="0"/>
            <a:ext cx="3912838" cy="6096000"/>
          </a:xfrm>
          <a:prstGeom prst="rect">
            <a:avLst/>
          </a:prstGeom>
        </p:spPr>
      </p:pic>
      <p:sp>
        <p:nvSpPr>
          <p:cNvPr id="4" name="Date Placeholder 3"/>
          <p:cNvSpPr>
            <a:spLocks noGrp="1"/>
          </p:cNvSpPr>
          <p:nvPr>
            <p:ph type="dt" sz="half" idx="10"/>
          </p:nvPr>
        </p:nvSpPr>
        <p:spPr/>
        <p:txBody>
          <a:bodyPr/>
          <a:lstStyle/>
          <a:p>
            <a:fld id="{8D1526EA-1971-4713-A069-0F9E72ACEFA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9"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US" dirty="0"/>
              <a:t>00</a:t>
            </a:r>
            <a:endParaRPr lang="en-GB" dirty="0"/>
          </a:p>
        </p:txBody>
      </p:sp>
    </p:spTree>
    <p:extLst>
      <p:ext uri="{BB962C8B-B14F-4D97-AF65-F5344CB8AC3E}">
        <p14:creationId xmlns:p14="http://schemas.microsoft.com/office/powerpoint/2010/main" val="2807375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Image 5">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9"/>
          <p:cNvPicPr>
            <a:picLocks noChangeAspect="1"/>
          </p:cNvPicPr>
          <p:nvPr userDrawn="1"/>
        </p:nvPicPr>
        <p:blipFill rotWithShape="1">
          <a:blip r:embed="rId2"/>
          <a:srcRect t="4483" b="14196"/>
          <a:stretch/>
        </p:blipFill>
        <p:spPr>
          <a:xfrm>
            <a:off x="0" y="1"/>
            <a:ext cx="3913391" cy="6096000"/>
          </a:xfrm>
          <a:prstGeom prst="rect">
            <a:avLst/>
          </a:prstGeom>
          <a:noFill/>
        </p:spPr>
      </p:pic>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accent2"/>
                </a:solidFill>
              </a:defRPr>
            </a:lvl1pPr>
          </a:lstStyle>
          <a:p>
            <a:r>
              <a:rPr lang="en-GB" noProof="0" dirty="0"/>
              <a:t>00</a:t>
            </a:r>
          </a:p>
        </p:txBody>
      </p:sp>
      <p:sp>
        <p:nvSpPr>
          <p:cNvPr id="4" name="Date Placeholder 3"/>
          <p:cNvSpPr>
            <a:spLocks noGrp="1"/>
          </p:cNvSpPr>
          <p:nvPr>
            <p:ph type="dt" sz="half" idx="10"/>
          </p:nvPr>
        </p:nvSpPr>
        <p:spPr/>
        <p:txBody>
          <a:bodyPr/>
          <a:lstStyle/>
          <a:p>
            <a:fld id="{50EC5F3F-247D-4BF9-967F-01F32D5EA532}"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a:t>
            </a:r>
            <a:r>
              <a:rPr lang="en-GB" noProof="0" dirty="0"/>
              <a:t>DIVIDER</a:t>
            </a:r>
            <a:r>
              <a:rPr lang="en-US" dirty="0"/>
              <a:t> TEXT</a:t>
            </a:r>
          </a:p>
        </p:txBody>
      </p:sp>
      <p:sp>
        <p:nvSpPr>
          <p:cNvPr id="10"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4028963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Image 6">
    <p:spTree>
      <p:nvGrpSpPr>
        <p:cNvPr id="1" name=""/>
        <p:cNvGrpSpPr/>
        <p:nvPr/>
      </p:nvGrpSpPr>
      <p:grpSpPr>
        <a:xfrm>
          <a:off x="0" y="0"/>
          <a:ext cx="0" cy="0"/>
          <a:chOff x="0" y="0"/>
          <a:chExt cx="0" cy="0"/>
        </a:xfrm>
      </p:grpSpPr>
      <p:sp>
        <p:nvSpPr>
          <p:cNvPr id="7" name="Rectangle 6"/>
          <p:cNvSpPr/>
          <p:nvPr userDrawn="1"/>
        </p:nvSpPr>
        <p:spPr bwMode="hidden">
          <a:xfrm>
            <a:off x="1" y="0"/>
            <a:ext cx="7069138"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9"/>
          <p:cNvPicPr>
            <a:picLocks noChangeAspect="1"/>
          </p:cNvPicPr>
          <p:nvPr userDrawn="1"/>
        </p:nvPicPr>
        <p:blipFill rotWithShape="1">
          <a:blip r:embed="rId2"/>
          <a:srcRect t="4483" b="14196"/>
          <a:stretch/>
        </p:blipFill>
        <p:spPr>
          <a:xfrm>
            <a:off x="0" y="1"/>
            <a:ext cx="3913391" cy="6096000"/>
          </a:xfrm>
          <a:prstGeom prst="rect">
            <a:avLst/>
          </a:prstGeom>
          <a:noFill/>
        </p:spPr>
      </p:pic>
      <p:sp>
        <p:nvSpPr>
          <p:cNvPr id="4" name="Date Placeholder 3"/>
          <p:cNvSpPr>
            <a:spLocks noGrp="1"/>
          </p:cNvSpPr>
          <p:nvPr>
            <p:ph type="dt" sz="half" idx="10"/>
          </p:nvPr>
        </p:nvSpPr>
        <p:spPr/>
        <p:txBody>
          <a:bodyPr/>
          <a:lstStyle/>
          <a:p>
            <a:fld id="{58008D51-5724-4647-B28F-E96E8EEFB28F}"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3" name="Text Placeholder 2"/>
          <p:cNvSpPr>
            <a:spLocks noGrp="1"/>
          </p:cNvSpPr>
          <p:nvPr>
            <p:ph type="body" idx="1" hasCustomPrompt="1"/>
          </p:nvPr>
        </p:nvSpPr>
        <p:spPr>
          <a:xfrm>
            <a:off x="2438400" y="1748938"/>
            <a:ext cx="4334400" cy="1680063"/>
          </a:xfrm>
        </p:spPr>
        <p:txBody>
          <a:bodyPr/>
          <a:lstStyle>
            <a:lvl1pPr marL="0" indent="0">
              <a:buNone/>
              <a:defRPr sz="3600" b="1" cap="all" baseline="0">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a:t>
            </a:r>
            <a:r>
              <a:rPr lang="en-GB" noProof="0" dirty="0"/>
              <a:t>DIVIDER</a:t>
            </a:r>
            <a:r>
              <a:rPr lang="en-US" dirty="0"/>
              <a:t> TEXT</a:t>
            </a:r>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bg2"/>
                </a:solidFill>
              </a:defRPr>
            </a:lvl1pPr>
          </a:lstStyle>
          <a:p>
            <a:r>
              <a:rPr lang="en-GB" noProof="0" dirty="0"/>
              <a:t>00</a:t>
            </a:r>
          </a:p>
        </p:txBody>
      </p:sp>
      <p:sp>
        <p:nvSpPr>
          <p:cNvPr id="10" name="Picture Placeholder 12"/>
          <p:cNvSpPr>
            <a:spLocks noGrp="1"/>
          </p:cNvSpPr>
          <p:nvPr>
            <p:ph type="pic" sz="quarter" idx="13"/>
          </p:nvPr>
        </p:nvSpPr>
        <p:spPr bwMode="ltGray">
          <a:xfrm>
            <a:off x="7069138" y="0"/>
            <a:ext cx="5122862" cy="6096000"/>
          </a:xfrm>
        </p:spPr>
        <p:txBody>
          <a:bodyPr/>
          <a:lstStyle/>
          <a:p>
            <a:r>
              <a:rPr lang="en-US"/>
              <a:t>Click icon to add picture</a:t>
            </a:r>
            <a:endParaRPr lang="en-GB" dirty="0"/>
          </a:p>
        </p:txBody>
      </p:sp>
    </p:spTree>
    <p:extLst>
      <p:ext uri="{BB962C8B-B14F-4D97-AF65-F5344CB8AC3E}">
        <p14:creationId xmlns:p14="http://schemas.microsoft.com/office/powerpoint/2010/main" val="1006422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Image 7">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p:cNvSpPr>
            <a:spLocks noGrp="1"/>
          </p:cNvSpPr>
          <p:nvPr>
            <p:ph type="pic" sz="quarter" idx="13"/>
          </p:nvPr>
        </p:nvSpPr>
        <p:spPr bwMode="ltGray">
          <a:xfrm>
            <a:off x="0" y="1173600"/>
            <a:ext cx="12190413" cy="4320000"/>
          </a:xfrm>
        </p:spPr>
        <p:txBody>
          <a:bodyPr/>
          <a:lstStyle/>
          <a:p>
            <a:r>
              <a:rPr lang="en-US"/>
              <a:t>Click icon to add picture</a:t>
            </a:r>
            <a:endParaRPr lang="en-GB" dirty="0"/>
          </a:p>
        </p:txBody>
      </p:sp>
      <p:sp>
        <p:nvSpPr>
          <p:cNvPr id="4" name="Date Placeholder 3"/>
          <p:cNvSpPr>
            <a:spLocks noGrp="1"/>
          </p:cNvSpPr>
          <p:nvPr>
            <p:ph type="dt" sz="half" idx="10"/>
          </p:nvPr>
        </p:nvSpPr>
        <p:spPr/>
        <p:txBody>
          <a:bodyPr/>
          <a:lstStyle/>
          <a:p>
            <a:fld id="{AA7FB646-959B-4B08-A3A1-4066BC639314}"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DIVIDER </a:t>
            </a:r>
            <a:r>
              <a:rPr lang="en-GB" noProof="0" dirty="0"/>
              <a:t>TEXT</a:t>
            </a:r>
          </a:p>
        </p:txBody>
      </p:sp>
    </p:spTree>
    <p:extLst>
      <p:ext uri="{BB962C8B-B14F-4D97-AF65-F5344CB8AC3E}">
        <p14:creationId xmlns:p14="http://schemas.microsoft.com/office/powerpoint/2010/main" val="28821329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Image 8">
    <p:spTree>
      <p:nvGrpSpPr>
        <p:cNvPr id="1" name=""/>
        <p:cNvGrpSpPr/>
        <p:nvPr/>
      </p:nvGrpSpPr>
      <p:grpSpPr>
        <a:xfrm>
          <a:off x="0" y="0"/>
          <a:ext cx="0" cy="0"/>
          <a:chOff x="0" y="0"/>
          <a:chExt cx="0" cy="0"/>
        </a:xfrm>
      </p:grpSpPr>
      <p:sp>
        <p:nvSpPr>
          <p:cNvPr id="7" name="Rectangle 6"/>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p:cNvSpPr>
            <a:spLocks noGrp="1"/>
          </p:cNvSpPr>
          <p:nvPr>
            <p:ph type="pic" sz="quarter" idx="13"/>
          </p:nvPr>
        </p:nvSpPr>
        <p:spPr bwMode="ltGray">
          <a:xfrm>
            <a:off x="0" y="1173600"/>
            <a:ext cx="12190413" cy="4320000"/>
          </a:xfrm>
        </p:spPr>
        <p:txBody>
          <a:bodyPr/>
          <a:lstStyle/>
          <a:p>
            <a:r>
              <a:rPr lang="en-US"/>
              <a:t>Click icon to add picture</a:t>
            </a:r>
            <a:endParaRPr lang="en-GB" dirty="0"/>
          </a:p>
        </p:txBody>
      </p:sp>
      <p:sp>
        <p:nvSpPr>
          <p:cNvPr id="4" name="Date Placeholder 3"/>
          <p:cNvSpPr>
            <a:spLocks noGrp="1"/>
          </p:cNvSpPr>
          <p:nvPr>
            <p:ph type="dt" sz="half" idx="10"/>
          </p:nvPr>
        </p:nvSpPr>
        <p:spPr/>
        <p:txBody>
          <a:bodyPr/>
          <a:lstStyle/>
          <a:p>
            <a:fld id="{74BC39CE-911F-47C0-B376-FB9D8BE4A469}"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2" name="Title 1"/>
          <p:cNvSpPr>
            <a:spLocks noGrp="1"/>
          </p:cNvSpPr>
          <p:nvPr>
            <p:ph type="title" hasCustomPrompt="1"/>
          </p:nvPr>
        </p:nvSpPr>
        <p:spPr>
          <a:xfrm>
            <a:off x="538164" y="1660535"/>
            <a:ext cx="1790700" cy="1742708"/>
          </a:xfrm>
        </p:spPr>
        <p:txBody>
          <a:bodyPr anchor="t" anchorCtr="0"/>
          <a:lstStyle>
            <a:lvl1pPr algn="l">
              <a:defRPr sz="9000" spc="-300">
                <a:solidFill>
                  <a:schemeClr val="tx2"/>
                </a:solidFill>
              </a:defRPr>
            </a:lvl1pPr>
          </a:lstStyle>
          <a:p>
            <a:r>
              <a:rPr lang="en-GB" noProof="0" dirty="0"/>
              <a:t>00</a:t>
            </a:r>
          </a:p>
        </p:txBody>
      </p:sp>
      <p:sp>
        <p:nvSpPr>
          <p:cNvPr id="3" name="Text Placeholder 2"/>
          <p:cNvSpPr>
            <a:spLocks noGrp="1"/>
          </p:cNvSpPr>
          <p:nvPr>
            <p:ph type="body" idx="1" hasCustomPrompt="1"/>
          </p:nvPr>
        </p:nvSpPr>
        <p:spPr>
          <a:xfrm>
            <a:off x="2438400" y="1748938"/>
            <a:ext cx="7486650" cy="1680063"/>
          </a:xfrm>
        </p:spPr>
        <p:txBody>
          <a:bodyPr/>
          <a:lstStyle>
            <a:lvl1pPr marL="0" indent="0">
              <a:buNone/>
              <a:defRPr sz="3600" b="1" cap="all"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Click</a:t>
            </a:r>
            <a:r>
              <a:rPr lang="en-US" dirty="0"/>
              <a:t> to edit DIVIDER TEXT</a:t>
            </a:r>
          </a:p>
        </p:txBody>
      </p:sp>
    </p:spTree>
    <p:extLst>
      <p:ext uri="{BB962C8B-B14F-4D97-AF65-F5344CB8AC3E}">
        <p14:creationId xmlns:p14="http://schemas.microsoft.com/office/powerpoint/2010/main" val="1578622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Text, Graph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539998" y="1770185"/>
            <a:ext cx="5966309" cy="43258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CB201BAD-D5EF-4E62-9665-78A85D016DEB}"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Chart Placeholder 12"/>
          <p:cNvSpPr>
            <a:spLocks noGrp="1"/>
          </p:cNvSpPr>
          <p:nvPr>
            <p:ph type="chart" sz="quarter" idx="13"/>
          </p:nvPr>
        </p:nvSpPr>
        <p:spPr>
          <a:xfrm>
            <a:off x="7173913" y="1793875"/>
            <a:ext cx="4643437" cy="4302125"/>
          </a:xfrm>
        </p:spPr>
        <p:txBody>
          <a:bodyPr/>
          <a:lstStyle/>
          <a:p>
            <a:r>
              <a:rPr lang="en-US" noProof="0"/>
              <a:t>Click icon to add chart</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ext, Char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539998" y="1770185"/>
            <a:ext cx="5966309" cy="43258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27248287-A0D0-4ADD-AD41-2CADE689B327}"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Chart Placeholder 12"/>
          <p:cNvSpPr>
            <a:spLocks noGrp="1"/>
          </p:cNvSpPr>
          <p:nvPr>
            <p:ph type="chart" sz="quarter" idx="13"/>
          </p:nvPr>
        </p:nvSpPr>
        <p:spPr>
          <a:xfrm>
            <a:off x="7173913" y="1793875"/>
            <a:ext cx="4643437" cy="4302125"/>
          </a:xfrm>
        </p:spPr>
        <p:txBody>
          <a:bodyPr/>
          <a:lstStyle/>
          <a:p>
            <a:r>
              <a:rPr lang="en-US" noProof="0"/>
              <a:t>Click icon to add chart</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19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2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D04096C5-2852-488B-B21B-287508DB564A}"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1953628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Text, Graph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6240951" y="1770185"/>
            <a:ext cx="5579574" cy="43258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CAEE17A2-C014-4726-9BD7-8EFAB38463D7}"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Chart Placeholder 12"/>
          <p:cNvSpPr>
            <a:spLocks noGrp="1"/>
          </p:cNvSpPr>
          <p:nvPr>
            <p:ph type="chart" sz="quarter" idx="13"/>
          </p:nvPr>
        </p:nvSpPr>
        <p:spPr>
          <a:xfrm>
            <a:off x="541826" y="1793875"/>
            <a:ext cx="5147529" cy="4302125"/>
          </a:xfrm>
        </p:spPr>
        <p:txBody>
          <a:bodyPr/>
          <a:lstStyle/>
          <a:p>
            <a:r>
              <a:rPr lang="en-US" noProof="0"/>
              <a:t>Click icon to add chart</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Text, Chart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GB" noProof="0" dirty="0"/>
              <a:t>CLICK TO EDIT MASTER TITLE STYLE</a:t>
            </a:r>
          </a:p>
        </p:txBody>
      </p:sp>
      <p:sp>
        <p:nvSpPr>
          <p:cNvPr id="3" name="Content Placeholder 2"/>
          <p:cNvSpPr>
            <a:spLocks noGrp="1"/>
          </p:cNvSpPr>
          <p:nvPr>
            <p:ph idx="1"/>
          </p:nvPr>
        </p:nvSpPr>
        <p:spPr>
          <a:xfrm>
            <a:off x="6240951" y="1770185"/>
            <a:ext cx="5579574" cy="43258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94EEC6EA-042F-43E8-B4DB-8F69BD965FFD}"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
        <p:nvSpPr>
          <p:cNvPr id="13" name="Chart Placeholder 12"/>
          <p:cNvSpPr>
            <a:spLocks noGrp="1"/>
          </p:cNvSpPr>
          <p:nvPr>
            <p:ph type="chart" sz="quarter" idx="13"/>
          </p:nvPr>
        </p:nvSpPr>
        <p:spPr>
          <a:xfrm>
            <a:off x="541826" y="1793875"/>
            <a:ext cx="5147529" cy="4302125"/>
          </a:xfrm>
        </p:spPr>
        <p:txBody>
          <a:bodyPr/>
          <a:lstStyle/>
          <a:p>
            <a:r>
              <a:rPr lang="en-US" noProof="0"/>
              <a:t>Click icon to add chart</a:t>
            </a:r>
            <a:endParaRPr lang="en-GB" noProof="0" dirty="0"/>
          </a:p>
        </p:txBody>
      </p:sp>
      <p:cxnSp>
        <p:nvCxnSpPr>
          <p:cNvPr id="8" name="Straight Connector 7"/>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547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7B83C6D8-3C9F-4CCC-802F-B304B7F688BB}" type="datetime1">
              <a:rPr lang="de-DE" smtClean="0"/>
              <a:t>15.09.2022</a:t>
            </a:fld>
            <a:endParaRPr lang="en-GB"/>
          </a:p>
        </p:txBody>
      </p:sp>
      <p:sp>
        <p:nvSpPr>
          <p:cNvPr id="4" name="Footer Placeholder 3"/>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a:p>
        </p:txBody>
      </p:sp>
      <p:cxnSp>
        <p:nvCxnSpPr>
          <p:cNvPr id="6" name="Straight Connector 5"/>
          <p:cNvCxnSpPr/>
          <p:nvPr userDrawn="1"/>
        </p:nvCxnSpPr>
        <p:spPr>
          <a:xfrm>
            <a:off x="538163" y="6451875"/>
            <a:ext cx="93868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502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clusion, White">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solidFill>
                  <a:schemeClr val="bg1"/>
                </a:solidFill>
              </a:defRPr>
            </a:lvl1pPr>
          </a:lstStyle>
          <a:p>
            <a:r>
              <a:rPr lang="de-DE" dirty="0"/>
              <a:t>Click </a:t>
            </a:r>
            <a:r>
              <a:rPr lang="de-DE" dirty="0" err="1"/>
              <a:t>to</a:t>
            </a:r>
            <a:r>
              <a:rPr lang="de-DE" dirty="0"/>
              <a:t> </a:t>
            </a:r>
            <a:r>
              <a:rPr lang="de-DE" dirty="0" err="1"/>
              <a:t>edit</a:t>
            </a:r>
            <a:r>
              <a:rPr lang="de-DE" dirty="0"/>
              <a:t> </a:t>
            </a:r>
            <a:r>
              <a:rPr lang="de-DE" dirty="0" err="1"/>
              <a:t>master</a:t>
            </a:r>
            <a:r>
              <a:rPr lang="de-DE" dirty="0"/>
              <a:t> </a:t>
            </a:r>
            <a:r>
              <a:rPr lang="de-DE" dirty="0" err="1"/>
              <a:t>titel</a:t>
            </a:r>
            <a:r>
              <a:rPr lang="de-DE" dirty="0"/>
              <a:t> style</a:t>
            </a:r>
            <a:endParaRPr lang="en-GB" dirty="0"/>
          </a:p>
        </p:txBody>
      </p:sp>
      <p:sp>
        <p:nvSpPr>
          <p:cNvPr id="3" name="Date Placeholder 2"/>
          <p:cNvSpPr>
            <a:spLocks noGrp="1"/>
          </p:cNvSpPr>
          <p:nvPr>
            <p:ph type="dt" sz="half" idx="10"/>
          </p:nvPr>
        </p:nvSpPr>
        <p:spPr/>
        <p:txBody>
          <a:bodyPr/>
          <a:lstStyle/>
          <a:p>
            <a:fld id="{7C767089-6B80-467D-A4D2-9CB01B098E9F}" type="datetime1">
              <a:rPr lang="de-DE" smtClean="0"/>
              <a:t>15.09.2022</a:t>
            </a:fld>
            <a:endParaRPr lang="en-GB"/>
          </a:p>
        </p:txBody>
      </p:sp>
      <p:sp>
        <p:nvSpPr>
          <p:cNvPr id="4" name="Footer Placeholder 3"/>
          <p:cNvSpPr>
            <a:spLocks noGrp="1"/>
          </p:cNvSpPr>
          <p:nvPr>
            <p:ph type="ftr" sz="quarter" idx="11"/>
          </p:nvPr>
        </p:nvSpPr>
        <p:spPr/>
        <p:txBody>
          <a:bodyPr/>
          <a:lstStyle/>
          <a:p>
            <a:r>
              <a:rPr lang="de-DE"/>
              <a:t>© METRO AG.   Presentation title.   Classification level: Strictly confidential, confidential, for internal use only, public. Verdana 7.5 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a:p>
        </p:txBody>
      </p:sp>
      <p:sp>
        <p:nvSpPr>
          <p:cNvPr id="9" name="Textplatzhalter 8"/>
          <p:cNvSpPr>
            <a:spLocks noGrp="1"/>
          </p:cNvSpPr>
          <p:nvPr>
            <p:ph type="body" sz="quarter" idx="13" hasCustomPrompt="1"/>
          </p:nvPr>
        </p:nvSpPr>
        <p:spPr>
          <a:xfrm>
            <a:off x="538163" y="1795638"/>
            <a:ext cx="11275200" cy="4140000"/>
          </a:xfrm>
        </p:spPr>
        <p:txBody>
          <a:bodyPr/>
          <a:lstStyle>
            <a:lvl1pPr>
              <a:defRPr sz="3600">
                <a:solidFill>
                  <a:schemeClr val="bg1"/>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dirty="0"/>
              <a:t>Click </a:t>
            </a:r>
            <a:r>
              <a:rPr lang="de-DE" dirty="0" err="1"/>
              <a:t>to</a:t>
            </a:r>
            <a:r>
              <a:rPr lang="de-DE" dirty="0"/>
              <a:t> </a:t>
            </a:r>
            <a:r>
              <a:rPr lang="de-DE" dirty="0" err="1"/>
              <a:t>edit</a:t>
            </a:r>
            <a:r>
              <a:rPr lang="de-DE" dirty="0"/>
              <a:t> </a:t>
            </a:r>
            <a:r>
              <a:rPr lang="de-DE" dirty="0" err="1"/>
              <a:t>master</a:t>
            </a:r>
            <a:r>
              <a:rPr lang="de-DE" dirty="0"/>
              <a:t> </a:t>
            </a:r>
            <a:r>
              <a:rPr lang="de-DE" dirty="0" err="1"/>
              <a:t>text</a:t>
            </a:r>
            <a:r>
              <a:rPr lang="de-DE" dirty="0"/>
              <a:t> style</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clusion, Yellow">
    <p:spTree>
      <p:nvGrpSpPr>
        <p:cNvPr id="1" name=""/>
        <p:cNvGrpSpPr/>
        <p:nvPr/>
      </p:nvGrpSpPr>
      <p:grpSpPr>
        <a:xfrm>
          <a:off x="0" y="0"/>
          <a:ext cx="0" cy="0"/>
          <a:chOff x="0" y="0"/>
          <a:chExt cx="0" cy="0"/>
        </a:xfrm>
      </p:grpSpPr>
      <p:sp>
        <p:nvSpPr>
          <p:cNvPr id="7" name="Rectangle 7"/>
          <p:cNvSpPr/>
          <p:nvPr userDrawn="1"/>
        </p:nvSpPr>
        <p:spPr bwMode="hidden">
          <a:xfrm>
            <a:off x="0" y="0"/>
            <a:ext cx="12191181"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p:txBody>
          <a:bodyPr/>
          <a:lstStyle>
            <a:lvl1pPr>
              <a:defRPr>
                <a:solidFill>
                  <a:schemeClr val="accent2"/>
                </a:solidFill>
              </a:defRPr>
            </a:lvl1pPr>
          </a:lstStyle>
          <a:p>
            <a:r>
              <a:rPr lang="de-DE" dirty="0"/>
              <a:t>Click </a:t>
            </a:r>
            <a:r>
              <a:rPr lang="de-DE" dirty="0" err="1"/>
              <a:t>to</a:t>
            </a:r>
            <a:r>
              <a:rPr lang="de-DE" dirty="0"/>
              <a:t> </a:t>
            </a:r>
            <a:r>
              <a:rPr lang="de-DE" dirty="0" err="1"/>
              <a:t>edit</a:t>
            </a:r>
            <a:r>
              <a:rPr lang="de-DE" dirty="0"/>
              <a:t> </a:t>
            </a:r>
            <a:r>
              <a:rPr lang="de-DE" dirty="0" err="1"/>
              <a:t>master</a:t>
            </a:r>
            <a:r>
              <a:rPr lang="de-DE" dirty="0"/>
              <a:t> </a:t>
            </a:r>
            <a:r>
              <a:rPr lang="de-DE" dirty="0" err="1"/>
              <a:t>titel</a:t>
            </a:r>
            <a:r>
              <a:rPr lang="de-DE" dirty="0"/>
              <a:t> style</a:t>
            </a:r>
            <a:endParaRPr lang="en-GB" dirty="0"/>
          </a:p>
        </p:txBody>
      </p:sp>
      <p:sp>
        <p:nvSpPr>
          <p:cNvPr id="3" name="Date Placeholder 2"/>
          <p:cNvSpPr>
            <a:spLocks noGrp="1"/>
          </p:cNvSpPr>
          <p:nvPr>
            <p:ph type="dt" sz="half" idx="10"/>
          </p:nvPr>
        </p:nvSpPr>
        <p:spPr/>
        <p:txBody>
          <a:bodyPr/>
          <a:lstStyle/>
          <a:p>
            <a:fld id="{C92F132E-C8DC-4030-9E3C-FCEABDE51AE9}" type="datetime1">
              <a:rPr lang="de-DE" smtClean="0"/>
              <a:t>15.09.2022</a:t>
            </a:fld>
            <a:endParaRPr lang="en-GB"/>
          </a:p>
        </p:txBody>
      </p:sp>
      <p:sp>
        <p:nvSpPr>
          <p:cNvPr id="4" name="Footer Placeholder 3"/>
          <p:cNvSpPr>
            <a:spLocks noGrp="1"/>
          </p:cNvSpPr>
          <p:nvPr>
            <p:ph type="ftr" sz="quarter" idx="11"/>
          </p:nvPr>
        </p:nvSpPr>
        <p:spPr/>
        <p:txBody>
          <a:bodyPr/>
          <a:lstStyle/>
          <a:p>
            <a:r>
              <a:rPr lang="de-DE"/>
              <a:t>© METRO AG.   Presentation title.   Classification level: Strictly confidential, confidential, for internal use only, public. Verdana 7.5 pt</a:t>
            </a:r>
            <a:endParaRPr lang="de-DE" dirty="0"/>
          </a:p>
        </p:txBody>
      </p:sp>
      <p:sp>
        <p:nvSpPr>
          <p:cNvPr id="5" name="Slide Number Placeholder 4"/>
          <p:cNvSpPr>
            <a:spLocks noGrp="1"/>
          </p:cNvSpPr>
          <p:nvPr>
            <p:ph type="sldNum" sz="quarter" idx="12"/>
          </p:nvPr>
        </p:nvSpPr>
        <p:spPr/>
        <p:txBody>
          <a:bodyPr/>
          <a:lstStyle/>
          <a:p>
            <a:fld id="{BD5CE54B-C29A-4A25-9174-59FEA10EAC97}" type="slidenum">
              <a:rPr lang="en-GB" smtClean="0"/>
              <a:t>‹#›</a:t>
            </a:fld>
            <a:endParaRPr lang="en-GB"/>
          </a:p>
        </p:txBody>
      </p:sp>
      <p:sp>
        <p:nvSpPr>
          <p:cNvPr id="9" name="Textplatzhalter 8"/>
          <p:cNvSpPr>
            <a:spLocks noGrp="1"/>
          </p:cNvSpPr>
          <p:nvPr>
            <p:ph type="body" sz="quarter" idx="13" hasCustomPrompt="1"/>
          </p:nvPr>
        </p:nvSpPr>
        <p:spPr>
          <a:xfrm>
            <a:off x="538163" y="1795638"/>
            <a:ext cx="11275200" cy="4140000"/>
          </a:xfrm>
        </p:spPr>
        <p:txBody>
          <a:bodyPr/>
          <a:lstStyle>
            <a:lvl1pPr>
              <a:defRPr sz="3600" baseline="0">
                <a:solidFill>
                  <a:schemeClr val="accent2"/>
                </a:solidFill>
              </a:defRPr>
            </a:lvl1pPr>
            <a:lvl2pPr marL="67825" indent="0">
              <a:buNone/>
              <a:defRPr>
                <a:solidFill>
                  <a:schemeClr val="bg1"/>
                </a:solidFill>
              </a:defRPr>
            </a:lvl2pPr>
            <a:lvl3pPr marL="189913" indent="0">
              <a:buNone/>
              <a:defRPr>
                <a:solidFill>
                  <a:schemeClr val="bg1"/>
                </a:solidFill>
              </a:defRPr>
            </a:lvl3pPr>
            <a:lvl4pPr marL="307388" indent="0">
              <a:buNone/>
              <a:defRPr>
                <a:solidFill>
                  <a:schemeClr val="bg1"/>
                </a:solidFill>
              </a:defRPr>
            </a:lvl4pPr>
            <a:lvl5pPr marL="435975" indent="0">
              <a:buNone/>
              <a:defRPr>
                <a:solidFill>
                  <a:schemeClr val="bg1"/>
                </a:solidFill>
              </a:defRPr>
            </a:lvl5pPr>
          </a:lstStyle>
          <a:p>
            <a:pPr lvl="0"/>
            <a:r>
              <a:rPr lang="de-DE" dirty="0"/>
              <a:t>Click </a:t>
            </a:r>
            <a:r>
              <a:rPr lang="de-DE" dirty="0" err="1"/>
              <a:t>to</a:t>
            </a:r>
            <a:r>
              <a:rPr lang="de-DE" dirty="0"/>
              <a:t> </a:t>
            </a:r>
            <a:r>
              <a:rPr lang="de-DE" dirty="0" err="1"/>
              <a:t>edit</a:t>
            </a:r>
            <a:r>
              <a:rPr lang="de-DE" dirty="0"/>
              <a:t> </a:t>
            </a:r>
            <a:r>
              <a:rPr lang="de-DE" dirty="0" err="1"/>
              <a:t>master</a:t>
            </a:r>
            <a:r>
              <a:rPr lang="de-DE" dirty="0"/>
              <a:t> </a:t>
            </a:r>
            <a:r>
              <a:rPr lang="de-DE" dirty="0" err="1"/>
              <a:t>text</a:t>
            </a:r>
            <a:r>
              <a:rPr lang="de-DE" dirty="0"/>
              <a:t> style</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Contacts">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bwMode="ltGray">
          <a:xfrm>
            <a:off x="545454" y="1793875"/>
            <a:ext cx="1964798" cy="4313436"/>
          </a:xfrm>
          <a:prstGeom prst="rect">
            <a:avLst/>
          </a:prstGeom>
        </p:spPr>
      </p:pic>
      <p:sp>
        <p:nvSpPr>
          <p:cNvPr id="2" name="Title 1"/>
          <p:cNvSpPr>
            <a:spLocks noGrp="1"/>
          </p:cNvSpPr>
          <p:nvPr>
            <p:ph type="ctrTitle"/>
          </p:nvPr>
        </p:nvSpPr>
        <p:spPr>
          <a:xfrm>
            <a:off x="1523999" y="2499360"/>
            <a:ext cx="10296525" cy="594360"/>
          </a:xfrm>
        </p:spPr>
        <p:txBody>
          <a:bodyPr anchor="t" anchorCtr="0"/>
          <a:lstStyle>
            <a:lvl1pPr algn="l">
              <a:defRPr sz="3600">
                <a:solidFill>
                  <a:schemeClr val="bg2"/>
                </a:solidFill>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1524000" y="3230880"/>
            <a:ext cx="8401050" cy="2560319"/>
          </a:xfrm>
        </p:spPr>
        <p:txBody>
          <a:bodyPr/>
          <a:lstStyle>
            <a:lvl1pPr marL="0" indent="0" algn="l">
              <a:lnSpc>
                <a:spcPct val="100000"/>
              </a:lnSpc>
              <a:spcBef>
                <a:spcPts val="0"/>
              </a:spcBef>
              <a:buNone/>
              <a:defRPr sz="15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sp>
        <p:nvSpPr>
          <p:cNvPr id="4" name="Date Placeholder 3"/>
          <p:cNvSpPr>
            <a:spLocks noGrp="1"/>
          </p:cNvSpPr>
          <p:nvPr>
            <p:ph type="dt" sz="half" idx="10"/>
          </p:nvPr>
        </p:nvSpPr>
        <p:spPr/>
        <p:txBody>
          <a:bodyPr/>
          <a:lstStyle>
            <a:lvl1pPr>
              <a:defRPr>
                <a:solidFill>
                  <a:schemeClr val="bg2"/>
                </a:solidFill>
              </a:defRPr>
            </a:lvl1pPr>
          </a:lstStyle>
          <a:p>
            <a:fld id="{D3EE9DA5-A833-46A5-993B-E11778DC50E0}" type="datetime1">
              <a:rPr lang="de-DE" smtClean="0"/>
              <a:t>15.09.2022</a:t>
            </a:fld>
            <a:endParaRPr lang="en-GB"/>
          </a:p>
        </p:txBody>
      </p:sp>
      <p:sp>
        <p:nvSpPr>
          <p:cNvPr id="5" name="Footer Placeholder 4"/>
          <p:cNvSpPr>
            <a:spLocks noGrp="1"/>
          </p:cNvSpPr>
          <p:nvPr>
            <p:ph type="ftr" sz="quarter" idx="11"/>
          </p:nvPr>
        </p:nvSpPr>
        <p:spPr/>
        <p:txBody>
          <a:bodyPr/>
          <a:lstStyle>
            <a:lvl1pPr>
              <a:defRPr>
                <a:solidFill>
                  <a:schemeClr val="bg2"/>
                </a:solidFill>
              </a:defRPr>
            </a:lvl1p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5CE54B-C29A-4A25-9174-59FEA10EAC97}" type="slidenum">
              <a:rPr lang="en-GB" smtClean="0"/>
              <a:pPr/>
              <a:t>‹#›</a:t>
            </a:fld>
            <a:endParaRPr lang="en-GB" dirty="0"/>
          </a:p>
        </p:txBody>
      </p:sp>
      <p:pic>
        <p:nvPicPr>
          <p:cNvPr id="8" name="Picture 7"/>
          <p:cNvPicPr>
            <a:picLocks noChangeAspect="1"/>
          </p:cNvPicPr>
          <p:nvPr userDrawn="1"/>
        </p:nvPicPr>
        <p:blipFill>
          <a:blip r:embed="rId3"/>
          <a:stretch>
            <a:fillRect/>
          </a:stretch>
        </p:blipFill>
        <p:spPr bwMode="black">
          <a:xfrm>
            <a:off x="542276" y="521426"/>
            <a:ext cx="2723400" cy="460800"/>
          </a:xfrm>
          <a:prstGeom prst="rect">
            <a:avLst/>
          </a:prstGeom>
        </p:spPr>
      </p:pic>
    </p:spTree>
    <p:extLst>
      <p:ext uri="{BB962C8B-B14F-4D97-AF65-F5344CB8AC3E}">
        <p14:creationId xmlns:p14="http://schemas.microsoft.com/office/powerpoint/2010/main" val="87453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2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a:blip r:embed="rId2"/>
          <a:stretch>
            <a:fillRect/>
          </a:stretch>
        </p:blipFill>
        <p:spPr bwMode="hidden">
          <a:xfrm>
            <a:off x="1497035" y="0"/>
            <a:ext cx="4958782" cy="6105600"/>
          </a:xfrm>
          <a:prstGeom prst="rect">
            <a:avLst/>
          </a:prstGeom>
        </p:spPr>
      </p:pic>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27C0E822-DB96-402B-9AE7-10F3F228DD3A}"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319676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3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F4ED8D81-50C3-4ACD-A85F-B820EF082F1E}"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99918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3 White 36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bwMode="hidden">
          <a:xfrm>
            <a:off x="0" y="1172308"/>
            <a:ext cx="12191181" cy="378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40000" y="1747894"/>
            <a:ext cx="9385050" cy="3727939"/>
          </a:xfrm>
        </p:spPr>
        <p:txBody>
          <a:bodyPr/>
          <a:lstStyle>
            <a:lvl1pPr marL="282575" indent="-282575">
              <a:defRPr sz="36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76AF7454-B348-432D-96DC-30B3C9DBC430}"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14708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4 White 60 pt">
    <p:spTree>
      <p:nvGrpSpPr>
        <p:cNvPr id="1" name=""/>
        <p:cNvGrpSpPr/>
        <p:nvPr/>
      </p:nvGrpSpPr>
      <p:grpSpPr>
        <a:xfrm>
          <a:off x="0" y="0"/>
          <a:ext cx="0" cy="0"/>
          <a:chOff x="0" y="0"/>
          <a:chExt cx="0" cy="0"/>
        </a:xfrm>
      </p:grpSpPr>
      <p:sp>
        <p:nvSpPr>
          <p:cNvPr id="8" name="Rectangle 7"/>
          <p:cNvSpPr/>
          <p:nvPr userDrawn="1"/>
        </p:nvSpPr>
        <p:spPr bwMode="hidden">
          <a:xfrm>
            <a:off x="0" y="0"/>
            <a:ext cx="12191181" cy="6096000"/>
          </a:xfrm>
          <a:prstGeom prst="rect">
            <a:avLst/>
          </a:prstGeom>
          <a:solidFill>
            <a:srgbClr val="0089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userDrawn="1"/>
        </p:nvPicPr>
        <p:blipFill rotWithShape="1">
          <a:blip r:embed="rId2"/>
          <a:srcRect t="11843" b="12033"/>
          <a:stretch/>
        </p:blipFill>
        <p:spPr bwMode="hidden">
          <a:xfrm>
            <a:off x="2438400" y="-15241"/>
            <a:ext cx="4191000" cy="6111241"/>
          </a:xfrm>
          <a:prstGeom prst="rect">
            <a:avLst/>
          </a:prstGeom>
        </p:spPr>
      </p:pic>
      <p:sp>
        <p:nvSpPr>
          <p:cNvPr id="2" name="Title 1"/>
          <p:cNvSpPr>
            <a:spLocks noGrp="1"/>
          </p:cNvSpPr>
          <p:nvPr>
            <p:ph type="title" hasCustomPrompt="1"/>
          </p:nvPr>
        </p:nvSpPr>
        <p:spPr>
          <a:xfrm>
            <a:off x="540000" y="1695222"/>
            <a:ext cx="10332788" cy="3727939"/>
          </a:xfrm>
        </p:spPr>
        <p:txBody>
          <a:bodyPr/>
          <a:lstStyle>
            <a:lvl1pPr marL="463550" indent="-463550">
              <a:defRPr sz="6000" baseline="0">
                <a:solidFill>
                  <a:schemeClr val="bg1"/>
                </a:solidFill>
              </a:defRPr>
            </a:lvl1pPr>
          </a:lstStyle>
          <a:p>
            <a:r>
              <a:rPr lang="en-GB" noProof="0" dirty="0"/>
              <a:t>CLICK</a:t>
            </a:r>
            <a:r>
              <a:rPr lang="en-US" dirty="0"/>
              <a:t> TO EDIT MASTER TITLE STYLE</a:t>
            </a:r>
            <a:endParaRPr lang="en-GB" dirty="0"/>
          </a:p>
        </p:txBody>
      </p:sp>
      <p:sp>
        <p:nvSpPr>
          <p:cNvPr id="4" name="Date Placeholder 3"/>
          <p:cNvSpPr>
            <a:spLocks noGrp="1"/>
          </p:cNvSpPr>
          <p:nvPr>
            <p:ph type="dt" sz="half" idx="10"/>
          </p:nvPr>
        </p:nvSpPr>
        <p:spPr/>
        <p:txBody>
          <a:bodyPr/>
          <a:lstStyle/>
          <a:p>
            <a:fld id="{FEBEF78C-1840-40C0-B38D-DC9A55375173}" type="datetime1">
              <a:rPr lang="de-DE" smtClean="0"/>
              <a:t>15.09.2022</a:t>
            </a:fld>
            <a:endParaRPr lang="en-GB"/>
          </a:p>
        </p:txBody>
      </p:sp>
      <p:sp>
        <p:nvSpPr>
          <p:cNvPr id="5" name="Footer Placeholder 4"/>
          <p:cNvSpPr>
            <a:spLocks noGrp="1"/>
          </p:cNvSpPr>
          <p:nvPr>
            <p:ph type="ftr" sz="quarter" idx="11"/>
          </p:nvPr>
        </p:nvSpPr>
        <p:spPr/>
        <p:txBody>
          <a:bodyPr/>
          <a:lstStyle/>
          <a:p>
            <a:r>
              <a:rPr lang="en-GB"/>
              <a:t>© METRO AG.   Presentation title.   Classification level: Strictly confidential, confidential, for internal use only, public. Verdana 7.5 pt</a:t>
            </a:r>
          </a:p>
        </p:txBody>
      </p:sp>
      <p:sp>
        <p:nvSpPr>
          <p:cNvPr id="6" name="Slide Number Placeholder 5"/>
          <p:cNvSpPr>
            <a:spLocks noGrp="1"/>
          </p:cNvSpPr>
          <p:nvPr>
            <p:ph type="sldNum" sz="quarter" idx="12"/>
          </p:nvPr>
        </p:nvSpPr>
        <p:spPr/>
        <p:txBody>
          <a:bodyPr/>
          <a:lstStyle/>
          <a:p>
            <a:fld id="{BD5CE54B-C29A-4A25-9174-59FEA10EAC97}" type="slidenum">
              <a:rPr lang="en-GB" smtClean="0"/>
              <a:t>‹#›</a:t>
            </a:fld>
            <a:endParaRPr lang="en-GB"/>
          </a:p>
        </p:txBody>
      </p:sp>
    </p:spTree>
    <p:extLst>
      <p:ext uri="{BB962C8B-B14F-4D97-AF65-F5344CB8AC3E}">
        <p14:creationId xmlns:p14="http://schemas.microsoft.com/office/powerpoint/2010/main" val="22054920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04092"/>
            <a:ext cx="11276862" cy="1186596"/>
          </a:xfrm>
          <a:prstGeom prst="rect">
            <a:avLst/>
          </a:prstGeom>
        </p:spPr>
        <p:txBody>
          <a:bodyPr vert="horz" lIns="0" tIns="0" rIns="0" bIns="0" rtlCol="0" anchor="t" anchorCtr="0">
            <a:noAutofit/>
          </a:bodyPr>
          <a:lstStyle/>
          <a:p>
            <a:r>
              <a:rPr lang="de-DE"/>
              <a:t>Mastertitelformat bearbeiten</a:t>
            </a:r>
            <a:endParaRPr lang="en-GB" noProof="0" dirty="0"/>
          </a:p>
        </p:txBody>
      </p:sp>
      <p:sp>
        <p:nvSpPr>
          <p:cNvPr id="3" name="Text Placeholder 2"/>
          <p:cNvSpPr>
            <a:spLocks noGrp="1"/>
          </p:cNvSpPr>
          <p:nvPr>
            <p:ph type="body" idx="1"/>
          </p:nvPr>
        </p:nvSpPr>
        <p:spPr>
          <a:xfrm>
            <a:off x="540000" y="1770185"/>
            <a:ext cx="11276862" cy="4325815"/>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790574" y="6579086"/>
            <a:ext cx="626746" cy="216000"/>
          </a:xfrm>
          <a:prstGeom prst="rect">
            <a:avLst/>
          </a:prstGeom>
        </p:spPr>
        <p:txBody>
          <a:bodyPr vert="horz" lIns="0" tIns="0" rIns="0" bIns="0" rtlCol="0" anchor="t" anchorCtr="0"/>
          <a:lstStyle>
            <a:lvl1pPr algn="l">
              <a:defRPr sz="750">
                <a:solidFill>
                  <a:schemeClr val="tx2"/>
                </a:solidFill>
              </a:defRPr>
            </a:lvl1pPr>
          </a:lstStyle>
          <a:p>
            <a:fld id="{CE59744B-BA0B-4D7C-865E-D12DB92B1F64}" type="datetime1">
              <a:rPr lang="de-DE" smtClean="0"/>
              <a:t>15.09.2022</a:t>
            </a:fld>
            <a:endParaRPr lang="en-GB" dirty="0"/>
          </a:p>
        </p:txBody>
      </p:sp>
      <p:sp>
        <p:nvSpPr>
          <p:cNvPr id="5" name="Footer Placeholder 4"/>
          <p:cNvSpPr>
            <a:spLocks noGrp="1"/>
          </p:cNvSpPr>
          <p:nvPr>
            <p:ph type="ftr" sz="quarter" idx="3"/>
          </p:nvPr>
        </p:nvSpPr>
        <p:spPr>
          <a:xfrm>
            <a:off x="1508760" y="6579086"/>
            <a:ext cx="8416290" cy="216000"/>
          </a:xfrm>
          <a:prstGeom prst="rect">
            <a:avLst/>
          </a:prstGeom>
        </p:spPr>
        <p:txBody>
          <a:bodyPr vert="horz" lIns="0" tIns="0" rIns="0" bIns="0" rtlCol="0" anchor="t" anchorCtr="0"/>
          <a:lstStyle>
            <a:lvl1pPr algn="l">
              <a:defRPr sz="750">
                <a:solidFill>
                  <a:schemeClr val="tx2"/>
                </a:solidFill>
              </a:defRPr>
            </a:lvl1pPr>
          </a:lstStyle>
          <a:p>
            <a:r>
              <a:rPr lang="en-GB"/>
              <a:t>© METRO AG.   Presentation title.   Classification level: Strictly confidential, confidential, for internal use only, public. Verdana 7.5 pt</a:t>
            </a:r>
            <a:endParaRPr lang="en-GB" dirty="0"/>
          </a:p>
        </p:txBody>
      </p:sp>
      <p:sp>
        <p:nvSpPr>
          <p:cNvPr id="6" name="Slide Number Placeholder 5"/>
          <p:cNvSpPr>
            <a:spLocks noGrp="1"/>
          </p:cNvSpPr>
          <p:nvPr>
            <p:ph type="sldNum" sz="quarter" idx="4"/>
          </p:nvPr>
        </p:nvSpPr>
        <p:spPr>
          <a:xfrm>
            <a:off x="539999" y="6579087"/>
            <a:ext cx="210277" cy="216000"/>
          </a:xfrm>
          <a:prstGeom prst="rect">
            <a:avLst/>
          </a:prstGeom>
        </p:spPr>
        <p:txBody>
          <a:bodyPr vert="horz" lIns="0" tIns="0" rIns="0" bIns="0" rtlCol="0" anchor="t" anchorCtr="0"/>
          <a:lstStyle>
            <a:lvl1pPr algn="l">
              <a:defRPr sz="750">
                <a:solidFill>
                  <a:schemeClr val="tx2"/>
                </a:solidFill>
              </a:defRPr>
            </a:lvl1pPr>
          </a:lstStyle>
          <a:p>
            <a:fld id="{BD5CE54B-C29A-4A25-9174-59FEA10EAC97}" type="slidenum">
              <a:rPr lang="en-GB" smtClean="0"/>
              <a:pPr/>
              <a:t>‹#›</a:t>
            </a:fld>
            <a:endParaRPr lang="en-GB" dirty="0"/>
          </a:p>
        </p:txBody>
      </p:sp>
      <p:pic>
        <p:nvPicPr>
          <p:cNvPr id="11" name="Picture 10"/>
          <p:cNvPicPr>
            <a:picLocks noChangeAspect="1"/>
          </p:cNvPicPr>
          <p:nvPr/>
        </p:nvPicPr>
        <p:blipFill>
          <a:blip r:embed="rId57"/>
          <a:stretch>
            <a:fillRect/>
          </a:stretch>
        </p:blipFill>
        <p:spPr>
          <a:xfrm>
            <a:off x="10389394" y="6444732"/>
            <a:ext cx="1433512" cy="242550"/>
          </a:xfrm>
          <a:prstGeom prst="rect">
            <a:avLst/>
          </a:prstGeom>
        </p:spPr>
      </p:pic>
    </p:spTree>
    <p:extLst>
      <p:ext uri="{BB962C8B-B14F-4D97-AF65-F5344CB8AC3E}">
        <p14:creationId xmlns:p14="http://schemas.microsoft.com/office/powerpoint/2010/main" val="376451590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73" r:id="rId3"/>
    <p:sldLayoutId id="2147483672" r:id="rId4"/>
    <p:sldLayoutId id="2147483688" r:id="rId5"/>
    <p:sldLayoutId id="2147483689" r:id="rId6"/>
    <p:sldLayoutId id="2147483692" r:id="rId7"/>
    <p:sldLayoutId id="2147483693" r:id="rId8"/>
    <p:sldLayoutId id="2147483696" r:id="rId9"/>
    <p:sldLayoutId id="2147483697" r:id="rId10"/>
    <p:sldLayoutId id="2147483700" r:id="rId11"/>
    <p:sldLayoutId id="2147483701" r:id="rId12"/>
    <p:sldLayoutId id="2147483686" r:id="rId13"/>
    <p:sldLayoutId id="2147483687" r:id="rId14"/>
    <p:sldLayoutId id="2147483690" r:id="rId15"/>
    <p:sldLayoutId id="2147483691" r:id="rId16"/>
    <p:sldLayoutId id="2147483694" r:id="rId17"/>
    <p:sldLayoutId id="2147483695" r:id="rId18"/>
    <p:sldLayoutId id="2147483698" r:id="rId19"/>
    <p:sldLayoutId id="2147483699" r:id="rId20"/>
    <p:sldLayoutId id="2147483702" r:id="rId21"/>
    <p:sldLayoutId id="2147483703" r:id="rId22"/>
    <p:sldLayoutId id="2147483650" r:id="rId23"/>
    <p:sldLayoutId id="2147483663" r:id="rId24"/>
    <p:sldLayoutId id="2147483664" r:id="rId25"/>
    <p:sldLayoutId id="2147483665" r:id="rId26"/>
    <p:sldLayoutId id="2147483704" r:id="rId27"/>
    <p:sldLayoutId id="2147483666" r:id="rId28"/>
    <p:sldLayoutId id="2147483676" r:id="rId29"/>
    <p:sldLayoutId id="2147483667" r:id="rId30"/>
    <p:sldLayoutId id="2147483668" r:id="rId31"/>
    <p:sldLayoutId id="2147483669" r:id="rId32"/>
    <p:sldLayoutId id="2147483670" r:id="rId33"/>
    <p:sldLayoutId id="2147483671" r:id="rId34"/>
    <p:sldLayoutId id="2147483651" r:id="rId35"/>
    <p:sldLayoutId id="2147483657" r:id="rId36"/>
    <p:sldLayoutId id="2147483658" r:id="rId37"/>
    <p:sldLayoutId id="2147483659" r:id="rId38"/>
    <p:sldLayoutId id="2147483660" r:id="rId39"/>
    <p:sldLayoutId id="2147483679" r:id="rId40"/>
    <p:sldLayoutId id="2147483678" r:id="rId41"/>
    <p:sldLayoutId id="2147483680" r:id="rId42"/>
    <p:sldLayoutId id="2147483682" r:id="rId43"/>
    <p:sldLayoutId id="2147483683" r:id="rId44"/>
    <p:sldLayoutId id="2147483681" r:id="rId45"/>
    <p:sldLayoutId id="2147483684" r:id="rId46"/>
    <p:sldLayoutId id="2147483685" r:id="rId47"/>
    <p:sldLayoutId id="2147483707" r:id="rId48"/>
    <p:sldLayoutId id="2147483674" r:id="rId49"/>
    <p:sldLayoutId id="2147483708" r:id="rId50"/>
    <p:sldLayoutId id="2147483675" r:id="rId51"/>
    <p:sldLayoutId id="2147483654" r:id="rId52"/>
    <p:sldLayoutId id="2147483705" r:id="rId53"/>
    <p:sldLayoutId id="2147483706" r:id="rId54"/>
    <p:sldLayoutId id="2147483662" r:id="rId55"/>
  </p:sldLayoutIdLst>
  <p:hf hdr="0"/>
  <p:txStyles>
    <p:titleStyle>
      <a:lvl1pPr algn="l" defTabSz="914400" rtl="0" eaLnBrk="1" latinLnBrk="0" hangingPunct="1">
        <a:lnSpc>
          <a:spcPct val="90000"/>
        </a:lnSpc>
        <a:spcBef>
          <a:spcPct val="0"/>
        </a:spcBef>
        <a:buNone/>
        <a:defRPr sz="28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1500" kern="1200">
          <a:solidFill>
            <a:schemeClr val="tx1"/>
          </a:solidFill>
          <a:latin typeface="+mn-lt"/>
          <a:ea typeface="+mn-ea"/>
          <a:cs typeface="+mn-cs"/>
        </a:defRPr>
      </a:lvl1pPr>
      <a:lvl2pPr marL="198000" indent="-130175"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2pPr>
      <a:lvl3pPr marL="315913"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3pPr>
      <a:lvl4pPr marL="433388"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4pPr>
      <a:lvl5pPr marL="561975" indent="-126000" algn="l" defTabSz="914400" rtl="0" eaLnBrk="1" latinLnBrk="0" hangingPunct="1">
        <a:lnSpc>
          <a:spcPct val="90000"/>
        </a:lnSpc>
        <a:spcBef>
          <a:spcPts val="600"/>
        </a:spcBef>
        <a:buSzPct val="110000"/>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62" userDrawn="1">
          <p15:clr>
            <a:srgbClr val="F26B43"/>
          </p15:clr>
        </p15:guide>
        <p15:guide id="3" pos="3929" userDrawn="1">
          <p15:clr>
            <a:srgbClr val="F26B43"/>
          </p15:clr>
        </p15:guide>
        <p15:guide id="4" pos="4453" userDrawn="1">
          <p15:clr>
            <a:srgbClr val="F26B43"/>
          </p15:clr>
        </p15:guide>
        <p15:guide id="5" pos="4519" userDrawn="1">
          <p15:clr>
            <a:srgbClr val="F26B43"/>
          </p15:clr>
        </p15:guide>
        <p15:guide id="6" pos="5058" userDrawn="1">
          <p15:clr>
            <a:srgbClr val="F26B43"/>
          </p15:clr>
        </p15:guide>
        <p15:guide id="7" pos="5121" userDrawn="1">
          <p15:clr>
            <a:srgbClr val="F26B43"/>
          </p15:clr>
        </p15:guide>
        <p15:guide id="8" pos="5652" userDrawn="1">
          <p15:clr>
            <a:srgbClr val="F26B43"/>
          </p15:clr>
        </p15:guide>
        <p15:guide id="9" pos="5718" userDrawn="1">
          <p15:clr>
            <a:srgbClr val="F26B43"/>
          </p15:clr>
        </p15:guide>
        <p15:guide id="10" pos="6252" userDrawn="1">
          <p15:clr>
            <a:srgbClr val="F26B43"/>
          </p15:clr>
        </p15:guide>
        <p15:guide id="11" pos="6315" userDrawn="1">
          <p15:clr>
            <a:srgbClr val="F26B43"/>
          </p15:clr>
        </p15:guide>
        <p15:guide id="12" pos="6849" userDrawn="1">
          <p15:clr>
            <a:srgbClr val="F26B43"/>
          </p15:clr>
        </p15:guide>
        <p15:guide id="13" pos="6915" userDrawn="1">
          <p15:clr>
            <a:srgbClr val="F26B43"/>
          </p15:clr>
        </p15:guide>
        <p15:guide id="14" pos="7446" userDrawn="1">
          <p15:clr>
            <a:srgbClr val="F26B43"/>
          </p15:clr>
        </p15:guide>
        <p15:guide id="15" pos="3324" userDrawn="1">
          <p15:clr>
            <a:srgbClr val="F26B43"/>
          </p15:clr>
        </p15:guide>
        <p15:guide id="16" pos="3258" userDrawn="1">
          <p15:clr>
            <a:srgbClr val="F26B43"/>
          </p15:clr>
        </p15:guide>
        <p15:guide id="17" pos="2733" userDrawn="1">
          <p15:clr>
            <a:srgbClr val="F26B43"/>
          </p15:clr>
        </p15:guide>
        <p15:guide id="18" pos="2667" userDrawn="1">
          <p15:clr>
            <a:srgbClr val="F26B43"/>
          </p15:clr>
        </p15:guide>
        <p15:guide id="19" pos="2133" userDrawn="1">
          <p15:clr>
            <a:srgbClr val="F26B43"/>
          </p15:clr>
        </p15:guide>
        <p15:guide id="20" pos="2070" userDrawn="1">
          <p15:clr>
            <a:srgbClr val="F26B43"/>
          </p15:clr>
        </p15:guide>
        <p15:guide id="21" pos="1536" userDrawn="1">
          <p15:clr>
            <a:srgbClr val="F26B43"/>
          </p15:clr>
        </p15:guide>
        <p15:guide id="22" pos="1467" userDrawn="1">
          <p15:clr>
            <a:srgbClr val="F26B43"/>
          </p15:clr>
        </p15:guide>
        <p15:guide id="23" pos="939" userDrawn="1">
          <p15:clr>
            <a:srgbClr val="F26B43"/>
          </p15:clr>
        </p15:guide>
        <p15:guide id="24" pos="867" userDrawn="1">
          <p15:clr>
            <a:srgbClr val="F26B43"/>
          </p15:clr>
        </p15:guide>
        <p15:guide id="25" pos="339" userDrawn="1">
          <p15:clr>
            <a:srgbClr val="F26B43"/>
          </p15:clr>
        </p15:guide>
        <p15:guide id="26" orient="horz" pos="4200" userDrawn="1">
          <p15:clr>
            <a:srgbClr val="F26B43"/>
          </p15:clr>
        </p15:guide>
        <p15:guide id="27" orient="horz" pos="3840" userDrawn="1">
          <p15:clr>
            <a:srgbClr val="F26B43"/>
          </p15:clr>
        </p15:guide>
        <p15:guide id="28" orient="horz" pos="1130" userDrawn="1">
          <p15:clr>
            <a:srgbClr val="F26B43"/>
          </p15:clr>
        </p15:guide>
        <p15:guide id="29" orient="horz" pos="3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hyperlink" Target="mailto:esourcing@sourcingsupport.de" TargetMode="Externa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COBM _PROJECT SUPPORT</a:t>
            </a:r>
            <a:br>
              <a:rPr lang="en-US" altLang="en-US" dirty="0"/>
            </a:br>
            <a:r>
              <a:rPr lang="en-US" altLang="en-US" dirty="0"/>
              <a:t>FOOD PROJECTS</a:t>
            </a:r>
            <a:endParaRPr lang="en-GB" dirty="0"/>
          </a:p>
        </p:txBody>
      </p:sp>
      <p:sp>
        <p:nvSpPr>
          <p:cNvPr id="3" name="Subtitle 2"/>
          <p:cNvSpPr>
            <a:spLocks noGrp="1"/>
          </p:cNvSpPr>
          <p:nvPr>
            <p:ph type="subTitle" idx="1"/>
          </p:nvPr>
        </p:nvSpPr>
        <p:spPr>
          <a:xfrm>
            <a:off x="1524000" y="3701235"/>
            <a:ext cx="8401050" cy="2098431"/>
          </a:xfrm>
        </p:spPr>
        <p:txBody>
          <a:bodyPr/>
          <a:lstStyle/>
          <a:p>
            <a:r>
              <a:rPr lang="en-US" altLang="en-US" sz="1600" dirty="0">
                <a:solidFill>
                  <a:srgbClr val="FF0000"/>
                </a:solidFill>
              </a:rPr>
              <a:t>COBM Projects only</a:t>
            </a:r>
          </a:p>
          <a:p>
            <a:r>
              <a:rPr lang="en-GB" dirty="0"/>
              <a:t>2022</a:t>
            </a:r>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pPr/>
              <a:t>1</a:t>
            </a:fld>
            <a:endParaRPr lang="en-GB" dirty="0"/>
          </a:p>
        </p:txBody>
      </p:sp>
    </p:spTree>
    <p:extLst>
      <p:ext uri="{BB962C8B-B14F-4D97-AF65-F5344CB8AC3E}">
        <p14:creationId xmlns:p14="http://schemas.microsoft.com/office/powerpoint/2010/main" val="287749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437202"/>
          </a:xfrm>
        </p:spPr>
        <p:txBody>
          <a:bodyPr/>
          <a:lstStyle/>
          <a:p>
            <a:r>
              <a:rPr lang="en-US" dirty="0"/>
              <a:t>Project management-documents</a:t>
            </a:r>
          </a:p>
        </p:txBody>
      </p:sp>
      <p:sp>
        <p:nvSpPr>
          <p:cNvPr id="3" name="Content Placeholder 2"/>
          <p:cNvSpPr>
            <a:spLocks noGrp="1"/>
          </p:cNvSpPr>
          <p:nvPr>
            <p:ph idx="1"/>
          </p:nvPr>
        </p:nvSpPr>
        <p:spPr>
          <a:xfrm>
            <a:off x="539999" y="1385047"/>
            <a:ext cx="4740492" cy="4921623"/>
          </a:xfrm>
        </p:spPr>
        <p:txBody>
          <a:bodyPr/>
          <a:lstStyle/>
          <a:p>
            <a:r>
              <a:rPr lang="en-US" sz="1400" b="1" dirty="0"/>
              <a:t>Upload</a:t>
            </a:r>
            <a:r>
              <a:rPr lang="en-US" sz="1400" dirty="0"/>
              <a:t>: </a:t>
            </a:r>
          </a:p>
          <a:p>
            <a:pPr marL="285750" indent="-285750">
              <a:buFont typeface="Wingdings" panose="05000000000000000000" pitchFamily="2" charset="2"/>
              <a:buChar char="Ø"/>
            </a:pPr>
            <a:r>
              <a:rPr lang="en-US" sz="1400" b="1" dirty="0"/>
              <a:t>Set GC </a:t>
            </a:r>
            <a:r>
              <a:rPr lang="en-US" sz="1400" dirty="0"/>
              <a:t>icon allows you to set your document as General Condition</a:t>
            </a:r>
          </a:p>
          <a:p>
            <a:r>
              <a:rPr lang="en-US" sz="1400" b="1" dirty="0"/>
              <a:t>Mass Upload</a:t>
            </a:r>
            <a:r>
              <a:rPr lang="en-US" sz="1400" dirty="0"/>
              <a:t>:</a:t>
            </a:r>
          </a:p>
          <a:p>
            <a:pPr marL="285750" indent="-285750">
              <a:buFont typeface="Wingdings" panose="05000000000000000000" pitchFamily="2" charset="2"/>
              <a:buChar char="Ø"/>
            </a:pPr>
            <a:r>
              <a:rPr lang="en-US" sz="1400" dirty="0"/>
              <a:t>You can attach a </a:t>
            </a:r>
            <a:r>
              <a:rPr lang="en-US" sz="1400" b="1" dirty="0"/>
              <a:t>zip</a:t>
            </a:r>
            <a:r>
              <a:rPr lang="en-US" sz="1400" dirty="0"/>
              <a:t> file, containing several documents</a:t>
            </a:r>
          </a:p>
          <a:p>
            <a:pPr marL="285750" indent="-285750">
              <a:buFont typeface="Wingdings" panose="05000000000000000000" pitchFamily="2" charset="2"/>
              <a:buChar char="Ø"/>
            </a:pPr>
            <a:r>
              <a:rPr lang="en-US" sz="1400" dirty="0"/>
              <a:t>We recommend to use this option if you have several documents that should be </a:t>
            </a:r>
            <a:r>
              <a:rPr lang="en-US" sz="1400" b="1" dirty="0"/>
              <a:t>set as GC </a:t>
            </a:r>
          </a:p>
          <a:p>
            <a:pPr marL="285750" indent="-285750">
              <a:buFont typeface="Wingdings" panose="05000000000000000000" pitchFamily="2" charset="2"/>
              <a:buChar char="Ø"/>
            </a:pPr>
            <a:r>
              <a:rPr lang="en-US" sz="1400" dirty="0"/>
              <a:t>The supplier will be able to accept them with one download</a:t>
            </a:r>
          </a:p>
          <a:p>
            <a:r>
              <a:rPr lang="en-US" sz="1400" b="1" dirty="0"/>
              <a:t>Who can see the documents?</a:t>
            </a:r>
            <a:endParaRPr lang="en-US" sz="800" b="1" dirty="0"/>
          </a:p>
          <a:p>
            <a:endParaRPr lang="en-US" sz="1000" b="1" dirty="0"/>
          </a:p>
          <a:p>
            <a:pPr lvl="1">
              <a:lnSpc>
                <a:spcPct val="100000"/>
              </a:lnSpc>
              <a:spcBef>
                <a:spcPts val="0"/>
              </a:spcBef>
            </a:pPr>
            <a:r>
              <a:rPr lang="en-US" sz="1200" b="1" dirty="0"/>
              <a:t>Buyer access</a:t>
            </a:r>
            <a:r>
              <a:rPr lang="en-US" sz="1200" dirty="0"/>
              <a:t>: Buyers </a:t>
            </a:r>
          </a:p>
          <a:p>
            <a:pPr lvl="1">
              <a:lnSpc>
                <a:spcPct val="100000"/>
              </a:lnSpc>
              <a:spcBef>
                <a:spcPts val="0"/>
              </a:spcBef>
            </a:pPr>
            <a:r>
              <a:rPr lang="en-US" sz="1200" b="1" dirty="0"/>
              <a:t>Supplier access</a:t>
            </a:r>
            <a:r>
              <a:rPr lang="en-US" sz="1200" dirty="0"/>
              <a:t>: Suppliers</a:t>
            </a:r>
          </a:p>
          <a:p>
            <a:pPr lvl="1">
              <a:lnSpc>
                <a:spcPct val="100000"/>
              </a:lnSpc>
              <a:spcBef>
                <a:spcPts val="0"/>
              </a:spcBef>
            </a:pPr>
            <a:r>
              <a:rPr lang="en-US" sz="1200" b="1" dirty="0"/>
              <a:t>Buyer participant access</a:t>
            </a:r>
            <a:r>
              <a:rPr lang="en-US" sz="1200" dirty="0"/>
              <a:t>: Country buyers</a:t>
            </a:r>
          </a:p>
          <a:p>
            <a:r>
              <a:rPr lang="en-US" sz="1400" b="1" dirty="0"/>
              <a:t>Download</a:t>
            </a:r>
            <a:r>
              <a:rPr lang="en-US" sz="1400" dirty="0"/>
              <a:t>:</a:t>
            </a:r>
          </a:p>
          <a:p>
            <a:pPr marL="285750" indent="-285750">
              <a:buFont typeface="Wingdings" panose="05000000000000000000" pitchFamily="2" charset="2"/>
              <a:buChar char="Ø"/>
            </a:pPr>
            <a:r>
              <a:rPr lang="en-US" sz="1400" dirty="0"/>
              <a:t>You can download and see the documents uploaded by other users for you  </a:t>
            </a:r>
            <a:endParaRPr lang="en-US" sz="1400" b="1" dirty="0">
              <a:solidFill>
                <a:srgbClr val="FF0000"/>
              </a:solidFill>
            </a:endParaRPr>
          </a:p>
          <a:p>
            <a:pPr lvl="1">
              <a:lnSpc>
                <a:spcPct val="100000"/>
              </a:lnSpc>
              <a:spcBef>
                <a:spcPts val="0"/>
              </a:spcBef>
            </a:pPr>
            <a:endParaRPr lang="en-US" sz="1200" dirty="0"/>
          </a:p>
          <a:p>
            <a:endParaRPr lang="en-US"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10</a:t>
            </a:fld>
            <a:endParaRPr lang="en-GB"/>
          </a:p>
        </p:txBody>
      </p:sp>
      <p:pic>
        <p:nvPicPr>
          <p:cNvPr id="12" name="Picture 11">
            <a:extLst>
              <a:ext uri="{FF2B5EF4-FFF2-40B4-BE49-F238E27FC236}">
                <a16:creationId xmlns:a16="http://schemas.microsoft.com/office/drawing/2014/main" id="{0EB7684A-BF4D-402C-A205-B3F620C48905}"/>
              </a:ext>
            </a:extLst>
          </p:cNvPr>
          <p:cNvPicPr>
            <a:picLocks noChangeAspect="1"/>
          </p:cNvPicPr>
          <p:nvPr/>
        </p:nvPicPr>
        <p:blipFill>
          <a:blip r:embed="rId2"/>
          <a:stretch>
            <a:fillRect/>
          </a:stretch>
        </p:blipFill>
        <p:spPr>
          <a:xfrm>
            <a:off x="5486400" y="1116622"/>
            <a:ext cx="6165600" cy="5012133"/>
          </a:xfrm>
          <a:prstGeom prst="rect">
            <a:avLst/>
          </a:prstGeom>
        </p:spPr>
      </p:pic>
    </p:spTree>
    <p:extLst>
      <p:ext uri="{BB962C8B-B14F-4D97-AF65-F5344CB8AC3E}">
        <p14:creationId xmlns:p14="http://schemas.microsoft.com/office/powerpoint/2010/main" val="997849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a:t>Demand specification-add new article</a:t>
            </a:r>
          </a:p>
        </p:txBody>
      </p:sp>
      <p:sp>
        <p:nvSpPr>
          <p:cNvPr id="3" name="Content Placeholder 2"/>
          <p:cNvSpPr>
            <a:spLocks noGrp="1"/>
          </p:cNvSpPr>
          <p:nvPr>
            <p:ph idx="1"/>
          </p:nvPr>
        </p:nvSpPr>
        <p:spPr>
          <a:xfrm>
            <a:off x="539999" y="874060"/>
            <a:ext cx="5131039" cy="5479848"/>
          </a:xfrm>
        </p:spPr>
        <p:txBody>
          <a:bodyPr/>
          <a:lstStyle/>
          <a:p>
            <a:pPr marL="285750" indent="-285750">
              <a:buFont typeface="Wingdings" panose="05000000000000000000" pitchFamily="2" charset="2"/>
              <a:buChar char="Ø"/>
            </a:pPr>
            <a:endParaRPr lang="en-US" dirty="0"/>
          </a:p>
          <a:p>
            <a:r>
              <a:rPr lang="en-US" b="1" dirty="0"/>
              <a:t>Insert empty lines</a:t>
            </a:r>
          </a:p>
          <a:p>
            <a:pPr marL="285750" indent="-285750">
              <a:buFont typeface="Wingdings" panose="05000000000000000000" pitchFamily="2" charset="2"/>
              <a:buChar char="Ø"/>
            </a:pPr>
            <a:r>
              <a:rPr lang="en-US" dirty="0"/>
              <a:t>Number of lines: number of new articles</a:t>
            </a:r>
          </a:p>
          <a:p>
            <a:pPr marL="285750" indent="-285750">
              <a:buFont typeface="Wingdings" panose="05000000000000000000" pitchFamily="2" charset="2"/>
              <a:buChar char="Ø"/>
            </a:pPr>
            <a:r>
              <a:rPr lang="en-US" dirty="0"/>
              <a:t>Click on </a:t>
            </a:r>
            <a:r>
              <a:rPr lang="en-US" b="1" dirty="0"/>
              <a:t>Apply</a:t>
            </a:r>
          </a:p>
          <a:p>
            <a:pPr marL="285750" indent="-285750">
              <a:buFont typeface="Wingdings" panose="05000000000000000000" pitchFamily="2" charset="2"/>
              <a:buChar char="Ø"/>
            </a:pPr>
            <a:r>
              <a:rPr lang="en-US" dirty="0"/>
              <a:t>The system will generate the new </a:t>
            </a:r>
            <a:r>
              <a:rPr lang="en-US" dirty="0" err="1"/>
              <a:t>eSourcing</a:t>
            </a:r>
            <a:r>
              <a:rPr lang="en-US" dirty="0"/>
              <a:t> IDs</a:t>
            </a:r>
          </a:p>
          <a:p>
            <a:pPr marL="285750" indent="-285750">
              <a:buFont typeface="Wingdings" panose="05000000000000000000" pitchFamily="2" charset="2"/>
              <a:buChar char="Ø"/>
            </a:pPr>
            <a:r>
              <a:rPr lang="en-US" dirty="0"/>
              <a:t>Fill in all mandatory fields marked in </a:t>
            </a:r>
            <a:r>
              <a:rPr lang="en-US" b="1" dirty="0"/>
              <a:t>red</a:t>
            </a:r>
          </a:p>
          <a:p>
            <a:endParaRPr lang="en-US" b="1" dirty="0"/>
          </a:p>
          <a:p>
            <a:r>
              <a:rPr lang="en-US" b="1" dirty="0"/>
              <a:t>Article naming convention:</a:t>
            </a:r>
          </a:p>
          <a:p>
            <a:pPr marL="285750" indent="-285750">
              <a:buFont typeface="Wingdings" panose="05000000000000000000" pitchFamily="2" charset="2"/>
              <a:buChar char="Ø"/>
            </a:pPr>
            <a:r>
              <a:rPr lang="en-US" dirty="0"/>
              <a:t>Brand/English article description/fill quantity</a:t>
            </a:r>
          </a:p>
          <a:p>
            <a:pPr marL="285750" indent="-285750">
              <a:buFont typeface="Wingdings" panose="05000000000000000000" pitchFamily="2" charset="2"/>
              <a:buChar char="Ø"/>
            </a:pPr>
            <a:r>
              <a:rPr lang="en-US" dirty="0"/>
              <a:t>Ex: </a:t>
            </a:r>
            <a:r>
              <a:rPr lang="en-US" dirty="0" err="1"/>
              <a:t>Aro_Canned</a:t>
            </a:r>
            <a:r>
              <a:rPr lang="en-US" dirty="0"/>
              <a:t> Peach 3100 ml</a:t>
            </a:r>
          </a:p>
          <a:p>
            <a:endParaRPr lang="en-US" b="1" dirty="0"/>
          </a:p>
          <a:p>
            <a:r>
              <a:rPr lang="en-US" b="1" dirty="0"/>
              <a:t>Copy Values: </a:t>
            </a:r>
          </a:p>
          <a:p>
            <a:r>
              <a:rPr lang="en-US" dirty="0"/>
              <a:t>you can copy the data from </a:t>
            </a:r>
          </a:p>
          <a:p>
            <a:r>
              <a:rPr lang="en-US" dirty="0"/>
              <a:t>an article to another, as</a:t>
            </a:r>
          </a:p>
          <a:p>
            <a:r>
              <a:rPr lang="en-US" dirty="0"/>
              <a:t>brand/contract start, end date</a:t>
            </a:r>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11</a:t>
            </a:fld>
            <a:endParaRPr lang="en-GB"/>
          </a:p>
        </p:txBody>
      </p:sp>
      <p:pic>
        <p:nvPicPr>
          <p:cNvPr id="14" name="Picture 13">
            <a:extLst>
              <a:ext uri="{FF2B5EF4-FFF2-40B4-BE49-F238E27FC236}">
                <a16:creationId xmlns:a16="http://schemas.microsoft.com/office/drawing/2014/main" id="{1D394366-277E-457C-A700-B449B76B3950}"/>
              </a:ext>
            </a:extLst>
          </p:cNvPr>
          <p:cNvPicPr>
            <a:picLocks noChangeAspect="1"/>
          </p:cNvPicPr>
          <p:nvPr/>
        </p:nvPicPr>
        <p:blipFill>
          <a:blip r:embed="rId2"/>
          <a:stretch>
            <a:fillRect/>
          </a:stretch>
        </p:blipFill>
        <p:spPr>
          <a:xfrm>
            <a:off x="5699344" y="1106407"/>
            <a:ext cx="6089211" cy="5015154"/>
          </a:xfrm>
          <a:prstGeom prst="rect">
            <a:avLst/>
          </a:prstGeom>
        </p:spPr>
      </p:pic>
    </p:spTree>
    <p:extLst>
      <p:ext uri="{BB962C8B-B14F-4D97-AF65-F5344CB8AC3E}">
        <p14:creationId xmlns:p14="http://schemas.microsoft.com/office/powerpoint/2010/main" val="57047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a:t>Demand specification-add existing article</a:t>
            </a:r>
          </a:p>
        </p:txBody>
      </p:sp>
      <p:sp>
        <p:nvSpPr>
          <p:cNvPr id="3" name="Content Placeholder 2"/>
          <p:cNvSpPr>
            <a:spLocks noGrp="1"/>
          </p:cNvSpPr>
          <p:nvPr>
            <p:ph idx="1"/>
          </p:nvPr>
        </p:nvSpPr>
        <p:spPr>
          <a:xfrm>
            <a:off x="539999" y="1394100"/>
            <a:ext cx="5235513" cy="4724312"/>
          </a:xfrm>
        </p:spPr>
        <p:txBody>
          <a:bodyPr/>
          <a:lstStyle/>
          <a:p>
            <a:pPr marL="285750" indent="-285750">
              <a:buFont typeface="Wingdings" panose="05000000000000000000" pitchFamily="2" charset="2"/>
              <a:buChar char="Ø"/>
            </a:pPr>
            <a:endParaRPr lang="en-US" dirty="0"/>
          </a:p>
          <a:p>
            <a:r>
              <a:rPr lang="en-US" b="1" dirty="0"/>
              <a:t>Insert existing article</a:t>
            </a:r>
          </a:p>
          <a:p>
            <a:pPr marL="285750" indent="-285750">
              <a:buFont typeface="Wingdings" panose="05000000000000000000" pitchFamily="2" charset="2"/>
              <a:buChar char="Ø"/>
            </a:pPr>
            <a:r>
              <a:rPr lang="en-US" dirty="0"/>
              <a:t>If the article was already created, you will need to renegotiate it</a:t>
            </a:r>
          </a:p>
          <a:p>
            <a:pPr marL="285750" indent="-285750">
              <a:buFont typeface="Wingdings" panose="05000000000000000000" pitchFamily="2" charset="2"/>
              <a:buChar char="Ø"/>
            </a:pPr>
            <a:r>
              <a:rPr lang="en-US" dirty="0"/>
              <a:t>Condition: the article needs to be awarded</a:t>
            </a:r>
          </a:p>
          <a:p>
            <a:pPr marL="285750" indent="-285750">
              <a:buFont typeface="Wingdings" panose="05000000000000000000" pitchFamily="2" charset="2"/>
              <a:buChar char="Ø"/>
            </a:pPr>
            <a:r>
              <a:rPr lang="en-US" dirty="0"/>
              <a:t>Search and select the article ID</a:t>
            </a:r>
          </a:p>
          <a:p>
            <a:pPr marL="285750" indent="-285750">
              <a:buFont typeface="Wingdings" panose="05000000000000000000" pitchFamily="2" charset="2"/>
              <a:buChar char="Ø"/>
            </a:pPr>
            <a:r>
              <a:rPr lang="en-US" dirty="0"/>
              <a:t>Click on </a:t>
            </a:r>
            <a:r>
              <a:rPr lang="en-US" b="1" dirty="0"/>
              <a:t>Renegotiate Article</a:t>
            </a:r>
          </a:p>
          <a:p>
            <a:endParaRPr lang="en-US" b="1" dirty="0"/>
          </a:p>
          <a:p>
            <a:r>
              <a:rPr lang="en-US" b="1" dirty="0"/>
              <a:t>Article status explanation:</a:t>
            </a:r>
          </a:p>
          <a:p>
            <a:pPr marL="285750" indent="-285750">
              <a:buFont typeface="Wingdings" panose="05000000000000000000" pitchFamily="2" charset="2"/>
              <a:buChar char="Ø"/>
            </a:pPr>
            <a:r>
              <a:rPr lang="en-US" b="1" dirty="0"/>
              <a:t>Active</a:t>
            </a:r>
            <a:r>
              <a:rPr lang="en-US" dirty="0"/>
              <a:t>: article was awarded, can be renegotiated</a:t>
            </a:r>
          </a:p>
          <a:p>
            <a:pPr marL="285750" indent="-285750">
              <a:buFont typeface="Wingdings" panose="05000000000000000000" pitchFamily="2" charset="2"/>
              <a:buChar char="Ø"/>
            </a:pPr>
            <a:r>
              <a:rPr lang="en-US" b="1" dirty="0"/>
              <a:t>In development</a:t>
            </a:r>
            <a:r>
              <a:rPr lang="en-US" dirty="0"/>
              <a:t>: article is included in a project, not yet awarded</a:t>
            </a:r>
          </a:p>
          <a:p>
            <a:pPr marL="285750" indent="-285750">
              <a:buFont typeface="Wingdings" panose="05000000000000000000" pitchFamily="2" charset="2"/>
              <a:buChar char="Ø"/>
            </a:pPr>
            <a:r>
              <a:rPr lang="en-US" b="1" dirty="0"/>
              <a:t>Deleted</a:t>
            </a:r>
            <a:r>
              <a:rPr lang="en-US" dirty="0"/>
              <a:t>: article ID cannot be used</a:t>
            </a:r>
          </a:p>
          <a:p>
            <a:pPr marL="285750" indent="-285750">
              <a:buFont typeface="Wingdings" panose="05000000000000000000" pitchFamily="2" charset="2"/>
              <a:buChar char="Ø"/>
            </a:pPr>
            <a:r>
              <a:rPr lang="en-US" b="1" dirty="0"/>
              <a:t>Expired: </a:t>
            </a:r>
            <a:r>
              <a:rPr lang="en-US" dirty="0"/>
              <a:t>previous active version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endParaRPr lang="en-US"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12</a:t>
            </a:fld>
            <a:endParaRPr lang="en-GB"/>
          </a:p>
        </p:txBody>
      </p:sp>
      <p:pic>
        <p:nvPicPr>
          <p:cNvPr id="8" name="Picture 7">
            <a:extLst>
              <a:ext uri="{FF2B5EF4-FFF2-40B4-BE49-F238E27FC236}">
                <a16:creationId xmlns:a16="http://schemas.microsoft.com/office/drawing/2014/main" id="{344C7D69-6AF2-40F7-88DE-18C3C994FB9B}"/>
              </a:ext>
            </a:extLst>
          </p:cNvPr>
          <p:cNvPicPr>
            <a:picLocks noChangeAspect="1"/>
          </p:cNvPicPr>
          <p:nvPr/>
        </p:nvPicPr>
        <p:blipFill>
          <a:blip r:embed="rId2"/>
          <a:stretch>
            <a:fillRect/>
          </a:stretch>
        </p:blipFill>
        <p:spPr>
          <a:xfrm>
            <a:off x="5640331" y="1113576"/>
            <a:ext cx="6176531" cy="4830024"/>
          </a:xfrm>
          <a:prstGeom prst="rect">
            <a:avLst/>
          </a:prstGeom>
        </p:spPr>
      </p:pic>
    </p:spTree>
    <p:extLst>
      <p:ext uri="{BB962C8B-B14F-4D97-AF65-F5344CB8AC3E}">
        <p14:creationId xmlns:p14="http://schemas.microsoft.com/office/powerpoint/2010/main" val="109944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a:t>Demand specification-publish</a:t>
            </a:r>
          </a:p>
        </p:txBody>
      </p:sp>
      <p:sp>
        <p:nvSpPr>
          <p:cNvPr id="3" name="Content Placeholder 2"/>
          <p:cNvSpPr>
            <a:spLocks noGrp="1"/>
          </p:cNvSpPr>
          <p:nvPr>
            <p:ph idx="1"/>
          </p:nvPr>
        </p:nvSpPr>
        <p:spPr>
          <a:xfrm>
            <a:off x="539998" y="1394100"/>
            <a:ext cx="5430496" cy="4852059"/>
          </a:xfrm>
        </p:spPr>
        <p:txBody>
          <a:bodyPr/>
          <a:lstStyle/>
          <a:p>
            <a:r>
              <a:rPr lang="en-US" b="1" dirty="0"/>
              <a:t>Start your quantity collection</a:t>
            </a:r>
          </a:p>
          <a:p>
            <a:endParaRPr lang="en-US" b="1" dirty="0"/>
          </a:p>
          <a:p>
            <a:pPr marL="285750" indent="-285750">
              <a:buFont typeface="Wingdings" panose="05000000000000000000" pitchFamily="2" charset="2"/>
              <a:buChar char="Ø"/>
            </a:pPr>
            <a:r>
              <a:rPr lang="en-US" dirty="0"/>
              <a:t>Click on </a:t>
            </a:r>
            <a:r>
              <a:rPr lang="en-US" b="1" dirty="0"/>
              <a:t>Demand Specification</a:t>
            </a:r>
          </a:p>
          <a:p>
            <a:pPr marL="285750" indent="-285750">
              <a:buFont typeface="Wingdings" panose="05000000000000000000" pitchFamily="2" charset="2"/>
              <a:buChar char="Ø"/>
            </a:pPr>
            <a:r>
              <a:rPr lang="en-US" dirty="0"/>
              <a:t>Click on </a:t>
            </a:r>
            <a:r>
              <a:rPr lang="en-US" b="1" dirty="0"/>
              <a:t>BU view</a:t>
            </a:r>
          </a:p>
          <a:p>
            <a:pPr marL="285750" indent="-285750">
              <a:buFont typeface="Wingdings" panose="05000000000000000000" pitchFamily="2" charset="2"/>
              <a:buChar char="Ø"/>
            </a:pPr>
            <a:r>
              <a:rPr lang="en-US" b="1" dirty="0"/>
              <a:t>BU view: </a:t>
            </a:r>
            <a:r>
              <a:rPr lang="en-US" dirty="0"/>
              <a:t>Articles &amp; participating business units</a:t>
            </a:r>
          </a:p>
          <a:p>
            <a:pPr marL="285750" indent="-285750">
              <a:buFont typeface="Wingdings" panose="05000000000000000000" pitchFamily="2" charset="2"/>
              <a:buChar char="Ø"/>
            </a:pPr>
            <a:r>
              <a:rPr lang="en-US" dirty="0"/>
              <a:t>Click on </a:t>
            </a:r>
            <a:r>
              <a:rPr lang="en-US" b="1" dirty="0"/>
              <a:t>Publish</a:t>
            </a:r>
          </a:p>
          <a:p>
            <a:pPr marL="285750" indent="-285750">
              <a:buFont typeface="Wingdings" panose="05000000000000000000" pitchFamily="2" charset="2"/>
              <a:buChar char="Ø"/>
            </a:pPr>
            <a:r>
              <a:rPr lang="en-US" dirty="0"/>
              <a:t>Click on </a:t>
            </a:r>
            <a:r>
              <a:rPr lang="en-US" b="1" dirty="0"/>
              <a:t>Next</a:t>
            </a:r>
            <a:r>
              <a:rPr lang="en-US" dirty="0"/>
              <a:t> in the pop-up</a:t>
            </a:r>
          </a:p>
          <a:p>
            <a:pPr marL="285750" indent="-285750">
              <a:buFont typeface="Wingdings" panose="05000000000000000000" pitchFamily="2" charset="2"/>
              <a:buChar char="Ø"/>
            </a:pPr>
            <a:r>
              <a:rPr lang="en-US" dirty="0"/>
              <a:t>Set the </a:t>
            </a:r>
            <a:r>
              <a:rPr lang="en-US" b="1" dirty="0"/>
              <a:t>End date </a:t>
            </a:r>
            <a:r>
              <a:rPr lang="en-US" dirty="0"/>
              <a:t>of your grid using the calendar</a:t>
            </a:r>
          </a:p>
          <a:p>
            <a:pPr marL="285750" indent="-285750">
              <a:buFont typeface="Wingdings" panose="05000000000000000000" pitchFamily="2" charset="2"/>
              <a:buChar char="Ø"/>
            </a:pPr>
            <a:r>
              <a:rPr lang="en-US" dirty="0"/>
              <a:t>Project status will change from </a:t>
            </a:r>
            <a:r>
              <a:rPr lang="en-US" i="1" dirty="0"/>
              <a:t>In setup </a:t>
            </a:r>
            <a:r>
              <a:rPr lang="en-US" dirty="0"/>
              <a:t>into </a:t>
            </a:r>
            <a:r>
              <a:rPr lang="en-US" i="1" dirty="0"/>
              <a:t>Online</a:t>
            </a:r>
          </a:p>
          <a:p>
            <a:pPr marL="285750" indent="-285750">
              <a:buFont typeface="Wingdings" panose="05000000000000000000" pitchFamily="2" charset="2"/>
              <a:buChar char="Ø"/>
            </a:pPr>
            <a:r>
              <a:rPr lang="en-US" dirty="0"/>
              <a:t>Country buyers will provide their quantities </a:t>
            </a:r>
          </a:p>
          <a:p>
            <a:pPr marL="285750" indent="-285750">
              <a:buFont typeface="Wingdings" panose="05000000000000000000" pitchFamily="2" charset="2"/>
              <a:buChar char="Ø"/>
            </a:pPr>
            <a:r>
              <a:rPr lang="en-US" dirty="0"/>
              <a:t>If needed, you will be able to </a:t>
            </a:r>
            <a:r>
              <a:rPr lang="en-US" b="1" dirty="0"/>
              <a:t>Extend</a:t>
            </a:r>
            <a:r>
              <a:rPr lang="en-US" dirty="0"/>
              <a:t> the project</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13</a:t>
            </a:fld>
            <a:endParaRPr lang="en-GB"/>
          </a:p>
        </p:txBody>
      </p:sp>
      <p:pic>
        <p:nvPicPr>
          <p:cNvPr id="10" name="Picture 9">
            <a:extLst>
              <a:ext uri="{FF2B5EF4-FFF2-40B4-BE49-F238E27FC236}">
                <a16:creationId xmlns:a16="http://schemas.microsoft.com/office/drawing/2014/main" id="{32374F1C-0E50-42E7-A088-41F6A653FEFD}"/>
              </a:ext>
            </a:extLst>
          </p:cNvPr>
          <p:cNvPicPr>
            <a:picLocks noChangeAspect="1"/>
          </p:cNvPicPr>
          <p:nvPr/>
        </p:nvPicPr>
        <p:blipFill>
          <a:blip r:embed="rId2"/>
          <a:stretch>
            <a:fillRect/>
          </a:stretch>
        </p:blipFill>
        <p:spPr>
          <a:xfrm>
            <a:off x="5495453" y="1003543"/>
            <a:ext cx="6572816" cy="2842788"/>
          </a:xfrm>
          <a:prstGeom prst="rect">
            <a:avLst/>
          </a:prstGeom>
        </p:spPr>
      </p:pic>
      <p:pic>
        <p:nvPicPr>
          <p:cNvPr id="14" name="Picture 13">
            <a:extLst>
              <a:ext uri="{FF2B5EF4-FFF2-40B4-BE49-F238E27FC236}">
                <a16:creationId xmlns:a16="http://schemas.microsoft.com/office/drawing/2014/main" id="{FE98B931-446E-49C3-A4D2-132A41888323}"/>
              </a:ext>
            </a:extLst>
          </p:cNvPr>
          <p:cNvPicPr>
            <a:picLocks noChangeAspect="1"/>
          </p:cNvPicPr>
          <p:nvPr/>
        </p:nvPicPr>
        <p:blipFill>
          <a:blip r:embed="rId3"/>
          <a:stretch>
            <a:fillRect/>
          </a:stretch>
        </p:blipFill>
        <p:spPr>
          <a:xfrm>
            <a:off x="645137" y="5344135"/>
            <a:ext cx="4429125" cy="847725"/>
          </a:xfrm>
          <a:prstGeom prst="rect">
            <a:avLst/>
          </a:prstGeom>
        </p:spPr>
      </p:pic>
      <p:pic>
        <p:nvPicPr>
          <p:cNvPr id="16" name="Picture 15">
            <a:extLst>
              <a:ext uri="{FF2B5EF4-FFF2-40B4-BE49-F238E27FC236}">
                <a16:creationId xmlns:a16="http://schemas.microsoft.com/office/drawing/2014/main" id="{DEF24F84-BF8A-4B08-AFF8-16FF19680C02}"/>
              </a:ext>
            </a:extLst>
          </p:cNvPr>
          <p:cNvPicPr>
            <a:picLocks noChangeAspect="1"/>
          </p:cNvPicPr>
          <p:nvPr/>
        </p:nvPicPr>
        <p:blipFill>
          <a:blip r:embed="rId4"/>
          <a:stretch>
            <a:fillRect/>
          </a:stretch>
        </p:blipFill>
        <p:spPr>
          <a:xfrm>
            <a:off x="5847427" y="3920150"/>
            <a:ext cx="5868868" cy="2271710"/>
          </a:xfrm>
          <a:prstGeom prst="rect">
            <a:avLst/>
          </a:prstGeom>
        </p:spPr>
      </p:pic>
    </p:spTree>
    <p:extLst>
      <p:ext uri="{BB962C8B-B14F-4D97-AF65-F5344CB8AC3E}">
        <p14:creationId xmlns:p14="http://schemas.microsoft.com/office/powerpoint/2010/main" val="318908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a:t>Demand specification-check received answers</a:t>
            </a:r>
          </a:p>
        </p:txBody>
      </p:sp>
      <p:sp>
        <p:nvSpPr>
          <p:cNvPr id="3" name="Content Placeholder 2"/>
          <p:cNvSpPr>
            <a:spLocks noGrp="1"/>
          </p:cNvSpPr>
          <p:nvPr>
            <p:ph idx="1"/>
          </p:nvPr>
        </p:nvSpPr>
        <p:spPr>
          <a:xfrm>
            <a:off x="539998" y="1394100"/>
            <a:ext cx="5087596" cy="4852059"/>
          </a:xfrm>
        </p:spPr>
        <p:txBody>
          <a:bodyPr/>
          <a:lstStyle/>
          <a:p>
            <a:endParaRPr lang="en-US" b="1" dirty="0"/>
          </a:p>
          <a:p>
            <a:r>
              <a:rPr lang="en-US" dirty="0"/>
              <a:t>Click on </a:t>
            </a:r>
            <a:r>
              <a:rPr lang="en-US" b="1" dirty="0"/>
              <a:t>Previewer</a:t>
            </a:r>
          </a:p>
          <a:p>
            <a:pPr marL="285750" indent="-285750">
              <a:buFont typeface="Wingdings" panose="05000000000000000000" pitchFamily="2" charset="2"/>
              <a:buChar char="Ø"/>
            </a:pPr>
            <a:r>
              <a:rPr lang="en-US" dirty="0"/>
              <a:t>Here you can see received answers by country</a:t>
            </a:r>
          </a:p>
          <a:p>
            <a:pPr marL="285750" indent="-285750">
              <a:buFont typeface="Wingdings" panose="05000000000000000000" pitchFamily="2" charset="2"/>
              <a:buChar char="Ø"/>
            </a:pPr>
            <a:r>
              <a:rPr lang="en-US" dirty="0"/>
              <a:t>Select role view: Buyer participant</a:t>
            </a:r>
          </a:p>
          <a:p>
            <a:pPr marL="285750" indent="-285750">
              <a:buFont typeface="Wingdings" panose="05000000000000000000" pitchFamily="2" charset="2"/>
              <a:buChar char="Ø"/>
            </a:pPr>
            <a:r>
              <a:rPr lang="en-US" dirty="0"/>
              <a:t>Select business unit: country</a:t>
            </a:r>
          </a:p>
          <a:p>
            <a:pPr marL="285750" indent="-285750">
              <a:buFont typeface="Wingdings" panose="05000000000000000000" pitchFamily="2" charset="2"/>
              <a:buChar char="Ø"/>
            </a:pPr>
            <a:endParaRPr lang="en-US" dirty="0"/>
          </a:p>
          <a:p>
            <a:r>
              <a:rPr lang="en-US" dirty="0"/>
              <a:t>Click on </a:t>
            </a:r>
            <a:r>
              <a:rPr lang="en-US" b="1" dirty="0"/>
              <a:t>View answers</a:t>
            </a:r>
          </a:p>
          <a:p>
            <a:pPr marL="285750" indent="-285750">
              <a:buFont typeface="Wingdings" panose="05000000000000000000" pitchFamily="2" charset="2"/>
              <a:buChar char="Ø"/>
            </a:pPr>
            <a:r>
              <a:rPr lang="en-US" dirty="0"/>
              <a:t>Here you will see all received answers</a:t>
            </a:r>
          </a:p>
          <a:p>
            <a:endParaRPr lang="en-US" dirty="0"/>
          </a:p>
          <a:p>
            <a:pPr marL="285750" indent="-285750">
              <a:buFont typeface="Wingdings" panose="05000000000000000000" pitchFamily="2" charset="2"/>
              <a:buChar char="Ø"/>
            </a:pPr>
            <a:endParaRPr lang="en-US"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14</a:t>
            </a:fld>
            <a:endParaRPr lang="en-GB"/>
          </a:p>
        </p:txBody>
      </p:sp>
      <p:pic>
        <p:nvPicPr>
          <p:cNvPr id="8" name="Picture 7">
            <a:extLst>
              <a:ext uri="{FF2B5EF4-FFF2-40B4-BE49-F238E27FC236}">
                <a16:creationId xmlns:a16="http://schemas.microsoft.com/office/drawing/2014/main" id="{7C597228-69DD-4444-BDC1-CCF3C4E8AD0C}"/>
              </a:ext>
            </a:extLst>
          </p:cNvPr>
          <p:cNvPicPr>
            <a:picLocks noChangeAspect="1"/>
          </p:cNvPicPr>
          <p:nvPr/>
        </p:nvPicPr>
        <p:blipFill>
          <a:blip r:embed="rId2"/>
          <a:stretch>
            <a:fillRect/>
          </a:stretch>
        </p:blipFill>
        <p:spPr>
          <a:xfrm>
            <a:off x="5884275" y="1046713"/>
            <a:ext cx="4549029" cy="5199446"/>
          </a:xfrm>
          <a:prstGeom prst="rect">
            <a:avLst/>
          </a:prstGeom>
        </p:spPr>
      </p:pic>
    </p:spTree>
    <p:extLst>
      <p:ext uri="{BB962C8B-B14F-4D97-AF65-F5344CB8AC3E}">
        <p14:creationId xmlns:p14="http://schemas.microsoft.com/office/powerpoint/2010/main" val="277267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err="1"/>
              <a:t>Rfp</a:t>
            </a:r>
            <a:r>
              <a:rPr lang="en-US" dirty="0"/>
              <a:t>-created from demand specification</a:t>
            </a:r>
          </a:p>
        </p:txBody>
      </p:sp>
      <p:sp>
        <p:nvSpPr>
          <p:cNvPr id="3" name="Content Placeholder 2"/>
          <p:cNvSpPr>
            <a:spLocks noGrp="1"/>
          </p:cNvSpPr>
          <p:nvPr>
            <p:ph idx="1"/>
          </p:nvPr>
        </p:nvSpPr>
        <p:spPr>
          <a:xfrm>
            <a:off x="450477" y="1394100"/>
            <a:ext cx="5977218" cy="4581187"/>
          </a:xfrm>
        </p:spPr>
        <p:txBody>
          <a:bodyPr/>
          <a:lstStyle/>
          <a:p>
            <a:r>
              <a:rPr lang="en-US" dirty="0"/>
              <a:t>Click on </a:t>
            </a:r>
            <a:r>
              <a:rPr lang="en-US" b="1" dirty="0"/>
              <a:t>Transfer to RFP</a:t>
            </a:r>
          </a:p>
          <a:p>
            <a:pPr marL="285750" indent="-285750">
              <a:spcBef>
                <a:spcPts val="0"/>
              </a:spcBef>
              <a:buFont typeface="Wingdings" panose="05000000000000000000" pitchFamily="2" charset="2"/>
              <a:buChar char="Ø"/>
            </a:pPr>
            <a:r>
              <a:rPr lang="en-US" dirty="0"/>
              <a:t>Quantities will be transferred individually (per BU) to RFP </a:t>
            </a:r>
          </a:p>
          <a:p>
            <a:pPr marL="285750" indent="-285750">
              <a:spcBef>
                <a:spcPts val="0"/>
              </a:spcBef>
              <a:buFont typeface="Wingdings" panose="05000000000000000000" pitchFamily="2" charset="2"/>
              <a:buChar char="Ø"/>
            </a:pPr>
            <a:r>
              <a:rPr lang="en-US" dirty="0"/>
              <a:t>In this case the supplier can provide a price per BU</a:t>
            </a:r>
            <a:endParaRPr lang="en-US" b="1" dirty="0"/>
          </a:p>
          <a:p>
            <a:endParaRPr lang="en-US" dirty="0"/>
          </a:p>
          <a:p>
            <a:r>
              <a:rPr lang="en-US" dirty="0"/>
              <a:t>Click on </a:t>
            </a:r>
            <a:r>
              <a:rPr lang="en-US" b="1" dirty="0"/>
              <a:t>Aggregate and transfer</a:t>
            </a:r>
          </a:p>
          <a:p>
            <a:pPr marL="285750" indent="-285750">
              <a:spcBef>
                <a:spcPts val="0"/>
              </a:spcBef>
              <a:buFont typeface="Wingdings" panose="05000000000000000000" pitchFamily="2" charset="2"/>
              <a:buChar char="Ø"/>
            </a:pPr>
            <a:r>
              <a:rPr lang="en-US" dirty="0"/>
              <a:t>Quantities will be transferred aggregated/summed up per each article to RFP</a:t>
            </a:r>
          </a:p>
          <a:p>
            <a:pPr marL="285750" indent="-285750">
              <a:spcBef>
                <a:spcPts val="0"/>
              </a:spcBef>
              <a:buFont typeface="Wingdings" panose="05000000000000000000" pitchFamily="2" charset="2"/>
              <a:buChar char="Ø"/>
            </a:pPr>
            <a:r>
              <a:rPr lang="en-US" dirty="0"/>
              <a:t>One price per article for all BUs</a:t>
            </a:r>
          </a:p>
          <a:p>
            <a:pPr marL="285750" indent="-285750">
              <a:buFont typeface="Wingdings" panose="05000000000000000000" pitchFamily="2" charset="2"/>
              <a:buChar char="Ø"/>
            </a:pPr>
            <a:endParaRPr lang="en-US" dirty="0"/>
          </a:p>
          <a:p>
            <a:pPr>
              <a:spcBef>
                <a:spcPts val="0"/>
              </a:spcBef>
            </a:pPr>
            <a:r>
              <a:rPr lang="en-US" b="1" dirty="0"/>
              <a:t>The RFP can be created in several ways:</a:t>
            </a:r>
          </a:p>
          <a:p>
            <a:endParaRPr lang="en-US" b="1" dirty="0"/>
          </a:p>
          <a:p>
            <a:pPr marL="285750" lvl="0" indent="-285750">
              <a:spcBef>
                <a:spcPts val="0"/>
              </a:spcBef>
              <a:buFont typeface="Wingdings" panose="05000000000000000000" pitchFamily="2" charset="2"/>
              <a:buChar char="Ø"/>
            </a:pPr>
            <a:r>
              <a:rPr lang="en-US" dirty="0"/>
              <a:t>Transfer Demand Specification into RFP </a:t>
            </a:r>
          </a:p>
          <a:p>
            <a:pPr lvl="0">
              <a:spcBef>
                <a:spcPts val="0"/>
              </a:spcBef>
            </a:pPr>
            <a:r>
              <a:rPr lang="en-US" dirty="0"/>
              <a:t>     Transfer to RFP or Aggregate and transfer</a:t>
            </a:r>
          </a:p>
          <a:p>
            <a:pPr marL="285750" indent="-285750">
              <a:buFont typeface="Wingdings" panose="05000000000000000000" pitchFamily="2" charset="2"/>
              <a:buChar char="Ø"/>
            </a:pPr>
            <a:r>
              <a:rPr lang="en-US" dirty="0"/>
              <a:t>Create a new grid</a:t>
            </a:r>
          </a:p>
          <a:p>
            <a:pPr marL="285750" lvl="0" indent="-285750">
              <a:buFont typeface="Wingdings" panose="05000000000000000000" pitchFamily="2" charset="2"/>
              <a:buChar char="Ø"/>
            </a:pPr>
            <a:r>
              <a:rPr lang="en-US" dirty="0"/>
              <a:t>Create the RFP out of a grid from an accessible (earlier) project</a:t>
            </a:r>
          </a:p>
          <a:p>
            <a:pPr marL="285750" indent="-285750">
              <a:buFont typeface="Wingdings" panose="05000000000000000000" pitchFamily="2" charset="2"/>
              <a:buChar char="Ø"/>
            </a:pPr>
            <a:endParaRPr lang="en-US"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15</a:t>
            </a:fld>
            <a:endParaRPr lang="en-GB"/>
          </a:p>
        </p:txBody>
      </p:sp>
      <p:pic>
        <p:nvPicPr>
          <p:cNvPr id="8" name="Picture 7">
            <a:extLst>
              <a:ext uri="{FF2B5EF4-FFF2-40B4-BE49-F238E27FC236}">
                <a16:creationId xmlns:a16="http://schemas.microsoft.com/office/drawing/2014/main" id="{6E9D133D-D396-49BD-96E7-2C9FB4A557D7}"/>
              </a:ext>
            </a:extLst>
          </p:cNvPr>
          <p:cNvPicPr>
            <a:picLocks noChangeAspect="1"/>
          </p:cNvPicPr>
          <p:nvPr/>
        </p:nvPicPr>
        <p:blipFill>
          <a:blip r:embed="rId2"/>
          <a:stretch>
            <a:fillRect/>
          </a:stretch>
        </p:blipFill>
        <p:spPr>
          <a:xfrm>
            <a:off x="6565392" y="1020985"/>
            <a:ext cx="5086608" cy="5102059"/>
          </a:xfrm>
          <a:prstGeom prst="rect">
            <a:avLst/>
          </a:prstGeom>
        </p:spPr>
      </p:pic>
    </p:spTree>
    <p:extLst>
      <p:ext uri="{BB962C8B-B14F-4D97-AF65-F5344CB8AC3E}">
        <p14:creationId xmlns:p14="http://schemas.microsoft.com/office/powerpoint/2010/main" val="45114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err="1"/>
              <a:t>Rfp</a:t>
            </a:r>
            <a:r>
              <a:rPr lang="en-US" dirty="0"/>
              <a:t>-create a new grid</a:t>
            </a:r>
          </a:p>
        </p:txBody>
      </p:sp>
      <p:sp>
        <p:nvSpPr>
          <p:cNvPr id="3" name="Content Placeholder 2"/>
          <p:cNvSpPr>
            <a:spLocks noGrp="1"/>
          </p:cNvSpPr>
          <p:nvPr>
            <p:ph idx="1"/>
          </p:nvPr>
        </p:nvSpPr>
        <p:spPr>
          <a:xfrm>
            <a:off x="540000" y="1169895"/>
            <a:ext cx="5127936" cy="3575841"/>
          </a:xfrm>
        </p:spPr>
        <p:txBody>
          <a:bodyPr/>
          <a:lstStyle/>
          <a:p>
            <a:r>
              <a:rPr lang="en-US" b="1" dirty="0"/>
              <a:t>Create a new grid:</a:t>
            </a:r>
          </a:p>
          <a:p>
            <a:pPr marL="285750" indent="-285750">
              <a:buFont typeface="Wingdings" panose="05000000000000000000" pitchFamily="2" charset="2"/>
              <a:buChar char="Ø"/>
            </a:pPr>
            <a:r>
              <a:rPr lang="en-US" dirty="0"/>
              <a:t>Click on </a:t>
            </a:r>
            <a:r>
              <a:rPr lang="en-US" b="1" dirty="0"/>
              <a:t>RFP (Request for Price)</a:t>
            </a:r>
          </a:p>
          <a:p>
            <a:pPr marL="285750" indent="-285750">
              <a:buFont typeface="Wingdings" panose="05000000000000000000" pitchFamily="2" charset="2"/>
              <a:buChar char="Ø"/>
            </a:pPr>
            <a:r>
              <a:rPr lang="en-US" dirty="0"/>
              <a:t>Click on </a:t>
            </a:r>
            <a:r>
              <a:rPr lang="en-US" b="1" dirty="0"/>
              <a:t>New Grid</a:t>
            </a:r>
          </a:p>
          <a:p>
            <a:pPr marL="285750" indent="-285750">
              <a:buFont typeface="Wingdings" panose="05000000000000000000" pitchFamily="2" charset="2"/>
              <a:buChar char="Ø"/>
            </a:pPr>
            <a:r>
              <a:rPr lang="en-US" dirty="0"/>
              <a:t>Start with </a:t>
            </a:r>
            <a:r>
              <a:rPr lang="en-US" b="1" dirty="0"/>
              <a:t>an empty grid</a:t>
            </a:r>
          </a:p>
          <a:p>
            <a:pPr marL="285750" indent="-285750">
              <a:buFont typeface="Wingdings" panose="05000000000000000000" pitchFamily="2" charset="2"/>
              <a:buChar char="Ø"/>
            </a:pPr>
            <a:r>
              <a:rPr lang="en-US" dirty="0"/>
              <a:t>Click on </a:t>
            </a:r>
            <a:r>
              <a:rPr lang="en-US" b="1" dirty="0"/>
              <a:t>Apply</a:t>
            </a:r>
          </a:p>
          <a:p>
            <a:r>
              <a:rPr lang="en-US" b="1" dirty="0"/>
              <a:t>Create the columns:</a:t>
            </a:r>
          </a:p>
          <a:p>
            <a:pPr marL="285750" indent="-285750">
              <a:buFont typeface="Wingdings" panose="05000000000000000000" pitchFamily="2" charset="2"/>
              <a:buChar char="Ø"/>
            </a:pPr>
            <a:r>
              <a:rPr lang="en-US" dirty="0"/>
              <a:t>Click on </a:t>
            </a:r>
            <a:r>
              <a:rPr lang="en-US" b="1" dirty="0"/>
              <a:t>Open</a:t>
            </a:r>
          </a:p>
          <a:p>
            <a:pPr marL="285750" indent="-285750">
              <a:buFont typeface="Wingdings" panose="05000000000000000000" pitchFamily="2" charset="2"/>
              <a:buChar char="Ø"/>
            </a:pPr>
            <a:r>
              <a:rPr lang="en-US" dirty="0"/>
              <a:t>Click on </a:t>
            </a:r>
            <a:r>
              <a:rPr lang="en-US" b="1" dirty="0"/>
              <a:t>Add column(s)</a:t>
            </a:r>
          </a:p>
          <a:p>
            <a:pPr marL="285750" indent="-285750">
              <a:buFont typeface="Wingdings" panose="05000000000000000000" pitchFamily="2" charset="2"/>
              <a:buChar char="Ø"/>
            </a:pPr>
            <a:r>
              <a:rPr lang="en-US" dirty="0"/>
              <a:t>Define </a:t>
            </a:r>
            <a:r>
              <a:rPr lang="en-US" b="1" dirty="0"/>
              <a:t>Number of columns</a:t>
            </a:r>
            <a:endParaRPr lang="en-US" dirty="0"/>
          </a:p>
          <a:p>
            <a:pPr marL="285750" indent="-285750">
              <a:buFont typeface="Wingdings" panose="05000000000000000000" pitchFamily="2" charset="2"/>
              <a:buChar char="Ø"/>
            </a:pPr>
            <a:r>
              <a:rPr lang="en-US" dirty="0"/>
              <a:t>Click on </a:t>
            </a:r>
            <a:r>
              <a:rPr lang="en-US" b="1" dirty="0"/>
              <a:t>Apply</a:t>
            </a: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endParaRPr lang="en-US" b="1"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16</a:t>
            </a:fld>
            <a:endParaRPr lang="en-GB"/>
          </a:p>
        </p:txBody>
      </p:sp>
      <p:pic>
        <p:nvPicPr>
          <p:cNvPr id="9" name="Picture 8">
            <a:extLst>
              <a:ext uri="{FF2B5EF4-FFF2-40B4-BE49-F238E27FC236}">
                <a16:creationId xmlns:a16="http://schemas.microsoft.com/office/drawing/2014/main" id="{9992C9C3-3D79-4D3C-BB2E-1A3B20BB13E7}"/>
              </a:ext>
            </a:extLst>
          </p:cNvPr>
          <p:cNvPicPr>
            <a:picLocks noChangeAspect="1"/>
          </p:cNvPicPr>
          <p:nvPr/>
        </p:nvPicPr>
        <p:blipFill>
          <a:blip r:embed="rId2"/>
          <a:stretch>
            <a:fillRect/>
          </a:stretch>
        </p:blipFill>
        <p:spPr>
          <a:xfrm>
            <a:off x="6006980" y="822960"/>
            <a:ext cx="4554339" cy="5321808"/>
          </a:xfrm>
          <a:prstGeom prst="rect">
            <a:avLst/>
          </a:prstGeom>
        </p:spPr>
      </p:pic>
      <p:pic>
        <p:nvPicPr>
          <p:cNvPr id="11" name="Picture 10">
            <a:extLst>
              <a:ext uri="{FF2B5EF4-FFF2-40B4-BE49-F238E27FC236}">
                <a16:creationId xmlns:a16="http://schemas.microsoft.com/office/drawing/2014/main" id="{F3DF20F4-2A17-4184-9516-25445A3A5F64}"/>
              </a:ext>
            </a:extLst>
          </p:cNvPr>
          <p:cNvPicPr>
            <a:picLocks noChangeAspect="1"/>
          </p:cNvPicPr>
          <p:nvPr/>
        </p:nvPicPr>
        <p:blipFill>
          <a:blip r:embed="rId3"/>
          <a:stretch>
            <a:fillRect/>
          </a:stretch>
        </p:blipFill>
        <p:spPr>
          <a:xfrm>
            <a:off x="645137" y="4802055"/>
            <a:ext cx="4687867" cy="1342713"/>
          </a:xfrm>
          <a:prstGeom prst="rect">
            <a:avLst/>
          </a:prstGeom>
        </p:spPr>
      </p:pic>
    </p:spTree>
    <p:extLst>
      <p:ext uri="{BB962C8B-B14F-4D97-AF65-F5344CB8AC3E}">
        <p14:creationId xmlns:p14="http://schemas.microsoft.com/office/powerpoint/2010/main" val="4215760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err="1"/>
              <a:t>Rfp</a:t>
            </a:r>
            <a:r>
              <a:rPr lang="en-US" dirty="0"/>
              <a:t>-define your columns</a:t>
            </a:r>
          </a:p>
        </p:txBody>
      </p:sp>
      <p:sp>
        <p:nvSpPr>
          <p:cNvPr id="3" name="Content Placeholder 2"/>
          <p:cNvSpPr>
            <a:spLocks noGrp="1"/>
          </p:cNvSpPr>
          <p:nvPr>
            <p:ph idx="1"/>
          </p:nvPr>
        </p:nvSpPr>
        <p:spPr>
          <a:xfrm>
            <a:off x="539999" y="1394100"/>
            <a:ext cx="4529542" cy="4778100"/>
          </a:xfrm>
        </p:spPr>
        <p:txBody>
          <a:bodyPr/>
          <a:lstStyle/>
          <a:p>
            <a:pPr marL="285750" indent="-285750">
              <a:buFont typeface="Wingdings" panose="05000000000000000000" pitchFamily="2" charset="2"/>
              <a:buChar char="Ø"/>
            </a:pPr>
            <a:r>
              <a:rPr lang="en-US" b="1" dirty="0"/>
              <a:t>Title</a:t>
            </a:r>
            <a:r>
              <a:rPr lang="en-US" dirty="0"/>
              <a:t>: name your columns</a:t>
            </a:r>
          </a:p>
          <a:p>
            <a:pPr marL="285750" indent="-285750">
              <a:buFont typeface="Wingdings" panose="05000000000000000000" pitchFamily="2" charset="2"/>
              <a:buChar char="Ø"/>
            </a:pPr>
            <a:r>
              <a:rPr lang="en-US" b="1" dirty="0"/>
              <a:t>Display Type</a:t>
            </a:r>
            <a:r>
              <a:rPr lang="en-US" dirty="0"/>
              <a:t>: Supplier will see the column</a:t>
            </a:r>
          </a:p>
          <a:p>
            <a:pPr marL="285750" indent="-285750">
              <a:buFont typeface="Wingdings" panose="05000000000000000000" pitchFamily="2" charset="2"/>
              <a:buChar char="Ø"/>
            </a:pPr>
            <a:r>
              <a:rPr lang="en-US" b="1" dirty="0"/>
              <a:t>Answer Type</a:t>
            </a:r>
            <a:r>
              <a:rPr lang="en-US" dirty="0"/>
              <a:t>: Supplier will be able to give an answer in that column</a:t>
            </a:r>
          </a:p>
          <a:p>
            <a:pPr marL="285750" indent="-285750">
              <a:buFont typeface="Wingdings" panose="05000000000000000000" pitchFamily="2" charset="2"/>
              <a:buChar char="Ø"/>
            </a:pPr>
            <a:r>
              <a:rPr lang="en-US" b="1" dirty="0"/>
              <a:t>Layout</a:t>
            </a:r>
            <a:r>
              <a:rPr lang="en-US" dirty="0"/>
              <a:t>: can be Text/Price/Number etc.</a:t>
            </a:r>
          </a:p>
          <a:p>
            <a:pPr marL="285750" indent="-285750">
              <a:buFont typeface="Wingdings" panose="05000000000000000000" pitchFamily="2" charset="2"/>
              <a:buChar char="Ø"/>
            </a:pPr>
            <a:r>
              <a:rPr lang="en-US" dirty="0"/>
              <a:t>Click on </a:t>
            </a:r>
            <a:r>
              <a:rPr lang="en-US" b="1" dirty="0"/>
              <a:t>Save</a:t>
            </a:r>
            <a:r>
              <a:rPr lang="en-US" dirty="0"/>
              <a:t>, then </a:t>
            </a:r>
            <a:r>
              <a:rPr lang="en-US" b="1" dirty="0"/>
              <a:t>Edit line items</a:t>
            </a:r>
          </a:p>
          <a:p>
            <a:pPr marL="285750" indent="-285750">
              <a:buFont typeface="Wingdings" panose="05000000000000000000" pitchFamily="2" charset="2"/>
              <a:buChar char="Ø"/>
            </a:pPr>
            <a:endParaRPr lang="en-US" b="1" dirty="0"/>
          </a:p>
          <a:p>
            <a:r>
              <a:rPr lang="en-US" b="1" dirty="0"/>
              <a:t>Create the lines:</a:t>
            </a:r>
          </a:p>
          <a:p>
            <a:pPr marL="285750" indent="-285750">
              <a:buFont typeface="Wingdings" panose="05000000000000000000" pitchFamily="2" charset="2"/>
              <a:buChar char="Ø"/>
            </a:pPr>
            <a:r>
              <a:rPr lang="en-US" dirty="0"/>
              <a:t>Click on </a:t>
            </a:r>
            <a:r>
              <a:rPr lang="en-US" b="1" dirty="0"/>
              <a:t>Insert empty lines</a:t>
            </a:r>
          </a:p>
          <a:p>
            <a:pPr marL="285750" indent="-285750">
              <a:buFont typeface="Wingdings" panose="05000000000000000000" pitchFamily="2" charset="2"/>
              <a:buChar char="Ø"/>
            </a:pPr>
            <a:r>
              <a:rPr lang="en-US" dirty="0"/>
              <a:t>Define the number of lines=no. of articles</a:t>
            </a:r>
          </a:p>
          <a:p>
            <a:pPr marL="285750" indent="-285750">
              <a:buFont typeface="Wingdings" panose="05000000000000000000" pitchFamily="2" charset="2"/>
              <a:buChar char="Ø"/>
            </a:pPr>
            <a:r>
              <a:rPr lang="en-US" dirty="0"/>
              <a:t>Click on </a:t>
            </a:r>
            <a:r>
              <a:rPr lang="en-US" b="1" dirty="0"/>
              <a:t>Apply</a:t>
            </a:r>
          </a:p>
          <a:p>
            <a:pPr marL="285750" indent="-285750">
              <a:buFont typeface="Wingdings" panose="05000000000000000000" pitchFamily="2" charset="2"/>
              <a:buChar char="Ø"/>
            </a:pPr>
            <a:r>
              <a:rPr lang="en-US" dirty="0"/>
              <a:t>Fill in the grid manually in the page or you can use </a:t>
            </a:r>
            <a:r>
              <a:rPr lang="en-US" i="1" dirty="0"/>
              <a:t>Export grid/Import lines</a:t>
            </a:r>
          </a:p>
          <a:p>
            <a:pPr marL="285750" indent="-285750">
              <a:buFont typeface="Wingdings" panose="05000000000000000000" pitchFamily="2" charset="2"/>
              <a:buChar char="Ø"/>
            </a:pPr>
            <a:endParaRPr lang="en-US"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17</a:t>
            </a:fld>
            <a:endParaRPr lang="en-GB"/>
          </a:p>
        </p:txBody>
      </p:sp>
      <p:pic>
        <p:nvPicPr>
          <p:cNvPr id="8" name="Picture 7">
            <a:extLst>
              <a:ext uri="{FF2B5EF4-FFF2-40B4-BE49-F238E27FC236}">
                <a16:creationId xmlns:a16="http://schemas.microsoft.com/office/drawing/2014/main" id="{22BE0B17-5B5A-4B5A-9A82-B58E7D1A1099}"/>
              </a:ext>
            </a:extLst>
          </p:cNvPr>
          <p:cNvPicPr>
            <a:picLocks noChangeAspect="1"/>
          </p:cNvPicPr>
          <p:nvPr/>
        </p:nvPicPr>
        <p:blipFill>
          <a:blip r:embed="rId2"/>
          <a:stretch>
            <a:fillRect/>
          </a:stretch>
        </p:blipFill>
        <p:spPr>
          <a:xfrm>
            <a:off x="5458968" y="1225296"/>
            <a:ext cx="6270500" cy="4544568"/>
          </a:xfrm>
          <a:prstGeom prst="rect">
            <a:avLst/>
          </a:prstGeom>
        </p:spPr>
      </p:pic>
    </p:spTree>
    <p:extLst>
      <p:ext uri="{BB962C8B-B14F-4D97-AF65-F5344CB8AC3E}">
        <p14:creationId xmlns:p14="http://schemas.microsoft.com/office/powerpoint/2010/main" val="379617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err="1"/>
              <a:t>Rfp</a:t>
            </a:r>
            <a:r>
              <a:rPr lang="en-US" dirty="0"/>
              <a:t>-created from an accessible project</a:t>
            </a:r>
          </a:p>
        </p:txBody>
      </p:sp>
      <p:sp>
        <p:nvSpPr>
          <p:cNvPr id="3" name="Content Placeholder 2"/>
          <p:cNvSpPr>
            <a:spLocks noGrp="1"/>
          </p:cNvSpPr>
          <p:nvPr>
            <p:ph idx="1"/>
          </p:nvPr>
        </p:nvSpPr>
        <p:spPr>
          <a:xfrm>
            <a:off x="540000" y="981636"/>
            <a:ext cx="5161554" cy="4993652"/>
          </a:xfrm>
        </p:spPr>
        <p:txBody>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Click on </a:t>
            </a:r>
            <a:r>
              <a:rPr lang="en-US" b="1" dirty="0"/>
              <a:t>RFP</a:t>
            </a:r>
          </a:p>
          <a:p>
            <a:pPr marL="285750" indent="-285750">
              <a:buFont typeface="Wingdings" panose="05000000000000000000" pitchFamily="2" charset="2"/>
              <a:buChar char="Ø"/>
            </a:pPr>
            <a:r>
              <a:rPr lang="en-US" dirty="0"/>
              <a:t>Click on </a:t>
            </a:r>
            <a:r>
              <a:rPr lang="en-US" b="1" dirty="0"/>
              <a:t>New grid</a:t>
            </a:r>
          </a:p>
          <a:p>
            <a:pPr marL="285750" indent="-285750">
              <a:buFont typeface="Wingdings" panose="05000000000000000000" pitchFamily="2" charset="2"/>
              <a:buChar char="Ø"/>
            </a:pPr>
            <a:r>
              <a:rPr lang="en-US" dirty="0"/>
              <a:t>Select: </a:t>
            </a:r>
            <a:r>
              <a:rPr lang="en-US" b="1" dirty="0"/>
              <a:t>A grid from an accessible project</a:t>
            </a:r>
          </a:p>
          <a:p>
            <a:pPr marL="285750" indent="-285750">
              <a:buFont typeface="Wingdings" panose="05000000000000000000" pitchFamily="2" charset="2"/>
              <a:buChar char="Ø"/>
            </a:pPr>
            <a:r>
              <a:rPr lang="en-US" b="1" dirty="0"/>
              <a:t>Search</a:t>
            </a:r>
            <a:r>
              <a:rPr lang="en-US" dirty="0"/>
              <a:t> for the old project </a:t>
            </a:r>
            <a:r>
              <a:rPr lang="en-US" b="1" dirty="0"/>
              <a:t>by name</a:t>
            </a:r>
          </a:p>
          <a:p>
            <a:pPr marL="285750" indent="-285750">
              <a:buFont typeface="Wingdings" panose="05000000000000000000" pitchFamily="2" charset="2"/>
              <a:buChar char="Ø"/>
            </a:pPr>
            <a:r>
              <a:rPr lang="en-US" b="1" dirty="0"/>
              <a:t>Select the RFP </a:t>
            </a:r>
            <a:r>
              <a:rPr lang="en-US" dirty="0"/>
              <a:t>phase</a:t>
            </a:r>
            <a:r>
              <a:rPr lang="en-US" b="1" dirty="0"/>
              <a:t> </a:t>
            </a:r>
            <a:r>
              <a:rPr lang="en-US" dirty="0"/>
              <a:t>and click on </a:t>
            </a:r>
            <a:r>
              <a:rPr lang="en-US" b="1" dirty="0"/>
              <a:t>Apply</a:t>
            </a:r>
          </a:p>
          <a:p>
            <a:pPr marL="285750" indent="-285750">
              <a:buFont typeface="Wingdings" panose="05000000000000000000" pitchFamily="2" charset="2"/>
              <a:buChar char="Ø"/>
            </a:pPr>
            <a:r>
              <a:rPr lang="en-US" dirty="0"/>
              <a:t>You will have a new RFP In setup, with copied data from selected earlier project</a:t>
            </a:r>
          </a:p>
          <a:p>
            <a:pPr marL="285750" indent="-285750">
              <a:buFont typeface="Wingdings" panose="05000000000000000000" pitchFamily="2" charset="2"/>
              <a:buChar char="Ø"/>
            </a:pPr>
            <a:endParaRPr lang="en-US" dirty="0"/>
          </a:p>
          <a:p>
            <a:endParaRPr lang="en-US" b="1" dirty="0"/>
          </a:p>
          <a:p>
            <a:endParaRPr lang="en-US" b="1" dirty="0"/>
          </a:p>
          <a:p>
            <a:endParaRPr lang="en-US" b="1"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18</a:t>
            </a:fld>
            <a:endParaRPr lang="en-GB"/>
          </a:p>
        </p:txBody>
      </p:sp>
      <p:pic>
        <p:nvPicPr>
          <p:cNvPr id="8" name="Picture 7">
            <a:extLst>
              <a:ext uri="{FF2B5EF4-FFF2-40B4-BE49-F238E27FC236}">
                <a16:creationId xmlns:a16="http://schemas.microsoft.com/office/drawing/2014/main" id="{D5D014B7-65BD-4F07-918B-881B2B78ECB5}"/>
              </a:ext>
            </a:extLst>
          </p:cNvPr>
          <p:cNvPicPr>
            <a:picLocks noChangeAspect="1"/>
          </p:cNvPicPr>
          <p:nvPr/>
        </p:nvPicPr>
        <p:blipFill>
          <a:blip r:embed="rId2"/>
          <a:stretch>
            <a:fillRect/>
          </a:stretch>
        </p:blipFill>
        <p:spPr>
          <a:xfrm>
            <a:off x="6490448" y="1199926"/>
            <a:ext cx="4235464" cy="4981709"/>
          </a:xfrm>
          <a:prstGeom prst="rect">
            <a:avLst/>
          </a:prstGeom>
        </p:spPr>
      </p:pic>
    </p:spTree>
    <p:extLst>
      <p:ext uri="{BB962C8B-B14F-4D97-AF65-F5344CB8AC3E}">
        <p14:creationId xmlns:p14="http://schemas.microsoft.com/office/powerpoint/2010/main" val="2463829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a:t>Publish RFP: Data passed to Suppliers</a:t>
            </a:r>
          </a:p>
        </p:txBody>
      </p:sp>
      <p:sp>
        <p:nvSpPr>
          <p:cNvPr id="3" name="Content Placeholder 2"/>
          <p:cNvSpPr>
            <a:spLocks noGrp="1"/>
          </p:cNvSpPr>
          <p:nvPr>
            <p:ph idx="1"/>
          </p:nvPr>
        </p:nvSpPr>
        <p:spPr>
          <a:xfrm>
            <a:off x="539998" y="1490472"/>
            <a:ext cx="5726331" cy="4502432"/>
          </a:xfrm>
        </p:spPr>
        <p:txBody>
          <a:bodyPr/>
          <a:lstStyle/>
          <a:p>
            <a:pPr marL="285750" indent="-285750">
              <a:buFont typeface="Wingdings" panose="05000000000000000000" pitchFamily="2" charset="2"/>
              <a:buChar char="Ø"/>
            </a:pPr>
            <a:r>
              <a:rPr lang="en-US" dirty="0"/>
              <a:t>Click on </a:t>
            </a:r>
            <a:r>
              <a:rPr lang="en-US" b="1" dirty="0"/>
              <a:t>Publish</a:t>
            </a:r>
          </a:p>
          <a:p>
            <a:pPr marL="285750" indent="-285750">
              <a:buFont typeface="Wingdings" panose="05000000000000000000" pitchFamily="2" charset="2"/>
              <a:buChar char="Ø"/>
            </a:pPr>
            <a:r>
              <a:rPr lang="en-US" b="1" dirty="0"/>
              <a:t>Select</a:t>
            </a:r>
            <a:r>
              <a:rPr lang="en-US" dirty="0"/>
              <a:t> the line and click on </a:t>
            </a:r>
            <a:r>
              <a:rPr lang="en-US" b="1" dirty="0"/>
              <a:t>Next</a:t>
            </a:r>
          </a:p>
          <a:p>
            <a:pPr marL="285750" indent="-285750">
              <a:buFont typeface="Wingdings" panose="05000000000000000000" pitchFamily="2" charset="2"/>
              <a:buChar char="Ø"/>
            </a:pPr>
            <a:r>
              <a:rPr lang="en-US" dirty="0"/>
              <a:t>Your RFP will start now-if checkbox is ticked</a:t>
            </a:r>
          </a:p>
          <a:p>
            <a:pPr marL="285750" indent="-285750">
              <a:buFont typeface="Wingdings" panose="05000000000000000000" pitchFamily="2" charset="2"/>
              <a:buChar char="Ø"/>
            </a:pPr>
            <a:r>
              <a:rPr lang="en-US" dirty="0"/>
              <a:t>Set </a:t>
            </a:r>
            <a:r>
              <a:rPr lang="en-US" b="1" dirty="0"/>
              <a:t>End date </a:t>
            </a:r>
            <a:r>
              <a:rPr lang="en-US" dirty="0"/>
              <a:t>for the RFP-use the calendar, click </a:t>
            </a:r>
            <a:r>
              <a:rPr lang="en-US" b="1" dirty="0"/>
              <a:t>Apply</a:t>
            </a:r>
          </a:p>
          <a:p>
            <a:pPr marL="285750" indent="-285750">
              <a:buFont typeface="Wingdings" panose="05000000000000000000" pitchFamily="2" charset="2"/>
              <a:buChar char="Ø"/>
            </a:pPr>
            <a:r>
              <a:rPr lang="en-US" dirty="0"/>
              <a:t>RFP will have status </a:t>
            </a:r>
            <a:r>
              <a:rPr lang="en-US" b="1" dirty="0"/>
              <a:t>Online</a:t>
            </a:r>
          </a:p>
          <a:p>
            <a:pPr marL="285750" indent="-285750">
              <a:buFont typeface="Wingdings" panose="05000000000000000000" pitchFamily="2" charset="2"/>
              <a:buChar char="Ø"/>
            </a:pPr>
            <a:r>
              <a:rPr lang="en-US" dirty="0"/>
              <a:t>You can set for the RFP a different starting time</a:t>
            </a:r>
          </a:p>
          <a:p>
            <a:pPr marL="285750" indent="-285750">
              <a:buFont typeface="Wingdings" panose="05000000000000000000" pitchFamily="2" charset="2"/>
              <a:buChar char="Ø"/>
            </a:pPr>
            <a:r>
              <a:rPr lang="en-US" dirty="0"/>
              <a:t>You will see status: </a:t>
            </a:r>
            <a:r>
              <a:rPr lang="en-US" b="1" dirty="0"/>
              <a:t>Ready </a:t>
            </a:r>
            <a:r>
              <a:rPr lang="en-US" i="1" dirty="0"/>
              <a:t>(not Online)</a:t>
            </a:r>
          </a:p>
          <a:p>
            <a:pPr marL="285750" indent="-285750">
              <a:buFont typeface="Wingdings" panose="05000000000000000000" pitchFamily="2" charset="2"/>
              <a:buChar char="Ø"/>
            </a:pPr>
            <a:r>
              <a:rPr lang="en-US" dirty="0"/>
              <a:t>Ready status will change into Online at the set time</a:t>
            </a:r>
          </a:p>
          <a:p>
            <a:pPr marL="285750" indent="-285750">
              <a:buFont typeface="Wingdings" panose="05000000000000000000" pitchFamily="2" charset="2"/>
              <a:buChar char="Ø"/>
            </a:pPr>
            <a:r>
              <a:rPr lang="en-US" dirty="0"/>
              <a:t>Invited </a:t>
            </a:r>
            <a:r>
              <a:rPr lang="en-US" b="1" dirty="0"/>
              <a:t>suppliers</a:t>
            </a:r>
            <a:r>
              <a:rPr lang="en-US" dirty="0"/>
              <a:t> will be able to participate in the RFP</a:t>
            </a:r>
          </a:p>
          <a:p>
            <a:pPr marL="285750" indent="-285750">
              <a:buFont typeface="Wingdings" panose="05000000000000000000" pitchFamily="2" charset="2"/>
              <a:buChar char="Ø"/>
            </a:pPr>
            <a:r>
              <a:rPr lang="en-US" dirty="0"/>
              <a:t>Check received answers: </a:t>
            </a:r>
            <a:r>
              <a:rPr lang="en-US" b="1" dirty="0"/>
              <a:t>View answers </a:t>
            </a:r>
            <a:r>
              <a:rPr lang="en-US" dirty="0"/>
              <a:t>&amp; </a:t>
            </a:r>
            <a:r>
              <a:rPr lang="en-US" b="1" dirty="0"/>
              <a:t>Previewer</a:t>
            </a:r>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19</a:t>
            </a:fld>
            <a:endParaRPr lang="en-GB"/>
          </a:p>
        </p:txBody>
      </p:sp>
      <p:pic>
        <p:nvPicPr>
          <p:cNvPr id="8" name="Picture 7">
            <a:extLst>
              <a:ext uri="{FF2B5EF4-FFF2-40B4-BE49-F238E27FC236}">
                <a16:creationId xmlns:a16="http://schemas.microsoft.com/office/drawing/2014/main" id="{4E1C7A21-C2AF-441D-8383-E825E7C66505}"/>
              </a:ext>
            </a:extLst>
          </p:cNvPr>
          <p:cNvPicPr>
            <a:picLocks noChangeAspect="1"/>
          </p:cNvPicPr>
          <p:nvPr/>
        </p:nvPicPr>
        <p:blipFill>
          <a:blip r:embed="rId2"/>
          <a:stretch>
            <a:fillRect/>
          </a:stretch>
        </p:blipFill>
        <p:spPr>
          <a:xfrm>
            <a:off x="6365066" y="953621"/>
            <a:ext cx="5545282" cy="4950757"/>
          </a:xfrm>
          <a:prstGeom prst="rect">
            <a:avLst/>
          </a:prstGeom>
        </p:spPr>
      </p:pic>
    </p:spTree>
    <p:extLst>
      <p:ext uri="{BB962C8B-B14F-4D97-AF65-F5344CB8AC3E}">
        <p14:creationId xmlns:p14="http://schemas.microsoft.com/office/powerpoint/2010/main" val="89325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altLang="en-US" dirty="0">
                <a:ea typeface="ＭＳ Ｐゴシック" pitchFamily="34" charset="-128"/>
              </a:rPr>
              <a:t>HOW TO CREATE A NEW CORPORATE FOOD PROJECT</a:t>
            </a:r>
            <a:endParaRPr lang="en-US" u="sng" dirty="0"/>
          </a:p>
        </p:txBody>
      </p:sp>
      <p:sp>
        <p:nvSpPr>
          <p:cNvPr id="3" name="Content Placeholder 2"/>
          <p:cNvSpPr>
            <a:spLocks noGrp="1"/>
          </p:cNvSpPr>
          <p:nvPr>
            <p:ph idx="1"/>
          </p:nvPr>
        </p:nvSpPr>
        <p:spPr>
          <a:xfrm>
            <a:off x="366991" y="1438835"/>
            <a:ext cx="4055540" cy="4627858"/>
          </a:xfrm>
        </p:spPr>
        <p:txBody>
          <a:bodyPr/>
          <a:lstStyle/>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Click on </a:t>
            </a:r>
            <a:r>
              <a:rPr lang="en-US" sz="1400" b="1" dirty="0"/>
              <a:t>Project management/RFX-Project list</a:t>
            </a:r>
          </a:p>
          <a:p>
            <a:pPr marL="285750" indent="-285750">
              <a:buFont typeface="Wingdings" panose="05000000000000000000" pitchFamily="2" charset="2"/>
              <a:buChar char="Ø"/>
            </a:pPr>
            <a:r>
              <a:rPr lang="en-US" sz="1400" dirty="0"/>
              <a:t>Click on </a:t>
            </a:r>
            <a:r>
              <a:rPr lang="en-US" sz="1400" b="1" dirty="0"/>
              <a:t>New</a:t>
            </a:r>
          </a:p>
          <a:p>
            <a:pPr marL="285750" indent="-285750">
              <a:buFont typeface="Wingdings" panose="05000000000000000000" pitchFamily="2" charset="2"/>
              <a:buChar char="Ø"/>
            </a:pPr>
            <a:r>
              <a:rPr lang="en-US" sz="1400" dirty="0"/>
              <a:t>Search and select template</a:t>
            </a:r>
          </a:p>
          <a:p>
            <a:r>
              <a:rPr lang="en-US" sz="1400" dirty="0"/>
              <a:t>    </a:t>
            </a:r>
            <a:r>
              <a:rPr lang="en-US" sz="1400" b="1" dirty="0"/>
              <a:t>Corporate Global Food Sourcing</a:t>
            </a:r>
            <a:endParaRPr lang="en-US" sz="1400" dirty="0"/>
          </a:p>
          <a:p>
            <a:pPr marL="285750" indent="-285750">
              <a:buFont typeface="Wingdings" panose="05000000000000000000" pitchFamily="2" charset="2"/>
              <a:buChar char="Ø"/>
            </a:pPr>
            <a:r>
              <a:rPr lang="en-US" sz="1400" dirty="0"/>
              <a:t>Click on </a:t>
            </a:r>
            <a:r>
              <a:rPr lang="en-US" sz="1400" b="1" dirty="0"/>
              <a:t>Apply</a:t>
            </a:r>
          </a:p>
          <a:p>
            <a:pPr marL="285750" indent="-285750">
              <a:buFont typeface="Wingdings" panose="05000000000000000000" pitchFamily="2" charset="2"/>
              <a:buChar char="Ø"/>
            </a:pPr>
            <a:endParaRPr lang="en-US" sz="1000" b="1" i="1" u="sng" dirty="0"/>
          </a:p>
          <a:p>
            <a:pPr marL="285750" indent="-285750">
              <a:buFont typeface="Wingdings" panose="05000000000000000000" pitchFamily="2" charset="2"/>
              <a:buChar char="Ø"/>
            </a:pPr>
            <a:endParaRPr lang="en-US" sz="1000" b="1" i="1" u="sng" dirty="0"/>
          </a:p>
          <a:p>
            <a:r>
              <a:rPr lang="en-US" sz="1000" i="1" dirty="0"/>
              <a:t>                                                </a:t>
            </a:r>
          </a:p>
          <a:p>
            <a:r>
              <a:rPr lang="en-US" dirty="0"/>
              <a:t> </a:t>
            </a:r>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2</a:t>
            </a:fld>
            <a:endParaRPr lang="en-GB"/>
          </a:p>
        </p:txBody>
      </p:sp>
      <p:pic>
        <p:nvPicPr>
          <p:cNvPr id="12" name="Picture 11">
            <a:extLst>
              <a:ext uri="{FF2B5EF4-FFF2-40B4-BE49-F238E27FC236}">
                <a16:creationId xmlns:a16="http://schemas.microsoft.com/office/drawing/2014/main" id="{285A1499-FAB3-487F-ADDC-456789E0B2B5}"/>
              </a:ext>
            </a:extLst>
          </p:cNvPr>
          <p:cNvPicPr>
            <a:picLocks noChangeAspect="1"/>
          </p:cNvPicPr>
          <p:nvPr/>
        </p:nvPicPr>
        <p:blipFill>
          <a:blip r:embed="rId2"/>
          <a:stretch>
            <a:fillRect/>
          </a:stretch>
        </p:blipFill>
        <p:spPr>
          <a:xfrm>
            <a:off x="5841023" y="967153"/>
            <a:ext cx="5143865" cy="5099540"/>
          </a:xfrm>
          <a:prstGeom prst="rect">
            <a:avLst/>
          </a:prstGeom>
        </p:spPr>
      </p:pic>
    </p:spTree>
    <p:extLst>
      <p:ext uri="{BB962C8B-B14F-4D97-AF65-F5344CB8AC3E}">
        <p14:creationId xmlns:p14="http://schemas.microsoft.com/office/powerpoint/2010/main" val="2136131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a:t>Auction creation (Optional) </a:t>
            </a:r>
          </a:p>
        </p:txBody>
      </p:sp>
      <p:sp>
        <p:nvSpPr>
          <p:cNvPr id="3" name="Content Placeholder 2"/>
          <p:cNvSpPr>
            <a:spLocks noGrp="1"/>
          </p:cNvSpPr>
          <p:nvPr>
            <p:ph idx="1"/>
          </p:nvPr>
        </p:nvSpPr>
        <p:spPr>
          <a:xfrm>
            <a:off x="539999" y="1394100"/>
            <a:ext cx="5175002" cy="4878953"/>
          </a:xfrm>
        </p:spPr>
        <p:txBody>
          <a:bodyPr/>
          <a:lstStyle/>
          <a:p>
            <a:r>
              <a:rPr lang="en-US" dirty="0"/>
              <a:t>Transfer RFP into AUC </a:t>
            </a:r>
          </a:p>
          <a:p>
            <a:pPr marL="285750" indent="-285750">
              <a:buFont typeface="Wingdings" panose="05000000000000000000" pitchFamily="2" charset="2"/>
              <a:buChar char="Ø"/>
            </a:pPr>
            <a:r>
              <a:rPr lang="en-US" dirty="0"/>
              <a:t>Click on </a:t>
            </a:r>
            <a:r>
              <a:rPr lang="en-US" b="1" dirty="0"/>
              <a:t>Auction</a:t>
            </a:r>
          </a:p>
          <a:p>
            <a:pPr marL="285750" indent="-285750">
              <a:buFont typeface="Wingdings" panose="05000000000000000000" pitchFamily="2" charset="2"/>
              <a:buChar char="Ø"/>
            </a:pPr>
            <a:r>
              <a:rPr lang="en-US" dirty="0"/>
              <a:t>Click on </a:t>
            </a:r>
            <a:r>
              <a:rPr lang="en-US" b="1" dirty="0"/>
              <a:t>New</a:t>
            </a:r>
          </a:p>
          <a:p>
            <a:pPr marL="285750" indent="-285750">
              <a:buFont typeface="Wingdings" panose="05000000000000000000" pitchFamily="2" charset="2"/>
              <a:buChar char="Ø"/>
            </a:pPr>
            <a:r>
              <a:rPr lang="en-US" dirty="0"/>
              <a:t>You will go through the 5 steps of auction creation</a:t>
            </a:r>
          </a:p>
          <a:p>
            <a:pPr marL="285750" indent="-285750">
              <a:buFont typeface="Wingdings" panose="05000000000000000000" pitchFamily="2" charset="2"/>
              <a:buChar char="Ø"/>
            </a:pPr>
            <a:r>
              <a:rPr lang="en-US" dirty="0"/>
              <a:t>Fill in </a:t>
            </a:r>
            <a:r>
              <a:rPr lang="en-US" b="1" dirty="0"/>
              <a:t>General data, Save</a:t>
            </a:r>
          </a:p>
          <a:p>
            <a:pPr marL="285750" indent="-285750">
              <a:buFont typeface="Wingdings" panose="05000000000000000000" pitchFamily="2" charset="2"/>
              <a:buChar char="Ø"/>
            </a:pPr>
            <a:r>
              <a:rPr lang="en-US" b="1" dirty="0"/>
              <a:t>Match Columns</a:t>
            </a:r>
            <a:r>
              <a:rPr lang="en-US" dirty="0"/>
              <a:t>-Select grid(s), </a:t>
            </a:r>
            <a:r>
              <a:rPr lang="en-US" b="1" dirty="0"/>
              <a:t>Apply</a:t>
            </a:r>
          </a:p>
          <a:p>
            <a:pPr marL="285750" indent="-285750">
              <a:buFont typeface="Wingdings" panose="05000000000000000000" pitchFamily="2" charset="2"/>
              <a:buChar char="Ø"/>
            </a:pPr>
            <a:r>
              <a:rPr lang="en-US" dirty="0"/>
              <a:t>Click on </a:t>
            </a:r>
            <a:r>
              <a:rPr lang="en-US" b="1" dirty="0"/>
              <a:t>Edit</a:t>
            </a:r>
            <a:endParaRPr lang="en-US" dirty="0"/>
          </a:p>
          <a:p>
            <a:pPr marL="285750" indent="-285750">
              <a:buFont typeface="Wingdings" panose="05000000000000000000" pitchFamily="2" charset="2"/>
              <a:buChar char="Ø"/>
            </a:pPr>
            <a:r>
              <a:rPr lang="en-US" dirty="0"/>
              <a:t>Fill in mandatory fields marked with red, </a:t>
            </a:r>
            <a:r>
              <a:rPr lang="en-US" b="1" dirty="0"/>
              <a:t>Save</a:t>
            </a:r>
          </a:p>
          <a:p>
            <a:pPr marL="285750" indent="-285750">
              <a:buFont typeface="Wingdings" panose="05000000000000000000" pitchFamily="2" charset="2"/>
              <a:buChar char="Ø"/>
            </a:pPr>
            <a:r>
              <a:rPr lang="en-US" b="1" dirty="0"/>
              <a:t>Copy Lines, Save</a:t>
            </a:r>
          </a:p>
          <a:p>
            <a:pPr marL="285750" indent="-285750">
              <a:buFont typeface="Wingdings" panose="05000000000000000000" pitchFamily="2" charset="2"/>
              <a:buChar char="Ø"/>
            </a:pPr>
            <a:r>
              <a:rPr lang="en-US" b="1" dirty="0"/>
              <a:t>Group Lines</a:t>
            </a:r>
          </a:p>
          <a:p>
            <a:pPr marL="285750" indent="-285750">
              <a:buFont typeface="Wingdings" panose="05000000000000000000" pitchFamily="2" charset="2"/>
              <a:buChar char="Ø"/>
            </a:pPr>
            <a:r>
              <a:rPr lang="en-US" b="1" dirty="0"/>
              <a:t>Preview, Apply</a:t>
            </a:r>
          </a:p>
          <a:p>
            <a:pPr marL="285750" indent="-285750">
              <a:buFont typeface="Wingdings" panose="05000000000000000000" pitchFamily="2" charset="2"/>
              <a:buChar char="Ø"/>
            </a:pPr>
            <a:r>
              <a:rPr lang="en-US" dirty="0"/>
              <a:t>You will be prompted to the auction module, to finalize your auction set up</a:t>
            </a:r>
          </a:p>
          <a:p>
            <a:pPr marL="285750" indent="-285750">
              <a:buFont typeface="Wingdings" panose="05000000000000000000" pitchFamily="2" charset="2"/>
              <a:buChar char="Ø"/>
            </a:pPr>
            <a:r>
              <a:rPr lang="en-US" dirty="0"/>
              <a:t>Auction types: English/Dynamic; Japanese; Dutch</a:t>
            </a:r>
          </a:p>
          <a:p>
            <a:pPr marL="285750" indent="-285750">
              <a:buFont typeface="Wingdings" panose="05000000000000000000" pitchFamily="2" charset="2"/>
              <a:buChar char="Ø"/>
            </a:pPr>
            <a:endParaRPr lang="en-US" dirty="0"/>
          </a:p>
          <a:p>
            <a:endParaRPr lang="en-US" b="1"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20</a:t>
            </a:fld>
            <a:endParaRPr lang="en-GB"/>
          </a:p>
        </p:txBody>
      </p:sp>
      <p:pic>
        <p:nvPicPr>
          <p:cNvPr id="8" name="Picture 7">
            <a:extLst>
              <a:ext uri="{FF2B5EF4-FFF2-40B4-BE49-F238E27FC236}">
                <a16:creationId xmlns:a16="http://schemas.microsoft.com/office/drawing/2014/main" id="{207E217E-9A0D-45EC-B22A-55037BF3919D}"/>
              </a:ext>
            </a:extLst>
          </p:cNvPr>
          <p:cNvPicPr>
            <a:picLocks noChangeAspect="1"/>
          </p:cNvPicPr>
          <p:nvPr/>
        </p:nvPicPr>
        <p:blipFill>
          <a:blip r:embed="rId2"/>
          <a:stretch>
            <a:fillRect/>
          </a:stretch>
        </p:blipFill>
        <p:spPr>
          <a:xfrm>
            <a:off x="6096000" y="1023937"/>
            <a:ext cx="5593461" cy="4810125"/>
          </a:xfrm>
          <a:prstGeom prst="rect">
            <a:avLst/>
          </a:prstGeom>
        </p:spPr>
      </p:pic>
    </p:spTree>
    <p:extLst>
      <p:ext uri="{BB962C8B-B14F-4D97-AF65-F5344CB8AC3E}">
        <p14:creationId xmlns:p14="http://schemas.microsoft.com/office/powerpoint/2010/main" val="174026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a:t>Awarding: Prerequisite for GTIN assignment</a:t>
            </a:r>
          </a:p>
        </p:txBody>
      </p:sp>
      <p:sp>
        <p:nvSpPr>
          <p:cNvPr id="3" name="Content Placeholder 2"/>
          <p:cNvSpPr>
            <a:spLocks noGrp="1"/>
          </p:cNvSpPr>
          <p:nvPr>
            <p:ph idx="1"/>
          </p:nvPr>
        </p:nvSpPr>
        <p:spPr>
          <a:xfrm>
            <a:off x="492934" y="1167897"/>
            <a:ext cx="5289301" cy="5241956"/>
          </a:xfrm>
        </p:spPr>
        <p:txBody>
          <a:bodyPr/>
          <a:lstStyle/>
          <a:p>
            <a:pPr marL="285750" indent="-285750">
              <a:buFont typeface="Wingdings" panose="05000000000000000000" pitchFamily="2" charset="2"/>
              <a:buChar char="Ø"/>
            </a:pPr>
            <a:r>
              <a:rPr lang="en-US" dirty="0"/>
              <a:t>Within the awarding part we define which supplier(s) are awarded for an article (needed step also for audit reasons)</a:t>
            </a:r>
          </a:p>
          <a:p>
            <a:pPr marL="285750" indent="-285750">
              <a:buFont typeface="Wingdings" panose="05000000000000000000" pitchFamily="2" charset="2"/>
              <a:buChar char="Ø"/>
            </a:pPr>
            <a:r>
              <a:rPr lang="en-US" dirty="0"/>
              <a:t>Please make sure that prices were maintained under Demand Specification before starting the awarding</a:t>
            </a:r>
          </a:p>
          <a:p>
            <a:pPr marL="285750" indent="-285750">
              <a:buFont typeface="Wingdings" panose="05000000000000000000" pitchFamily="2" charset="2"/>
              <a:buChar char="Ø"/>
            </a:pPr>
            <a:r>
              <a:rPr lang="en-US" dirty="0"/>
              <a:t>Project statuses for awarding: Closed/Analysis</a:t>
            </a:r>
          </a:p>
          <a:p>
            <a:pPr marL="285750" indent="-285750">
              <a:buFont typeface="Wingdings" panose="05000000000000000000" pitchFamily="2" charset="2"/>
              <a:buChar char="Ø"/>
            </a:pPr>
            <a:r>
              <a:rPr lang="en-US" dirty="0"/>
              <a:t>Click on </a:t>
            </a:r>
            <a:r>
              <a:rPr lang="en-US" b="1" dirty="0"/>
              <a:t>Awarding</a:t>
            </a:r>
          </a:p>
          <a:p>
            <a:pPr marL="285750" indent="-285750">
              <a:buFont typeface="Wingdings" panose="05000000000000000000" pitchFamily="2" charset="2"/>
              <a:buChar char="Ø"/>
            </a:pPr>
            <a:r>
              <a:rPr lang="en-US" dirty="0"/>
              <a:t>Click on </a:t>
            </a:r>
            <a:r>
              <a:rPr lang="en-US" b="1" dirty="0"/>
              <a:t>Display settings</a:t>
            </a:r>
          </a:p>
          <a:p>
            <a:pPr marL="285750" indent="-285750">
              <a:buFont typeface="Wingdings" panose="05000000000000000000" pitchFamily="2" charset="2"/>
              <a:buChar char="Ø"/>
            </a:pPr>
            <a:r>
              <a:rPr lang="en-US" dirty="0"/>
              <a:t>Click on </a:t>
            </a:r>
            <a:r>
              <a:rPr lang="en-US" b="1" dirty="0"/>
              <a:t>Show supplier name on all lines</a:t>
            </a:r>
          </a:p>
          <a:p>
            <a:pPr marL="285750" indent="-285750">
              <a:buFont typeface="Wingdings" panose="05000000000000000000" pitchFamily="2" charset="2"/>
              <a:buChar char="Ø"/>
            </a:pPr>
            <a:r>
              <a:rPr lang="en-US" dirty="0"/>
              <a:t>Use: </a:t>
            </a:r>
            <a:r>
              <a:rPr lang="en-US" b="1" dirty="0"/>
              <a:t>Award </a:t>
            </a:r>
            <a:r>
              <a:rPr lang="en-US" dirty="0"/>
              <a:t>button</a:t>
            </a:r>
            <a:r>
              <a:rPr lang="en-US" b="1" dirty="0"/>
              <a:t> </a:t>
            </a:r>
            <a:r>
              <a:rPr lang="en-US" dirty="0"/>
              <a:t>or</a:t>
            </a:r>
            <a:r>
              <a:rPr lang="en-US" b="1" dirty="0"/>
              <a:t> Export awarding/Import</a:t>
            </a:r>
          </a:p>
          <a:p>
            <a:pPr marL="285750" indent="-285750">
              <a:buFont typeface="Wingdings" panose="05000000000000000000" pitchFamily="2" charset="2"/>
              <a:buChar char="Ø"/>
            </a:pPr>
            <a:r>
              <a:rPr lang="en-US" dirty="0"/>
              <a:t>After awarding project status will change to </a:t>
            </a:r>
            <a:r>
              <a:rPr lang="en-US" b="1" dirty="0"/>
              <a:t>Awarding in process </a:t>
            </a:r>
            <a:r>
              <a:rPr lang="en-US" dirty="0"/>
              <a:t>or </a:t>
            </a:r>
            <a:r>
              <a:rPr lang="en-US" b="1" dirty="0"/>
              <a:t>Awarded</a:t>
            </a:r>
          </a:p>
          <a:p>
            <a:pPr marL="285750" indent="-285750">
              <a:buFont typeface="Wingdings" panose="05000000000000000000" pitchFamily="2" charset="2"/>
              <a:buChar char="Ø"/>
            </a:pPr>
            <a:r>
              <a:rPr lang="en-US" b="1" dirty="0"/>
              <a:t>Finalize project </a:t>
            </a:r>
            <a:r>
              <a:rPr lang="en-US" dirty="0"/>
              <a:t>icon allows you to change the project status from Awarding in process into </a:t>
            </a:r>
            <a:r>
              <a:rPr lang="en-US" b="1" dirty="0"/>
              <a:t>Awarded</a:t>
            </a:r>
          </a:p>
          <a:p>
            <a:pPr marL="285750" indent="-285750">
              <a:buFont typeface="Wingdings" panose="05000000000000000000" pitchFamily="2" charset="2"/>
              <a:buChar char="Ø"/>
            </a:pPr>
            <a:r>
              <a:rPr lang="en-US" dirty="0"/>
              <a:t>After the articles are awarded, GTINs can be assigned by the packaging specialist</a:t>
            </a:r>
          </a:p>
          <a:p>
            <a:endParaRPr lang="en-US" dirty="0"/>
          </a:p>
          <a:p>
            <a:endParaRPr lang="en-US"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21</a:t>
            </a:fld>
            <a:endParaRPr lang="en-GB"/>
          </a:p>
        </p:txBody>
      </p:sp>
      <p:pic>
        <p:nvPicPr>
          <p:cNvPr id="10" name="Picture 9">
            <a:extLst>
              <a:ext uri="{FF2B5EF4-FFF2-40B4-BE49-F238E27FC236}">
                <a16:creationId xmlns:a16="http://schemas.microsoft.com/office/drawing/2014/main" id="{C6789FF1-12E8-4412-84C5-551AF26777B6}"/>
              </a:ext>
            </a:extLst>
          </p:cNvPr>
          <p:cNvPicPr>
            <a:picLocks noChangeAspect="1"/>
          </p:cNvPicPr>
          <p:nvPr/>
        </p:nvPicPr>
        <p:blipFill>
          <a:blip r:embed="rId2"/>
          <a:stretch>
            <a:fillRect/>
          </a:stretch>
        </p:blipFill>
        <p:spPr>
          <a:xfrm>
            <a:off x="5934265" y="1113575"/>
            <a:ext cx="5572125" cy="5049481"/>
          </a:xfrm>
          <a:prstGeom prst="rect">
            <a:avLst/>
          </a:prstGeom>
        </p:spPr>
      </p:pic>
    </p:spTree>
    <p:extLst>
      <p:ext uri="{BB962C8B-B14F-4D97-AF65-F5344CB8AC3E}">
        <p14:creationId xmlns:p14="http://schemas.microsoft.com/office/powerpoint/2010/main" val="1577243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a:t>Copy for renegotiate</a:t>
            </a:r>
          </a:p>
        </p:txBody>
      </p:sp>
      <p:sp>
        <p:nvSpPr>
          <p:cNvPr id="3" name="Content Placeholder 2"/>
          <p:cNvSpPr>
            <a:spLocks noGrp="1"/>
          </p:cNvSpPr>
          <p:nvPr>
            <p:ph idx="1"/>
          </p:nvPr>
        </p:nvSpPr>
        <p:spPr>
          <a:xfrm>
            <a:off x="501987" y="1203512"/>
            <a:ext cx="5495401" cy="5206340"/>
          </a:xfrm>
        </p:spPr>
        <p:txBody>
          <a:bodyPr/>
          <a:lstStyle/>
          <a:p>
            <a:pPr marL="285750" indent="-285750">
              <a:lnSpc>
                <a:spcPct val="150000"/>
              </a:lnSpc>
              <a:buFont typeface="Wingdings" panose="05000000000000000000" pitchFamily="2" charset="2"/>
              <a:buChar char="Ø"/>
            </a:pPr>
            <a:r>
              <a:rPr lang="en-US" dirty="0"/>
              <a:t>All common sourced articled should be tracked via GTINs, so we can see the profitability of the Own Brand articles on article level. </a:t>
            </a:r>
          </a:p>
          <a:p>
            <a:pPr marL="285750" indent="-285750">
              <a:lnSpc>
                <a:spcPct val="150000"/>
              </a:lnSpc>
              <a:buFont typeface="Wingdings" panose="05000000000000000000" pitchFamily="2" charset="2"/>
              <a:buChar char="Ø"/>
            </a:pPr>
            <a:r>
              <a:rPr lang="en-US" b="1" dirty="0"/>
              <a:t>MDW</a:t>
            </a:r>
            <a:r>
              <a:rPr lang="en-US" dirty="0"/>
              <a:t> is providing </a:t>
            </a:r>
            <a:r>
              <a:rPr lang="en-US" b="1" dirty="0"/>
              <a:t>reports</a:t>
            </a:r>
            <a:r>
              <a:rPr lang="en-US" dirty="0"/>
              <a:t> in order to be able to see these information and be able to take the best business decisions.</a:t>
            </a:r>
          </a:p>
          <a:p>
            <a:pPr marL="285750" indent="-285750">
              <a:lnSpc>
                <a:spcPct val="150000"/>
              </a:lnSpc>
              <a:buFont typeface="Wingdings" panose="05000000000000000000" pitchFamily="2" charset="2"/>
              <a:buChar char="Ø"/>
            </a:pPr>
            <a:r>
              <a:rPr lang="en-US" dirty="0"/>
              <a:t>After the project was awarded, you can use the </a:t>
            </a:r>
            <a:r>
              <a:rPr lang="en-US" b="1" dirty="0"/>
              <a:t>Copy for renegotiate </a:t>
            </a:r>
            <a:r>
              <a:rPr lang="en-US" dirty="0"/>
              <a:t>function in order to renegotiate the project</a:t>
            </a:r>
          </a:p>
          <a:p>
            <a:pPr marL="285750" indent="-285750">
              <a:lnSpc>
                <a:spcPct val="150000"/>
              </a:lnSpc>
              <a:buFont typeface="Wingdings" panose="05000000000000000000" pitchFamily="2" charset="2"/>
              <a:buChar char="Ø"/>
            </a:pPr>
            <a:r>
              <a:rPr lang="en-US" dirty="0"/>
              <a:t>You will be able to choose what information you would like to keep in your new project from project team/supplier circle/demand specification, etc.</a:t>
            </a:r>
          </a:p>
          <a:p>
            <a:pPr marL="285750" indent="-285750">
              <a:lnSpc>
                <a:spcPct val="150000"/>
              </a:lnSpc>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endParaRPr lang="en-US"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22</a:t>
            </a:fld>
            <a:endParaRPr lang="en-GB"/>
          </a:p>
        </p:txBody>
      </p:sp>
      <p:pic>
        <p:nvPicPr>
          <p:cNvPr id="10" name="Picture 9">
            <a:extLst>
              <a:ext uri="{FF2B5EF4-FFF2-40B4-BE49-F238E27FC236}">
                <a16:creationId xmlns:a16="http://schemas.microsoft.com/office/drawing/2014/main" id="{3BA5712B-52B2-4306-B5D8-A3FFE7716008}"/>
              </a:ext>
            </a:extLst>
          </p:cNvPr>
          <p:cNvPicPr>
            <a:picLocks noChangeAspect="1"/>
          </p:cNvPicPr>
          <p:nvPr/>
        </p:nvPicPr>
        <p:blipFill>
          <a:blip r:embed="rId2"/>
          <a:stretch>
            <a:fillRect/>
          </a:stretch>
        </p:blipFill>
        <p:spPr>
          <a:xfrm>
            <a:off x="6562725" y="1113576"/>
            <a:ext cx="4552950" cy="4467225"/>
          </a:xfrm>
          <a:prstGeom prst="rect">
            <a:avLst/>
          </a:prstGeom>
        </p:spPr>
      </p:pic>
    </p:spTree>
    <p:extLst>
      <p:ext uri="{BB962C8B-B14F-4D97-AF65-F5344CB8AC3E}">
        <p14:creationId xmlns:p14="http://schemas.microsoft.com/office/powerpoint/2010/main" val="837053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a:t>Project maintenance request from </a:t>
            </a:r>
            <a:r>
              <a:rPr lang="en-US" dirty="0" err="1"/>
              <a:t>oss</a:t>
            </a:r>
            <a:endParaRPr lang="en-US" dirty="0"/>
          </a:p>
        </p:txBody>
      </p:sp>
      <p:sp>
        <p:nvSpPr>
          <p:cNvPr id="3" name="Content Placeholder 2"/>
          <p:cNvSpPr>
            <a:spLocks noGrp="1"/>
          </p:cNvSpPr>
          <p:nvPr>
            <p:ph idx="1"/>
          </p:nvPr>
        </p:nvSpPr>
        <p:spPr>
          <a:xfrm>
            <a:off x="492933" y="968721"/>
            <a:ext cx="11140769" cy="5314384"/>
          </a:xfrm>
        </p:spPr>
        <p:txBody>
          <a:bodyPr/>
          <a:lstStyle/>
          <a:p>
            <a:endParaRPr lang="en-US" dirty="0"/>
          </a:p>
          <a:p>
            <a:pPr marL="285750" indent="-285750">
              <a:spcBef>
                <a:spcPts val="0"/>
              </a:spcBef>
              <a:buFont typeface="Wingdings" panose="05000000000000000000" pitchFamily="2" charset="2"/>
              <a:buChar char="Ø"/>
            </a:pPr>
            <a:r>
              <a:rPr lang="en-US" dirty="0"/>
              <a:t>Project maintenance assistance can be requested from OSS</a:t>
            </a:r>
          </a:p>
          <a:p>
            <a:pPr marL="285750" indent="-285750">
              <a:spcBef>
                <a:spcPts val="0"/>
              </a:spcBef>
              <a:buFont typeface="Wingdings" panose="05000000000000000000" pitchFamily="2" charset="2"/>
              <a:buChar char="Ø"/>
            </a:pPr>
            <a:r>
              <a:rPr lang="en-US" dirty="0"/>
              <a:t>For this the attached </a:t>
            </a:r>
            <a:r>
              <a:rPr lang="en-US" b="1" dirty="0"/>
              <a:t>excel</a:t>
            </a:r>
            <a:r>
              <a:rPr lang="en-US" dirty="0"/>
              <a:t> </a:t>
            </a:r>
            <a:r>
              <a:rPr lang="en-US" b="1" dirty="0"/>
              <a:t>template</a:t>
            </a:r>
            <a:r>
              <a:rPr lang="en-US" dirty="0"/>
              <a:t> will be filled by the buyer and sent to </a:t>
            </a:r>
            <a:r>
              <a:rPr lang="en-US" dirty="0">
                <a:hlinkClick r:id="rId2"/>
              </a:rPr>
              <a:t>esourcing@sourcingsupport.de</a:t>
            </a:r>
            <a:endParaRPr lang="en-US" dirty="0"/>
          </a:p>
          <a:p>
            <a:pPr marL="285750" indent="-285750">
              <a:spcBef>
                <a:spcPts val="0"/>
              </a:spcBef>
              <a:buFont typeface="Wingdings" panose="05000000000000000000" pitchFamily="2" charset="2"/>
              <a:buChar char="Ø"/>
            </a:pPr>
            <a:r>
              <a:rPr lang="en-US" b="1" dirty="0"/>
              <a:t>Maintenance time within 2 weeks</a:t>
            </a:r>
            <a:r>
              <a:rPr lang="en-US" dirty="0"/>
              <a:t>, depending on workload</a:t>
            </a:r>
          </a:p>
          <a:p>
            <a:endParaRPr lang="en-US" dirty="0"/>
          </a:p>
          <a:p>
            <a:r>
              <a:rPr lang="en-US" b="1" dirty="0"/>
              <a:t>Mandatory information to be provided in the excel file:</a:t>
            </a:r>
          </a:p>
          <a:p>
            <a:pPr marL="285750" indent="-285750">
              <a:buFont typeface="Wingdings" panose="05000000000000000000" pitchFamily="2" charset="2"/>
              <a:buChar char="Ø"/>
            </a:pPr>
            <a:r>
              <a:rPr lang="en-US" dirty="0"/>
              <a:t>Project name and ID number (project needs to be created by the buyer)</a:t>
            </a:r>
          </a:p>
          <a:p>
            <a:pPr marL="285750" indent="-285750">
              <a:buFont typeface="Wingdings" panose="05000000000000000000" pitchFamily="2" charset="2"/>
              <a:buChar char="Ø"/>
            </a:pPr>
            <a:r>
              <a:rPr lang="en-US" dirty="0"/>
              <a:t>Project leaders name</a:t>
            </a:r>
          </a:p>
          <a:p>
            <a:pPr marL="285750" indent="-285750">
              <a:buFont typeface="Wingdings" panose="05000000000000000000" pitchFamily="2" charset="2"/>
              <a:buChar char="Ø"/>
            </a:pPr>
            <a:r>
              <a:rPr lang="en-US" dirty="0"/>
              <a:t>Articles </a:t>
            </a:r>
            <a:r>
              <a:rPr lang="en-US" dirty="0" err="1"/>
              <a:t>eSourcing</a:t>
            </a:r>
            <a:r>
              <a:rPr lang="en-US" dirty="0"/>
              <a:t> ID; if new article, please mention </a:t>
            </a:r>
            <a:r>
              <a:rPr lang="en-US" b="1" dirty="0"/>
              <a:t>New</a:t>
            </a:r>
            <a:r>
              <a:rPr lang="en-US" dirty="0"/>
              <a:t> in the ID column; full name in English; International Classification; brand; fill content per selling unit; selling unit;</a:t>
            </a:r>
          </a:p>
          <a:p>
            <a:pPr marL="285750" indent="-285750">
              <a:buFont typeface="Wingdings" panose="05000000000000000000" pitchFamily="2" charset="2"/>
              <a:buChar char="Ø"/>
            </a:pPr>
            <a:r>
              <a:rPr lang="en-US" dirty="0"/>
              <a:t>Contract start and end date</a:t>
            </a:r>
          </a:p>
          <a:p>
            <a:pPr marL="285750" indent="-285750">
              <a:buFont typeface="Wingdings" panose="05000000000000000000" pitchFamily="2" charset="2"/>
              <a:buChar char="Ø"/>
            </a:pPr>
            <a:r>
              <a:rPr lang="en-US" dirty="0"/>
              <a:t>Quantity/volume information if needed to be maintained will be provided per country and per articles</a:t>
            </a:r>
          </a:p>
          <a:p>
            <a:pPr marL="285750" indent="-285750">
              <a:buFont typeface="Wingdings" panose="05000000000000000000" pitchFamily="2" charset="2"/>
              <a:buChar char="Ø"/>
            </a:pPr>
            <a:r>
              <a:rPr lang="en-US" dirty="0"/>
              <a:t>Price information: Previous  Buying Price and Final Buying Price (EXW, EUR)</a:t>
            </a:r>
          </a:p>
          <a:p>
            <a:pPr>
              <a:spcBef>
                <a:spcPts val="0"/>
              </a:spcBef>
            </a:pPr>
            <a:r>
              <a:rPr lang="en-US" b="1" dirty="0"/>
              <a:t>      Previous  Buying Price</a:t>
            </a:r>
            <a:r>
              <a:rPr lang="en-US" dirty="0"/>
              <a:t>/Price 1: </a:t>
            </a:r>
          </a:p>
          <a:p>
            <a:pPr>
              <a:spcBef>
                <a:spcPts val="0"/>
              </a:spcBef>
            </a:pPr>
            <a:r>
              <a:rPr lang="en-US" dirty="0"/>
              <a:t>           For new articles this info is not available</a:t>
            </a:r>
          </a:p>
          <a:p>
            <a:pPr>
              <a:spcBef>
                <a:spcPts val="0"/>
              </a:spcBef>
            </a:pPr>
            <a:r>
              <a:rPr lang="en-US" dirty="0"/>
              <a:t>           For renegotiated articles it is the final price from the previous project </a:t>
            </a:r>
          </a:p>
          <a:p>
            <a:pPr>
              <a:spcBef>
                <a:spcPts val="0"/>
              </a:spcBef>
            </a:pPr>
            <a:r>
              <a:rPr lang="en-US" b="1" dirty="0"/>
              <a:t>      Final Buying Price</a:t>
            </a:r>
            <a:r>
              <a:rPr lang="en-US" dirty="0"/>
              <a:t>/Price 2: </a:t>
            </a:r>
          </a:p>
          <a:p>
            <a:pPr>
              <a:spcBef>
                <a:spcPts val="0"/>
              </a:spcBef>
            </a:pPr>
            <a:r>
              <a:rPr lang="en-US" dirty="0"/>
              <a:t>           Final negotiated price from current project</a:t>
            </a:r>
          </a:p>
          <a:p>
            <a:pPr>
              <a:spcBef>
                <a:spcPts val="0"/>
              </a:spcBef>
            </a:pPr>
            <a:r>
              <a:rPr lang="en-US" dirty="0"/>
              <a:t>           Could come from RFP/Auction/Face to face negotiation</a:t>
            </a:r>
          </a:p>
          <a:p>
            <a:pPr>
              <a:spcBef>
                <a:spcPts val="0"/>
              </a:spcBef>
            </a:pPr>
            <a:r>
              <a:rPr lang="en-US" dirty="0"/>
              <a:t>           One price 1 and one price 2 can be maintained per article/per country (BU/Business Unit)</a:t>
            </a:r>
          </a:p>
          <a:p>
            <a:pPr>
              <a:spcBef>
                <a:spcPts val="0"/>
              </a:spcBef>
            </a:pPr>
            <a:endParaRPr lang="en-US" dirty="0"/>
          </a:p>
          <a:p>
            <a:pPr marL="285750" indent="-285750">
              <a:buFont typeface="Wingdings" panose="05000000000000000000" pitchFamily="2" charset="2"/>
              <a:buChar char="Ø"/>
            </a:pPr>
            <a:endParaRPr lang="en-US" dirty="0"/>
          </a:p>
          <a:p>
            <a:endParaRPr lang="en-US"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23</a:t>
            </a:fld>
            <a:endParaRPr lang="en-GB"/>
          </a:p>
        </p:txBody>
      </p:sp>
    </p:spTree>
    <p:extLst>
      <p:ext uri="{BB962C8B-B14F-4D97-AF65-F5344CB8AC3E}">
        <p14:creationId xmlns:p14="http://schemas.microsoft.com/office/powerpoint/2010/main" val="943007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233535"/>
            <a:ext cx="10296525" cy="594360"/>
          </a:xfrm>
        </p:spPr>
        <p:txBody>
          <a:bodyPr/>
          <a:lstStyle/>
          <a:p>
            <a:r>
              <a:rPr lang="en-GB" dirty="0"/>
              <a:t>CONTACTS</a:t>
            </a:r>
          </a:p>
        </p:txBody>
      </p:sp>
      <p:sp>
        <p:nvSpPr>
          <p:cNvPr id="3" name="Subtitle 2"/>
          <p:cNvSpPr>
            <a:spLocks noGrp="1"/>
          </p:cNvSpPr>
          <p:nvPr>
            <p:ph type="subTitle" idx="1"/>
          </p:nvPr>
        </p:nvSpPr>
        <p:spPr>
          <a:xfrm>
            <a:off x="1524000" y="2986321"/>
            <a:ext cx="8401050" cy="3010438"/>
          </a:xfrm>
        </p:spPr>
        <p:txBody>
          <a:bodyPr/>
          <a:lstStyle/>
          <a:p>
            <a:r>
              <a:rPr lang="en-US" altLang="de-DE" sz="1600" dirty="0"/>
              <a:t>Process Consulting Offer Solutions</a:t>
            </a:r>
          </a:p>
          <a:p>
            <a:endParaRPr lang="en-US" sz="1600" u="sng" dirty="0"/>
          </a:p>
          <a:p>
            <a:r>
              <a:rPr lang="en-US" altLang="de-DE" sz="1600" dirty="0"/>
              <a:t>Hotline: +49 211 969 4747</a:t>
            </a:r>
          </a:p>
          <a:p>
            <a:endParaRPr lang="en-US" altLang="de-DE" sz="1600" dirty="0"/>
          </a:p>
          <a:p>
            <a:r>
              <a:rPr lang="en-US" altLang="de-DE" sz="1600" dirty="0"/>
              <a:t>Mo. – Thu.: 	08:00 to 18:00 CET </a:t>
            </a:r>
          </a:p>
          <a:p>
            <a:r>
              <a:rPr lang="en-US" altLang="de-DE" sz="1600" dirty="0"/>
              <a:t>Fri.:		08:00 to 16:00 CET</a:t>
            </a:r>
          </a:p>
          <a:p>
            <a:endParaRPr lang="en-GB" dirty="0"/>
          </a:p>
          <a:p>
            <a:r>
              <a:rPr lang="en-GB" dirty="0"/>
              <a:t>esourcing@sourcingsupport.de</a:t>
            </a:r>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24</a:t>
            </a:fld>
            <a:endParaRPr lang="en-GB"/>
          </a:p>
        </p:txBody>
      </p:sp>
    </p:spTree>
    <p:extLst>
      <p:ext uri="{BB962C8B-B14F-4D97-AF65-F5344CB8AC3E}">
        <p14:creationId xmlns:p14="http://schemas.microsoft.com/office/powerpoint/2010/main" val="35673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altLang="en-US" dirty="0">
                <a:ea typeface="ＭＳ Ｐゴシック" pitchFamily="34" charset="-128"/>
              </a:rPr>
              <a:t>HOW TO set corporate global food sourcing template your default template</a:t>
            </a:r>
            <a:endParaRPr lang="en-US" u="sng" dirty="0"/>
          </a:p>
        </p:txBody>
      </p:sp>
      <p:sp>
        <p:nvSpPr>
          <p:cNvPr id="3" name="Content Placeholder 2"/>
          <p:cNvSpPr>
            <a:spLocks noGrp="1"/>
          </p:cNvSpPr>
          <p:nvPr>
            <p:ph idx="1"/>
          </p:nvPr>
        </p:nvSpPr>
        <p:spPr>
          <a:xfrm>
            <a:off x="366991" y="1548092"/>
            <a:ext cx="5327838" cy="3955893"/>
          </a:xfrm>
        </p:spPr>
        <p:txBody>
          <a:bodyPr/>
          <a:lstStyle/>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Click on </a:t>
            </a:r>
            <a:r>
              <a:rPr lang="en-US" sz="1400" b="1" dirty="0"/>
              <a:t>My Account</a:t>
            </a:r>
          </a:p>
          <a:p>
            <a:pPr marL="285750" indent="-285750">
              <a:buFont typeface="Wingdings" panose="05000000000000000000" pitchFamily="2" charset="2"/>
              <a:buChar char="Ø"/>
            </a:pPr>
            <a:r>
              <a:rPr lang="en-US" sz="1400" dirty="0"/>
              <a:t>Click on </a:t>
            </a:r>
            <a:r>
              <a:rPr lang="en-US" sz="1400" b="1" dirty="0"/>
              <a:t>My tender templates</a:t>
            </a:r>
          </a:p>
          <a:p>
            <a:pPr marL="285750" indent="-285750">
              <a:buFont typeface="Wingdings" panose="05000000000000000000" pitchFamily="2" charset="2"/>
              <a:buChar char="Ø"/>
            </a:pPr>
            <a:r>
              <a:rPr lang="en-US" sz="1400" dirty="0"/>
              <a:t>Search for </a:t>
            </a:r>
            <a:r>
              <a:rPr lang="en-US" sz="1400" b="1" dirty="0"/>
              <a:t>Corporate Global Food Sourcing</a:t>
            </a:r>
            <a:r>
              <a:rPr lang="en-US" sz="1400" dirty="0"/>
              <a:t> template</a:t>
            </a:r>
          </a:p>
          <a:p>
            <a:pPr marL="285750" indent="-285750">
              <a:buFont typeface="Wingdings" panose="05000000000000000000" pitchFamily="2" charset="2"/>
              <a:buChar char="Ø"/>
            </a:pPr>
            <a:r>
              <a:rPr lang="en-US" sz="1400" dirty="0"/>
              <a:t>Click on </a:t>
            </a:r>
            <a:r>
              <a:rPr lang="en-US" sz="1400" b="1" dirty="0"/>
              <a:t>Set as default</a:t>
            </a:r>
          </a:p>
          <a:p>
            <a:pPr marL="285750" indent="-285750">
              <a:buFont typeface="Wingdings" panose="05000000000000000000" pitchFamily="2" charset="2"/>
              <a:buChar char="Ø"/>
            </a:pPr>
            <a:r>
              <a:rPr lang="en-US" sz="1400" dirty="0"/>
              <a:t>Click on </a:t>
            </a:r>
            <a:r>
              <a:rPr lang="en-US" sz="1400" b="1" dirty="0"/>
              <a:t>Use on project creation</a:t>
            </a:r>
          </a:p>
          <a:p>
            <a:pPr marL="285750" indent="-285750">
              <a:buFont typeface="Wingdings" panose="05000000000000000000" pitchFamily="2" charset="2"/>
              <a:buChar char="Ø"/>
            </a:pPr>
            <a:endParaRPr lang="en-US" sz="1400" b="1" dirty="0"/>
          </a:p>
          <a:p>
            <a:pPr marL="285750" indent="-285750">
              <a:spcBef>
                <a:spcPts val="0"/>
              </a:spcBef>
              <a:buFont typeface="Wingdings" panose="05000000000000000000" pitchFamily="2" charset="2"/>
              <a:buChar char="Ø"/>
            </a:pPr>
            <a:r>
              <a:rPr lang="en-US" sz="1400" dirty="0"/>
              <a:t>From now on when you will create a new project </a:t>
            </a:r>
          </a:p>
          <a:p>
            <a:pPr>
              <a:spcBef>
                <a:spcPts val="0"/>
              </a:spcBef>
            </a:pPr>
            <a:r>
              <a:rPr lang="en-US" sz="1400" dirty="0"/>
              <a:t>     the system will automatically select for you the </a:t>
            </a:r>
          </a:p>
          <a:p>
            <a:pPr>
              <a:spcBef>
                <a:spcPts val="0"/>
              </a:spcBef>
            </a:pPr>
            <a:r>
              <a:rPr lang="en-US" sz="1400" dirty="0"/>
              <a:t>     defined template</a:t>
            </a:r>
          </a:p>
          <a:p>
            <a:pPr marL="285750" indent="-285750">
              <a:buFont typeface="Wingdings" panose="05000000000000000000" pitchFamily="2" charset="2"/>
              <a:buChar char="Ø"/>
            </a:pPr>
            <a:r>
              <a:rPr lang="en-US" sz="1400" dirty="0"/>
              <a:t>This way you will be sure that you selected the correct template and also will mean less clicks in the project creation</a:t>
            </a:r>
          </a:p>
          <a:p>
            <a:pPr marL="285750" indent="-285750">
              <a:buFont typeface="Wingdings" panose="05000000000000000000" pitchFamily="2" charset="2"/>
              <a:buChar char="Ø"/>
            </a:pPr>
            <a:r>
              <a:rPr lang="en-US" sz="1400" dirty="0"/>
              <a:t>This option can be changed with </a:t>
            </a:r>
            <a:r>
              <a:rPr lang="en-US" sz="1400" b="1" dirty="0"/>
              <a:t>Unset as default </a:t>
            </a:r>
            <a:r>
              <a:rPr lang="en-US" sz="1400" dirty="0"/>
              <a:t>icon</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endParaRPr lang="en-US" sz="1400" b="1" dirty="0"/>
          </a:p>
          <a:p>
            <a:pPr marL="285750" indent="-285750">
              <a:buFont typeface="Wingdings" panose="05000000000000000000" pitchFamily="2" charset="2"/>
              <a:buChar char="Ø"/>
            </a:pPr>
            <a:endParaRPr lang="en-US" sz="1000" dirty="0"/>
          </a:p>
          <a:p>
            <a:r>
              <a:rPr lang="en-US" dirty="0"/>
              <a:t> </a:t>
            </a:r>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3</a:t>
            </a:fld>
            <a:endParaRPr lang="en-GB"/>
          </a:p>
        </p:txBody>
      </p:sp>
      <p:pic>
        <p:nvPicPr>
          <p:cNvPr id="12" name="Picture 11">
            <a:extLst>
              <a:ext uri="{FF2B5EF4-FFF2-40B4-BE49-F238E27FC236}">
                <a16:creationId xmlns:a16="http://schemas.microsoft.com/office/drawing/2014/main" id="{3A4D5ECC-926E-47B9-886F-D9F82DF19A36}"/>
              </a:ext>
            </a:extLst>
          </p:cNvPr>
          <p:cNvPicPr>
            <a:picLocks noChangeAspect="1"/>
          </p:cNvPicPr>
          <p:nvPr/>
        </p:nvPicPr>
        <p:blipFill>
          <a:blip r:embed="rId2"/>
          <a:stretch>
            <a:fillRect/>
          </a:stretch>
        </p:blipFill>
        <p:spPr>
          <a:xfrm>
            <a:off x="7138987" y="1332313"/>
            <a:ext cx="4314825" cy="4738408"/>
          </a:xfrm>
          <a:prstGeom prst="rect">
            <a:avLst/>
          </a:prstGeom>
        </p:spPr>
      </p:pic>
      <p:pic>
        <p:nvPicPr>
          <p:cNvPr id="14" name="Picture 13">
            <a:extLst>
              <a:ext uri="{FF2B5EF4-FFF2-40B4-BE49-F238E27FC236}">
                <a16:creationId xmlns:a16="http://schemas.microsoft.com/office/drawing/2014/main" id="{7AE6EDC3-74EA-4A29-AC6B-3D669C647463}"/>
              </a:ext>
            </a:extLst>
          </p:cNvPr>
          <p:cNvPicPr>
            <a:picLocks noChangeAspect="1"/>
          </p:cNvPicPr>
          <p:nvPr/>
        </p:nvPicPr>
        <p:blipFill>
          <a:blip r:embed="rId3"/>
          <a:stretch>
            <a:fillRect/>
          </a:stretch>
        </p:blipFill>
        <p:spPr>
          <a:xfrm>
            <a:off x="4787343" y="5503985"/>
            <a:ext cx="2201280" cy="932746"/>
          </a:xfrm>
          <a:prstGeom prst="rect">
            <a:avLst/>
          </a:prstGeom>
        </p:spPr>
      </p:pic>
    </p:spTree>
    <p:extLst>
      <p:ext uri="{BB962C8B-B14F-4D97-AF65-F5344CB8AC3E}">
        <p14:creationId xmlns:p14="http://schemas.microsoft.com/office/powerpoint/2010/main" val="3745471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382" y="537710"/>
            <a:ext cx="11276862" cy="609484"/>
          </a:xfrm>
        </p:spPr>
        <p:txBody>
          <a:bodyPr/>
          <a:lstStyle/>
          <a:p>
            <a:r>
              <a:rPr lang="en-US" dirty="0"/>
              <a:t>Project management-project details</a:t>
            </a:r>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4</a:t>
            </a:fld>
            <a:endParaRPr lang="en-GB"/>
          </a:p>
        </p:txBody>
      </p:sp>
      <p:sp>
        <p:nvSpPr>
          <p:cNvPr id="7" name="Content Placeholder 6"/>
          <p:cNvSpPr>
            <a:spLocks noGrp="1"/>
          </p:cNvSpPr>
          <p:nvPr>
            <p:ph idx="1"/>
          </p:nvPr>
        </p:nvSpPr>
        <p:spPr>
          <a:xfrm>
            <a:off x="539999" y="1147195"/>
            <a:ext cx="8269894" cy="1710305"/>
          </a:xfrm>
        </p:spPr>
        <p:txBody>
          <a:bodyPr/>
          <a:lstStyle/>
          <a:p>
            <a:r>
              <a:rPr lang="en-US" b="1" dirty="0"/>
              <a:t>Project Details:</a:t>
            </a:r>
            <a:r>
              <a:rPr lang="en-US" dirty="0"/>
              <a:t> </a:t>
            </a:r>
          </a:p>
          <a:p>
            <a:pPr marL="285750" indent="-285750">
              <a:buFont typeface="Wingdings" panose="05000000000000000000" pitchFamily="2" charset="2"/>
              <a:buChar char="Ø"/>
            </a:pPr>
            <a:r>
              <a:rPr lang="en-US" dirty="0"/>
              <a:t>Fill in </a:t>
            </a:r>
            <a:r>
              <a:rPr lang="en-US" b="1" dirty="0"/>
              <a:t>all mandatory fields </a:t>
            </a:r>
            <a:r>
              <a:rPr lang="en-US" dirty="0"/>
              <a:t>marked with </a:t>
            </a:r>
            <a:r>
              <a:rPr lang="en-US" b="1" dirty="0"/>
              <a:t>red </a:t>
            </a:r>
          </a:p>
          <a:p>
            <a:pPr marL="285750" indent="-285750">
              <a:buFont typeface="Wingdings" panose="05000000000000000000" pitchFamily="2" charset="2"/>
              <a:buChar char="Ø"/>
            </a:pPr>
            <a:r>
              <a:rPr lang="en-US" dirty="0"/>
              <a:t>Click on </a:t>
            </a:r>
            <a:r>
              <a:rPr lang="en-US" b="1" dirty="0"/>
              <a:t>Save</a:t>
            </a:r>
          </a:p>
          <a:p>
            <a:r>
              <a:rPr lang="en-US" b="1" dirty="0"/>
              <a:t>Project naming convention: </a:t>
            </a:r>
          </a:p>
          <a:p>
            <a:pPr marL="285750" indent="-285750">
              <a:buFont typeface="Wingdings" panose="05000000000000000000" pitchFamily="2" charset="2"/>
              <a:buChar char="Ø"/>
            </a:pPr>
            <a:r>
              <a:rPr lang="en-GB" dirty="0" err="1"/>
              <a:t>MAG_ARO_Canned</a:t>
            </a:r>
            <a:r>
              <a:rPr lang="en-GB" dirty="0"/>
              <a:t> Peached Q1 2021</a:t>
            </a:r>
            <a:endParaRPr lang="en-US" dirty="0"/>
          </a:p>
          <a:p>
            <a:endParaRPr lang="en-US" dirty="0"/>
          </a:p>
        </p:txBody>
      </p:sp>
      <p:pic>
        <p:nvPicPr>
          <p:cNvPr id="10" name="Picture 9">
            <a:extLst>
              <a:ext uri="{FF2B5EF4-FFF2-40B4-BE49-F238E27FC236}">
                <a16:creationId xmlns:a16="http://schemas.microsoft.com/office/drawing/2014/main" id="{266AE9D4-0DF7-41B0-8A57-906FF8D5BBBD}"/>
              </a:ext>
            </a:extLst>
          </p:cNvPr>
          <p:cNvPicPr>
            <a:picLocks noChangeAspect="1"/>
          </p:cNvPicPr>
          <p:nvPr/>
        </p:nvPicPr>
        <p:blipFill>
          <a:blip r:embed="rId2"/>
          <a:stretch>
            <a:fillRect/>
          </a:stretch>
        </p:blipFill>
        <p:spPr>
          <a:xfrm>
            <a:off x="506382" y="2857500"/>
            <a:ext cx="10543356" cy="3293921"/>
          </a:xfrm>
          <a:prstGeom prst="rect">
            <a:avLst/>
          </a:prstGeom>
        </p:spPr>
      </p:pic>
    </p:spTree>
    <p:extLst>
      <p:ext uri="{BB962C8B-B14F-4D97-AF65-F5344CB8AC3E}">
        <p14:creationId xmlns:p14="http://schemas.microsoft.com/office/powerpoint/2010/main" val="293263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6F3D-93AC-476D-9AB4-EF087DCFC7D0}"/>
              </a:ext>
            </a:extLst>
          </p:cNvPr>
          <p:cNvSpPr>
            <a:spLocks noGrp="1"/>
          </p:cNvSpPr>
          <p:nvPr>
            <p:ph type="title"/>
          </p:nvPr>
        </p:nvSpPr>
        <p:spPr>
          <a:xfrm>
            <a:off x="540000" y="504092"/>
            <a:ext cx="11276862" cy="445477"/>
          </a:xfrm>
        </p:spPr>
        <p:txBody>
          <a:bodyPr/>
          <a:lstStyle/>
          <a:p>
            <a:r>
              <a:rPr lang="en-US" dirty="0"/>
              <a:t>Project management-</a:t>
            </a:r>
            <a:r>
              <a:rPr lang="en-RO" dirty="0"/>
              <a:t>SCHEDULE</a:t>
            </a:r>
            <a:endParaRPr lang="en-US" dirty="0"/>
          </a:p>
        </p:txBody>
      </p:sp>
      <p:sp>
        <p:nvSpPr>
          <p:cNvPr id="3" name="Content Placeholder 2">
            <a:extLst>
              <a:ext uri="{FF2B5EF4-FFF2-40B4-BE49-F238E27FC236}">
                <a16:creationId xmlns:a16="http://schemas.microsoft.com/office/drawing/2014/main" id="{BF7455C8-67BF-4499-AE18-A51C385E796F}"/>
              </a:ext>
            </a:extLst>
          </p:cNvPr>
          <p:cNvSpPr>
            <a:spLocks noGrp="1"/>
          </p:cNvSpPr>
          <p:nvPr>
            <p:ph idx="1"/>
          </p:nvPr>
        </p:nvSpPr>
        <p:spPr>
          <a:xfrm>
            <a:off x="539999" y="1055077"/>
            <a:ext cx="6274039" cy="3420208"/>
          </a:xfrm>
        </p:spPr>
        <p:txBody>
          <a:bodyPr/>
          <a:lstStyle/>
          <a:p>
            <a:r>
              <a:rPr lang="en-RO" sz="1400" b="1" dirty="0"/>
              <a:t>Schedule</a:t>
            </a:r>
            <a:r>
              <a:rPr lang="en-RO" sz="1400" dirty="0"/>
              <a:t> is automatically created in the new project.</a:t>
            </a:r>
          </a:p>
          <a:p>
            <a:r>
              <a:rPr lang="en-RO" sz="1400" dirty="0"/>
              <a:t>It showcases the project timeline with all its steps (milestones).</a:t>
            </a:r>
          </a:p>
          <a:p>
            <a:r>
              <a:rPr lang="en-GB" sz="1400" dirty="0"/>
              <a:t>C</a:t>
            </a:r>
            <a:r>
              <a:rPr lang="en-RO" sz="1400" dirty="0"/>
              <a:t>lick on </a:t>
            </a:r>
            <a:r>
              <a:rPr lang="en-RO" sz="1400" b="1" dirty="0"/>
              <a:t>Schedule</a:t>
            </a:r>
          </a:p>
          <a:p>
            <a:r>
              <a:rPr lang="en-RO" sz="1400" b="1" dirty="0"/>
              <a:t>Milestones &amp; responsible roles </a:t>
            </a:r>
            <a:r>
              <a:rPr lang="en-RO" sz="1400" dirty="0"/>
              <a:t>are listed</a:t>
            </a:r>
          </a:p>
          <a:p>
            <a:r>
              <a:rPr lang="en-RO" sz="1400" dirty="0"/>
              <a:t>Approve or reject a milestone (alteanatively, use </a:t>
            </a:r>
            <a:r>
              <a:rPr lang="en-RO" sz="1400" b="1" dirty="0"/>
              <a:t>Project Approval </a:t>
            </a:r>
            <a:r>
              <a:rPr lang="en-RO" sz="1400" dirty="0"/>
              <a:t>tab)</a:t>
            </a:r>
          </a:p>
          <a:p>
            <a:r>
              <a:rPr lang="en-RO" sz="1400" dirty="0"/>
              <a:t>Once a milestone is approved/rejected, the actual date is inserted in the system and other users will be informed by email that milestones is approved/rejected.</a:t>
            </a:r>
          </a:p>
          <a:p>
            <a:r>
              <a:rPr lang="en-RO" sz="1400" b="1" dirty="0"/>
              <a:t>IMPORTANT: </a:t>
            </a:r>
            <a:r>
              <a:rPr lang="en-RO" sz="1400" dirty="0"/>
              <a:t>Updating the milestone status in eSourcing simultaneously with real life project events is extremely important because only this update will trigger the next steps and therefore impact the entire project timeline.</a:t>
            </a:r>
          </a:p>
          <a:p>
            <a:endParaRPr lang="en-US" sz="1400" dirty="0"/>
          </a:p>
        </p:txBody>
      </p:sp>
      <p:sp>
        <p:nvSpPr>
          <p:cNvPr id="5" name="Footer Placeholder 4">
            <a:extLst>
              <a:ext uri="{FF2B5EF4-FFF2-40B4-BE49-F238E27FC236}">
                <a16:creationId xmlns:a16="http://schemas.microsoft.com/office/drawing/2014/main" id="{9702B229-2DF2-4AD7-8E1C-80F256C99E7D}"/>
              </a:ext>
            </a:extLst>
          </p:cNvPr>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a:extLst>
              <a:ext uri="{FF2B5EF4-FFF2-40B4-BE49-F238E27FC236}">
                <a16:creationId xmlns:a16="http://schemas.microsoft.com/office/drawing/2014/main" id="{0638577D-BA62-4DF6-92D6-1248B285EB0E}"/>
              </a:ext>
            </a:extLst>
          </p:cNvPr>
          <p:cNvSpPr>
            <a:spLocks noGrp="1"/>
          </p:cNvSpPr>
          <p:nvPr>
            <p:ph type="sldNum" sz="quarter" idx="12"/>
          </p:nvPr>
        </p:nvSpPr>
        <p:spPr/>
        <p:txBody>
          <a:bodyPr/>
          <a:lstStyle/>
          <a:p>
            <a:fld id="{BD5CE54B-C29A-4A25-9174-59FEA10EAC97}" type="slidenum">
              <a:rPr lang="en-GB" smtClean="0"/>
              <a:t>5</a:t>
            </a:fld>
            <a:endParaRPr lang="en-GB"/>
          </a:p>
        </p:txBody>
      </p:sp>
      <p:pic>
        <p:nvPicPr>
          <p:cNvPr id="9" name="Picture 8">
            <a:extLst>
              <a:ext uri="{FF2B5EF4-FFF2-40B4-BE49-F238E27FC236}">
                <a16:creationId xmlns:a16="http://schemas.microsoft.com/office/drawing/2014/main" id="{688FECC5-BC66-4C8B-82FA-01D01B411419}"/>
              </a:ext>
            </a:extLst>
          </p:cNvPr>
          <p:cNvPicPr>
            <a:picLocks noChangeAspect="1"/>
          </p:cNvPicPr>
          <p:nvPr/>
        </p:nvPicPr>
        <p:blipFill>
          <a:blip r:embed="rId2"/>
          <a:stretch>
            <a:fillRect/>
          </a:stretch>
        </p:blipFill>
        <p:spPr>
          <a:xfrm>
            <a:off x="6814038" y="949569"/>
            <a:ext cx="5002823" cy="3137387"/>
          </a:xfrm>
          <a:prstGeom prst="rect">
            <a:avLst/>
          </a:prstGeom>
        </p:spPr>
      </p:pic>
      <p:pic>
        <p:nvPicPr>
          <p:cNvPr id="10" name="Picture 9">
            <a:extLst>
              <a:ext uri="{FF2B5EF4-FFF2-40B4-BE49-F238E27FC236}">
                <a16:creationId xmlns:a16="http://schemas.microsoft.com/office/drawing/2014/main" id="{D97B8FA9-CCCA-4A5B-9C97-2C641E65B8A4}"/>
              </a:ext>
            </a:extLst>
          </p:cNvPr>
          <p:cNvPicPr>
            <a:picLocks noChangeAspect="1"/>
          </p:cNvPicPr>
          <p:nvPr/>
        </p:nvPicPr>
        <p:blipFill>
          <a:blip r:embed="rId3"/>
          <a:stretch>
            <a:fillRect/>
          </a:stretch>
        </p:blipFill>
        <p:spPr>
          <a:xfrm>
            <a:off x="645137" y="4720969"/>
            <a:ext cx="8942917" cy="1364783"/>
          </a:xfrm>
          <a:prstGeom prst="rect">
            <a:avLst/>
          </a:prstGeom>
        </p:spPr>
      </p:pic>
      <p:pic>
        <p:nvPicPr>
          <p:cNvPr id="11" name="Picture 10">
            <a:extLst>
              <a:ext uri="{FF2B5EF4-FFF2-40B4-BE49-F238E27FC236}">
                <a16:creationId xmlns:a16="http://schemas.microsoft.com/office/drawing/2014/main" id="{ADBF4EE0-6B2B-438E-A6C5-8CC1458D91EF}"/>
              </a:ext>
            </a:extLst>
          </p:cNvPr>
          <p:cNvPicPr>
            <a:picLocks noChangeAspect="1"/>
          </p:cNvPicPr>
          <p:nvPr/>
        </p:nvPicPr>
        <p:blipFill>
          <a:blip r:embed="rId4"/>
          <a:stretch>
            <a:fillRect/>
          </a:stretch>
        </p:blipFill>
        <p:spPr>
          <a:xfrm>
            <a:off x="6814037" y="4133360"/>
            <a:ext cx="5064371" cy="1270000"/>
          </a:xfrm>
          <a:prstGeom prst="rect">
            <a:avLst/>
          </a:prstGeom>
        </p:spPr>
      </p:pic>
    </p:spTree>
    <p:extLst>
      <p:ext uri="{BB962C8B-B14F-4D97-AF65-F5344CB8AC3E}">
        <p14:creationId xmlns:p14="http://schemas.microsoft.com/office/powerpoint/2010/main" val="3053443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a:t>Project management-project team</a:t>
            </a:r>
            <a:br>
              <a:rPr lang="en-US" dirty="0"/>
            </a:br>
            <a:r>
              <a:rPr lang="en-US" dirty="0"/>
              <a:t>add icon</a:t>
            </a:r>
          </a:p>
        </p:txBody>
      </p:sp>
      <p:sp>
        <p:nvSpPr>
          <p:cNvPr id="3" name="Content Placeholder 2"/>
          <p:cNvSpPr>
            <a:spLocks noGrp="1"/>
          </p:cNvSpPr>
          <p:nvPr>
            <p:ph idx="1"/>
          </p:nvPr>
        </p:nvSpPr>
        <p:spPr>
          <a:xfrm>
            <a:off x="539999" y="1405218"/>
            <a:ext cx="4085789" cy="4561016"/>
          </a:xfrm>
        </p:spPr>
        <p:txBody>
          <a:bodyPr/>
          <a:lstStyle/>
          <a:p>
            <a:endParaRPr lang="en-US" sz="1400" b="1" dirty="0"/>
          </a:p>
          <a:p>
            <a:r>
              <a:rPr lang="en-US" sz="1400" b="1" dirty="0"/>
              <a:t>Project Team: </a:t>
            </a:r>
            <a:r>
              <a:rPr lang="en-US" sz="1400" dirty="0"/>
              <a:t>invite your team</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Click on </a:t>
            </a:r>
            <a:r>
              <a:rPr lang="en-US" sz="1400" b="1" dirty="0"/>
              <a:t>Add</a:t>
            </a:r>
            <a:r>
              <a:rPr lang="en-US" sz="1400" dirty="0"/>
              <a:t>-find and select the user</a:t>
            </a:r>
          </a:p>
          <a:p>
            <a:pPr marL="285750" indent="-285750">
              <a:buFont typeface="Wingdings" panose="05000000000000000000" pitchFamily="2" charset="2"/>
              <a:buChar char="Ø"/>
            </a:pPr>
            <a:r>
              <a:rPr lang="en-US" sz="1400" dirty="0"/>
              <a:t>Click on </a:t>
            </a:r>
            <a:r>
              <a:rPr lang="en-US" sz="1400" b="1" dirty="0"/>
              <a:t>Add to project team</a:t>
            </a:r>
          </a:p>
          <a:p>
            <a:pPr marL="285750" indent="-285750">
              <a:buFont typeface="Wingdings" panose="05000000000000000000" pitchFamily="2" charset="2"/>
              <a:buChar char="Ø"/>
            </a:pPr>
            <a:r>
              <a:rPr lang="en-US" sz="1400" dirty="0"/>
              <a:t>Select the </a:t>
            </a:r>
            <a:r>
              <a:rPr lang="en-US" sz="1400" b="1" dirty="0"/>
              <a:t>role</a:t>
            </a:r>
            <a:r>
              <a:rPr lang="en-US" sz="1400" dirty="0"/>
              <a:t> of the user</a:t>
            </a:r>
          </a:p>
          <a:p>
            <a:pPr marL="285750" indent="-285750">
              <a:buFont typeface="Wingdings" panose="05000000000000000000" pitchFamily="2" charset="2"/>
              <a:buChar char="Ø"/>
            </a:pPr>
            <a:r>
              <a:rPr lang="en-US" sz="1400" dirty="0"/>
              <a:t>Click on </a:t>
            </a:r>
            <a:r>
              <a:rPr lang="en-US" sz="1400" b="1" dirty="0"/>
              <a:t>Apply</a:t>
            </a:r>
          </a:p>
          <a:p>
            <a:endParaRPr lang="en-US" b="1" u="sng" dirty="0"/>
          </a:p>
          <a:p>
            <a:r>
              <a:rPr lang="en-US" b="1" dirty="0"/>
              <a:t>Roles:</a:t>
            </a:r>
          </a:p>
          <a:p>
            <a:pPr marL="171450" indent="-171450">
              <a:buFont typeface="Arial" panose="020B0604020202020204" pitchFamily="34" charset="0"/>
              <a:buChar char="•"/>
            </a:pPr>
            <a:r>
              <a:rPr lang="en-GB" sz="1000" b="1" dirty="0"/>
              <a:t>OBM Lead: </a:t>
            </a:r>
            <a:r>
              <a:rPr lang="en-GB" sz="1000" dirty="0"/>
              <a:t>You, the project leader, who created the project</a:t>
            </a:r>
          </a:p>
          <a:p>
            <a:pPr marL="171450" indent="-171450">
              <a:buFont typeface="Arial" panose="020B0604020202020204" pitchFamily="34" charset="0"/>
              <a:buChar char="•"/>
            </a:pPr>
            <a:r>
              <a:rPr lang="en-US" sz="1000" b="1" dirty="0"/>
              <a:t>OBM Substitute: </a:t>
            </a:r>
            <a:r>
              <a:rPr lang="en-GB" sz="1000" dirty="0"/>
              <a:t>Has same rights as the project leader</a:t>
            </a:r>
          </a:p>
          <a:p>
            <a:pPr marL="171450" indent="-171450">
              <a:buFont typeface="Arial" panose="020B0604020202020204" pitchFamily="34" charset="0"/>
              <a:buChar char="•"/>
            </a:pPr>
            <a:r>
              <a:rPr lang="en-GB" sz="1000" b="1" dirty="0"/>
              <a:t>Buyer participant: </a:t>
            </a:r>
            <a:r>
              <a:rPr lang="en-GB" sz="1000" dirty="0"/>
              <a:t>Country buyers</a:t>
            </a:r>
          </a:p>
          <a:p>
            <a:pPr marL="171450" indent="-171450">
              <a:buFont typeface="Arial" panose="020B0604020202020204" pitchFamily="34" charset="0"/>
              <a:buChar char="•"/>
            </a:pPr>
            <a:r>
              <a:rPr lang="en-GB" sz="1000" b="1" dirty="0"/>
              <a:t>Guest: </a:t>
            </a:r>
            <a:r>
              <a:rPr lang="en-GB" sz="1000" dirty="0"/>
              <a:t>Has only viewer right on the project</a:t>
            </a:r>
          </a:p>
          <a:p>
            <a:endParaRPr lang="en-GB" sz="1000" dirty="0"/>
          </a:p>
          <a:p>
            <a:endParaRPr lang="en-GB" sz="1000" dirty="0"/>
          </a:p>
          <a:p>
            <a:endParaRPr lang="en-US" sz="1000"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6</a:t>
            </a:fld>
            <a:endParaRPr lang="en-GB"/>
          </a:p>
        </p:txBody>
      </p:sp>
      <p:pic>
        <p:nvPicPr>
          <p:cNvPr id="12" name="Picture 11">
            <a:extLst>
              <a:ext uri="{FF2B5EF4-FFF2-40B4-BE49-F238E27FC236}">
                <a16:creationId xmlns:a16="http://schemas.microsoft.com/office/drawing/2014/main" id="{2351E5A1-E7E4-4D51-83A9-1617DC64D0ED}"/>
              </a:ext>
            </a:extLst>
          </p:cNvPr>
          <p:cNvPicPr>
            <a:picLocks noChangeAspect="1"/>
          </p:cNvPicPr>
          <p:nvPr/>
        </p:nvPicPr>
        <p:blipFill>
          <a:blip r:embed="rId2"/>
          <a:stretch>
            <a:fillRect/>
          </a:stretch>
        </p:blipFill>
        <p:spPr>
          <a:xfrm>
            <a:off x="5460024" y="981603"/>
            <a:ext cx="5539154" cy="5063762"/>
          </a:xfrm>
          <a:prstGeom prst="rect">
            <a:avLst/>
          </a:prstGeom>
        </p:spPr>
      </p:pic>
    </p:spTree>
    <p:extLst>
      <p:ext uri="{BB962C8B-B14F-4D97-AF65-F5344CB8AC3E}">
        <p14:creationId xmlns:p14="http://schemas.microsoft.com/office/powerpoint/2010/main" val="390201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a:t>Project management-project team</a:t>
            </a:r>
            <a:br>
              <a:rPr lang="en-US" dirty="0"/>
            </a:br>
            <a:r>
              <a:rPr lang="en-US" dirty="0"/>
              <a:t>create &amp; insert project team</a:t>
            </a:r>
          </a:p>
        </p:txBody>
      </p:sp>
      <p:sp>
        <p:nvSpPr>
          <p:cNvPr id="3" name="Content Placeholder 2"/>
          <p:cNvSpPr>
            <a:spLocks noGrp="1"/>
          </p:cNvSpPr>
          <p:nvPr>
            <p:ph idx="1"/>
          </p:nvPr>
        </p:nvSpPr>
        <p:spPr>
          <a:xfrm>
            <a:off x="539998" y="1290919"/>
            <a:ext cx="4358391" cy="3369004"/>
          </a:xfrm>
        </p:spPr>
        <p:txBody>
          <a:bodyPr/>
          <a:lstStyle/>
          <a:p>
            <a:r>
              <a:rPr lang="en-US" sz="1400" b="1" dirty="0"/>
              <a:t>Create your project team</a:t>
            </a:r>
          </a:p>
          <a:p>
            <a:pPr marL="285750" indent="-285750">
              <a:buFont typeface="Wingdings" panose="05000000000000000000" pitchFamily="2" charset="2"/>
              <a:buChar char="Ø"/>
            </a:pPr>
            <a:r>
              <a:rPr lang="en-US" sz="1400" dirty="0"/>
              <a:t>Add the users</a:t>
            </a:r>
          </a:p>
          <a:p>
            <a:pPr marL="285750" indent="-285750">
              <a:buFont typeface="Wingdings" panose="05000000000000000000" pitchFamily="2" charset="2"/>
              <a:buChar char="Ø"/>
            </a:pPr>
            <a:r>
              <a:rPr lang="en-US" sz="1400" dirty="0"/>
              <a:t>Click on </a:t>
            </a:r>
            <a:r>
              <a:rPr lang="en-US" sz="1400" b="1" dirty="0"/>
              <a:t>Save project team as</a:t>
            </a:r>
          </a:p>
          <a:p>
            <a:pPr marL="285750" indent="-285750">
              <a:buFont typeface="Wingdings" panose="05000000000000000000" pitchFamily="2" charset="2"/>
              <a:buChar char="Ø"/>
            </a:pPr>
            <a:r>
              <a:rPr lang="en-US" sz="1400" dirty="0"/>
              <a:t>In the pop-up give a </a:t>
            </a:r>
            <a:r>
              <a:rPr lang="en-US" sz="1400" b="1" dirty="0"/>
              <a:t>title</a:t>
            </a:r>
            <a:r>
              <a:rPr lang="en-US" sz="1400" dirty="0"/>
              <a:t> for your team</a:t>
            </a:r>
          </a:p>
          <a:p>
            <a:pPr marL="285750" indent="-285750">
              <a:buFont typeface="Wingdings" panose="05000000000000000000" pitchFamily="2" charset="2"/>
              <a:buChar char="Ø"/>
            </a:pPr>
            <a:r>
              <a:rPr lang="en-US" sz="1400" dirty="0"/>
              <a:t> Click on the </a:t>
            </a:r>
            <a:r>
              <a:rPr lang="en-US" sz="1400" b="1" dirty="0"/>
              <a:t>save </a:t>
            </a:r>
            <a:r>
              <a:rPr lang="en-US" sz="1400" dirty="0"/>
              <a:t>icon</a:t>
            </a:r>
          </a:p>
          <a:p>
            <a:pPr marL="285750" indent="-285750">
              <a:buFont typeface="Wingdings" panose="05000000000000000000" pitchFamily="2" charset="2"/>
              <a:buChar char="Ø"/>
            </a:pPr>
            <a:r>
              <a:rPr lang="en-US" sz="1400" dirty="0"/>
              <a:t> Click on </a:t>
            </a:r>
            <a:r>
              <a:rPr lang="en-US" sz="1400" b="1" dirty="0"/>
              <a:t>Apply</a:t>
            </a:r>
          </a:p>
          <a:p>
            <a:r>
              <a:rPr lang="en-US" sz="1400" b="1" dirty="0"/>
              <a:t>Insert your project team </a:t>
            </a:r>
            <a:r>
              <a:rPr lang="en-US" sz="1400" dirty="0"/>
              <a:t>(in a new project)</a:t>
            </a:r>
          </a:p>
          <a:p>
            <a:pPr marL="285750" indent="-285750">
              <a:buFont typeface="Wingdings" panose="05000000000000000000" pitchFamily="2" charset="2"/>
              <a:buChar char="Ø"/>
            </a:pPr>
            <a:r>
              <a:rPr lang="en-US" sz="1400" dirty="0"/>
              <a:t>Click on </a:t>
            </a:r>
            <a:r>
              <a:rPr lang="en-US" sz="1400" b="1" dirty="0"/>
              <a:t>Insert project team</a:t>
            </a:r>
          </a:p>
          <a:p>
            <a:pPr marL="285750" indent="-285750">
              <a:buFont typeface="Wingdings" panose="05000000000000000000" pitchFamily="2" charset="2"/>
              <a:buChar char="Ø"/>
            </a:pPr>
            <a:r>
              <a:rPr lang="en-US" sz="1400" dirty="0"/>
              <a:t>Search and select your team</a:t>
            </a:r>
          </a:p>
          <a:p>
            <a:pPr marL="285750" indent="-285750">
              <a:buFont typeface="Wingdings" panose="05000000000000000000" pitchFamily="2" charset="2"/>
              <a:buChar char="Ø"/>
            </a:pPr>
            <a:r>
              <a:rPr lang="en-US" sz="1400" dirty="0"/>
              <a:t>Click on </a:t>
            </a:r>
            <a:r>
              <a:rPr lang="en-US" sz="1400" b="1" dirty="0"/>
              <a:t>Apply</a:t>
            </a:r>
          </a:p>
          <a:p>
            <a:pPr marL="285750" indent="-285750">
              <a:buFont typeface="Wingdings" panose="05000000000000000000" pitchFamily="2" charset="2"/>
              <a:buChar char="Ø"/>
            </a:pPr>
            <a:endParaRPr lang="en-US" sz="1400" b="1" dirty="0"/>
          </a:p>
          <a:p>
            <a:pPr marL="285750" indent="-285750">
              <a:buFont typeface="Wingdings" panose="05000000000000000000" pitchFamily="2" charset="2"/>
              <a:buChar char="Ø"/>
            </a:pPr>
            <a:endParaRPr lang="en-US" sz="1400"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7</a:t>
            </a:fld>
            <a:endParaRPr lang="en-GB"/>
          </a:p>
        </p:txBody>
      </p:sp>
      <p:pic>
        <p:nvPicPr>
          <p:cNvPr id="8" name="Picture 7">
            <a:extLst>
              <a:ext uri="{FF2B5EF4-FFF2-40B4-BE49-F238E27FC236}">
                <a16:creationId xmlns:a16="http://schemas.microsoft.com/office/drawing/2014/main" id="{5142461F-BFD4-4BA5-8CC4-D76791C95E95}"/>
              </a:ext>
            </a:extLst>
          </p:cNvPr>
          <p:cNvPicPr>
            <a:picLocks noChangeAspect="1"/>
          </p:cNvPicPr>
          <p:nvPr/>
        </p:nvPicPr>
        <p:blipFill>
          <a:blip r:embed="rId2"/>
          <a:stretch>
            <a:fillRect/>
          </a:stretch>
        </p:blipFill>
        <p:spPr>
          <a:xfrm>
            <a:off x="5716905" y="1725790"/>
            <a:ext cx="5782041" cy="3857326"/>
          </a:xfrm>
          <a:prstGeom prst="rect">
            <a:avLst/>
          </a:prstGeom>
        </p:spPr>
      </p:pic>
      <p:pic>
        <p:nvPicPr>
          <p:cNvPr id="12" name="Picture 11">
            <a:extLst>
              <a:ext uri="{FF2B5EF4-FFF2-40B4-BE49-F238E27FC236}">
                <a16:creationId xmlns:a16="http://schemas.microsoft.com/office/drawing/2014/main" id="{F170018F-92D2-4121-BA35-FE1CB6448E39}"/>
              </a:ext>
            </a:extLst>
          </p:cNvPr>
          <p:cNvPicPr>
            <a:picLocks noChangeAspect="1"/>
          </p:cNvPicPr>
          <p:nvPr/>
        </p:nvPicPr>
        <p:blipFill>
          <a:blip r:embed="rId3"/>
          <a:stretch>
            <a:fillRect/>
          </a:stretch>
        </p:blipFill>
        <p:spPr>
          <a:xfrm>
            <a:off x="539998" y="4598377"/>
            <a:ext cx="4700217" cy="1720795"/>
          </a:xfrm>
          <a:prstGeom prst="rect">
            <a:avLst/>
          </a:prstGeom>
        </p:spPr>
      </p:pic>
    </p:spTree>
    <p:extLst>
      <p:ext uri="{BB962C8B-B14F-4D97-AF65-F5344CB8AC3E}">
        <p14:creationId xmlns:p14="http://schemas.microsoft.com/office/powerpoint/2010/main" val="3883813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609484"/>
          </a:xfrm>
        </p:spPr>
        <p:txBody>
          <a:bodyPr/>
          <a:lstStyle/>
          <a:p>
            <a:r>
              <a:rPr lang="en-US" dirty="0"/>
              <a:t>Project management-supplier circle</a:t>
            </a:r>
            <a:br>
              <a:rPr lang="en-US" dirty="0"/>
            </a:br>
            <a:r>
              <a:rPr lang="en-US" dirty="0"/>
              <a:t>Existing supplier</a:t>
            </a:r>
          </a:p>
        </p:txBody>
      </p:sp>
      <p:sp>
        <p:nvSpPr>
          <p:cNvPr id="3" name="Content Placeholder 2"/>
          <p:cNvSpPr>
            <a:spLocks noGrp="1"/>
          </p:cNvSpPr>
          <p:nvPr>
            <p:ph idx="1"/>
          </p:nvPr>
        </p:nvSpPr>
        <p:spPr>
          <a:xfrm>
            <a:off x="566893" y="1351429"/>
            <a:ext cx="4512101" cy="2420471"/>
          </a:xfrm>
        </p:spPr>
        <p:txBody>
          <a:bodyPr/>
          <a:lstStyle/>
          <a:p>
            <a:pPr marL="285750" indent="-285750">
              <a:buFont typeface="Wingdings" panose="05000000000000000000" pitchFamily="2" charset="2"/>
              <a:buChar char="Ø"/>
            </a:pPr>
            <a:endParaRPr lang="en-US" dirty="0"/>
          </a:p>
          <a:p>
            <a:r>
              <a:rPr lang="en-US" b="1" dirty="0"/>
              <a:t>Supplier Circle</a:t>
            </a:r>
            <a:r>
              <a:rPr lang="en-US" dirty="0"/>
              <a:t>: Invite your supplier</a:t>
            </a:r>
          </a:p>
          <a:p>
            <a:pPr marL="285750" indent="-285750">
              <a:buFont typeface="Wingdings" panose="05000000000000000000" pitchFamily="2" charset="2"/>
              <a:buChar char="Ø"/>
            </a:pPr>
            <a:r>
              <a:rPr lang="en-US" dirty="0"/>
              <a:t>If the supplier is already existing </a:t>
            </a:r>
          </a:p>
          <a:p>
            <a:r>
              <a:rPr lang="en-US" dirty="0"/>
              <a:t>    in the Supplier database click on</a:t>
            </a:r>
          </a:p>
          <a:p>
            <a:r>
              <a:rPr lang="en-US" b="1" dirty="0"/>
              <a:t>Add</a:t>
            </a:r>
            <a:r>
              <a:rPr lang="en-US" dirty="0"/>
              <a:t>-select supplier-</a:t>
            </a:r>
            <a:r>
              <a:rPr lang="en-US" b="1" dirty="0"/>
              <a:t>Add to current project</a:t>
            </a:r>
          </a:p>
          <a:p>
            <a:r>
              <a:rPr lang="en-US" b="1" dirty="0"/>
              <a:t>Save supplier team/Insert Supplier Team</a:t>
            </a:r>
          </a:p>
          <a:p>
            <a:r>
              <a:rPr lang="en-US" i="1" dirty="0"/>
              <a:t>Similar as for Save/Insert project team</a:t>
            </a:r>
          </a:p>
          <a:p>
            <a:pPr marL="285750" indent="-285750">
              <a:buFont typeface="Wingdings" panose="05000000000000000000" pitchFamily="2" charset="2"/>
              <a:buChar char="Ø"/>
            </a:pPr>
            <a:endParaRPr lang="en-US"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8</a:t>
            </a:fld>
            <a:endParaRPr lang="en-GB"/>
          </a:p>
        </p:txBody>
      </p:sp>
      <p:pic>
        <p:nvPicPr>
          <p:cNvPr id="8" name="Picture 7">
            <a:extLst>
              <a:ext uri="{FF2B5EF4-FFF2-40B4-BE49-F238E27FC236}">
                <a16:creationId xmlns:a16="http://schemas.microsoft.com/office/drawing/2014/main" id="{324F8CB1-DBD2-445B-B762-E8F105B0313C}"/>
              </a:ext>
            </a:extLst>
          </p:cNvPr>
          <p:cNvPicPr>
            <a:picLocks noChangeAspect="1"/>
          </p:cNvPicPr>
          <p:nvPr/>
        </p:nvPicPr>
        <p:blipFill>
          <a:blip r:embed="rId2"/>
          <a:stretch>
            <a:fillRect/>
          </a:stretch>
        </p:blipFill>
        <p:spPr>
          <a:xfrm>
            <a:off x="6699738" y="1028700"/>
            <a:ext cx="4598378" cy="5205046"/>
          </a:xfrm>
          <a:prstGeom prst="rect">
            <a:avLst/>
          </a:prstGeom>
        </p:spPr>
      </p:pic>
      <p:pic>
        <p:nvPicPr>
          <p:cNvPr id="10" name="Picture 9">
            <a:extLst>
              <a:ext uri="{FF2B5EF4-FFF2-40B4-BE49-F238E27FC236}">
                <a16:creationId xmlns:a16="http://schemas.microsoft.com/office/drawing/2014/main" id="{B191D864-924E-4346-BF02-9E1D0157FA8B}"/>
              </a:ext>
            </a:extLst>
          </p:cNvPr>
          <p:cNvPicPr>
            <a:picLocks noChangeAspect="1"/>
          </p:cNvPicPr>
          <p:nvPr/>
        </p:nvPicPr>
        <p:blipFill>
          <a:blip r:embed="rId3"/>
          <a:stretch>
            <a:fillRect/>
          </a:stretch>
        </p:blipFill>
        <p:spPr>
          <a:xfrm>
            <a:off x="566893" y="3789978"/>
            <a:ext cx="5611538" cy="2262060"/>
          </a:xfrm>
          <a:prstGeom prst="rect">
            <a:avLst/>
          </a:prstGeom>
        </p:spPr>
      </p:pic>
    </p:spTree>
    <p:extLst>
      <p:ext uri="{BB962C8B-B14F-4D97-AF65-F5344CB8AC3E}">
        <p14:creationId xmlns:p14="http://schemas.microsoft.com/office/powerpoint/2010/main" val="389102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504092"/>
            <a:ext cx="11276862" cy="766924"/>
          </a:xfrm>
        </p:spPr>
        <p:txBody>
          <a:bodyPr/>
          <a:lstStyle/>
          <a:p>
            <a:r>
              <a:rPr lang="en-US" dirty="0"/>
              <a:t>Project management-supplier circle</a:t>
            </a:r>
            <a:br>
              <a:rPr lang="en-US" dirty="0"/>
            </a:br>
            <a:r>
              <a:rPr lang="en-US" dirty="0"/>
              <a:t>NEW supplier-REGISTRATION VIA METRO LINK PLUS</a:t>
            </a:r>
          </a:p>
        </p:txBody>
      </p:sp>
      <p:sp>
        <p:nvSpPr>
          <p:cNvPr id="3" name="Content Placeholder 2"/>
          <p:cNvSpPr>
            <a:spLocks noGrp="1"/>
          </p:cNvSpPr>
          <p:nvPr>
            <p:ph idx="1"/>
          </p:nvPr>
        </p:nvSpPr>
        <p:spPr>
          <a:xfrm>
            <a:off x="566893" y="1351429"/>
            <a:ext cx="9244619" cy="989435"/>
          </a:xfrm>
        </p:spPr>
        <p:txBody>
          <a:bodyPr/>
          <a:lstStyle/>
          <a:p>
            <a:pPr marL="285750" indent="-285750">
              <a:buFont typeface="Wingdings" panose="05000000000000000000" pitchFamily="2" charset="2"/>
              <a:buChar char="Ø"/>
            </a:pPr>
            <a:endParaRPr lang="en-US" dirty="0"/>
          </a:p>
          <a:p>
            <a:pPr marL="285750" indent="-285750">
              <a:lnSpc>
                <a:spcPct val="150000"/>
              </a:lnSpc>
              <a:buFont typeface="Wingdings" panose="05000000000000000000" pitchFamily="2" charset="2"/>
              <a:buChar char="Ø"/>
            </a:pPr>
            <a:r>
              <a:rPr lang="en-US" sz="1400" dirty="0"/>
              <a:t>If the supplier is NOT existing in the Supplier database, you will need to onboard the company and users via the </a:t>
            </a:r>
            <a:r>
              <a:rPr lang="en-US" sz="1400" b="1" dirty="0"/>
              <a:t>Metro Link Plus </a:t>
            </a:r>
            <a:r>
              <a:rPr lang="en-US" sz="1400" dirty="0"/>
              <a:t>platform.</a:t>
            </a:r>
          </a:p>
          <a:p>
            <a:pPr marL="285750" indent="-285750">
              <a:buFont typeface="Wingdings" panose="05000000000000000000" pitchFamily="2" charset="2"/>
              <a:buChar char="Ø"/>
            </a:pPr>
            <a:endParaRPr lang="en-US" dirty="0"/>
          </a:p>
        </p:txBody>
      </p:sp>
      <p:sp>
        <p:nvSpPr>
          <p:cNvPr id="5" name="Footer Placeholder 4"/>
          <p:cNvSpPr>
            <a:spLocks noGrp="1"/>
          </p:cNvSpPr>
          <p:nvPr>
            <p:ph type="ftr" sz="quarter" idx="11"/>
          </p:nvPr>
        </p:nvSpPr>
        <p:spPr/>
        <p:txBody>
          <a:bodyPr/>
          <a:lstStyle/>
          <a:p>
            <a:r>
              <a:rPr lang="en-US" altLang="en-US" dirty="0">
                <a:ea typeface="ＭＳ Ｐゴシック" pitchFamily="34" charset="-128"/>
              </a:rPr>
              <a:t>Corporate Global Food Sourcing</a:t>
            </a:r>
            <a:endParaRPr lang="en-US" dirty="0"/>
          </a:p>
        </p:txBody>
      </p:sp>
      <p:sp>
        <p:nvSpPr>
          <p:cNvPr id="6" name="Slide Number Placeholder 5"/>
          <p:cNvSpPr>
            <a:spLocks noGrp="1"/>
          </p:cNvSpPr>
          <p:nvPr>
            <p:ph type="sldNum" sz="quarter" idx="12"/>
          </p:nvPr>
        </p:nvSpPr>
        <p:spPr/>
        <p:txBody>
          <a:bodyPr/>
          <a:lstStyle/>
          <a:p>
            <a:fld id="{BD5CE54B-C29A-4A25-9174-59FEA10EAC97}" type="slidenum">
              <a:rPr lang="en-GB" smtClean="0"/>
              <a:t>9</a:t>
            </a:fld>
            <a:endParaRPr lang="en-GB"/>
          </a:p>
        </p:txBody>
      </p:sp>
      <p:pic>
        <p:nvPicPr>
          <p:cNvPr id="7" name="Picture 6">
            <a:extLst>
              <a:ext uri="{FF2B5EF4-FFF2-40B4-BE49-F238E27FC236}">
                <a16:creationId xmlns:a16="http://schemas.microsoft.com/office/drawing/2014/main" id="{A2D625BB-E9D8-4396-B216-D6E56CD44035}"/>
              </a:ext>
            </a:extLst>
          </p:cNvPr>
          <p:cNvPicPr>
            <a:picLocks noChangeAspect="1"/>
          </p:cNvPicPr>
          <p:nvPr/>
        </p:nvPicPr>
        <p:blipFill>
          <a:blip r:embed="rId2"/>
          <a:stretch>
            <a:fillRect/>
          </a:stretch>
        </p:blipFill>
        <p:spPr>
          <a:xfrm>
            <a:off x="1626298" y="2658596"/>
            <a:ext cx="7947470" cy="3034858"/>
          </a:xfrm>
          <a:prstGeom prst="rect">
            <a:avLst/>
          </a:prstGeom>
        </p:spPr>
      </p:pic>
    </p:spTree>
    <p:extLst>
      <p:ext uri="{BB962C8B-B14F-4D97-AF65-F5344CB8AC3E}">
        <p14:creationId xmlns:p14="http://schemas.microsoft.com/office/powerpoint/2010/main" val="4139029313"/>
      </p:ext>
    </p:extLst>
  </p:cSld>
  <p:clrMapOvr>
    <a:masterClrMapping/>
  </p:clrMapOvr>
</p:sld>
</file>

<file path=ppt/theme/theme1.xml><?xml version="1.0" encoding="utf-8"?>
<a:theme xmlns:a="http://schemas.openxmlformats.org/drawingml/2006/main" name="PPTMaster_MetroAG_EN_16x9 (1)">
  <a:themeElements>
    <a:clrScheme name="Metro">
      <a:dk1>
        <a:srgbClr val="000000"/>
      </a:dk1>
      <a:lt1>
        <a:srgbClr val="FFFFFF"/>
      </a:lt1>
      <a:dk2>
        <a:srgbClr val="003B7E"/>
      </a:dk2>
      <a:lt2>
        <a:srgbClr val="FFFFFF"/>
      </a:lt2>
      <a:accent1>
        <a:srgbClr val="003B7E"/>
      </a:accent1>
      <a:accent2>
        <a:srgbClr val="F9AE00"/>
      </a:accent2>
      <a:accent3>
        <a:srgbClr val="1961AC"/>
      </a:accent3>
      <a:accent4>
        <a:srgbClr val="70AEDF"/>
      </a:accent4>
      <a:accent5>
        <a:srgbClr val="FDCA53"/>
      </a:accent5>
      <a:accent6>
        <a:srgbClr val="F28E00"/>
      </a:accent6>
      <a:hlink>
        <a:srgbClr val="003B7E"/>
      </a:hlink>
      <a:folHlink>
        <a:srgbClr val="954F72"/>
      </a:folHlink>
    </a:clrScheme>
    <a:fontScheme name="Metr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54" id="{DBC1B722-712E-D24B-8DC3-91A097D40490}" vid="{CCB11CE5-2B20-654A-B162-E787584B42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PPTMaster_MetroAG_EN_16x9 (1)</Template>
  <TotalTime>0</TotalTime>
  <Words>2320</Words>
  <Application>Microsoft Office PowerPoint</Application>
  <PresentationFormat>Widescreen</PresentationFormat>
  <Paragraphs>340</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Verdana</vt:lpstr>
      <vt:lpstr>Wingdings</vt:lpstr>
      <vt:lpstr>PPTMaster_MetroAG_EN_16x9 (1)</vt:lpstr>
      <vt:lpstr>COBM _PROJECT SUPPORT FOOD PROJECTS</vt:lpstr>
      <vt:lpstr>HOW TO CREATE A NEW CORPORATE FOOD PROJECT</vt:lpstr>
      <vt:lpstr>HOW TO set corporate global food sourcing template your default template</vt:lpstr>
      <vt:lpstr>Project management-project details</vt:lpstr>
      <vt:lpstr>Project management-SCHEDULE</vt:lpstr>
      <vt:lpstr>Project management-project team add icon</vt:lpstr>
      <vt:lpstr>Project management-project team create &amp; insert project team</vt:lpstr>
      <vt:lpstr>Project management-supplier circle Existing supplier</vt:lpstr>
      <vt:lpstr>Project management-supplier circle NEW supplier-REGISTRATION VIA METRO LINK PLUS</vt:lpstr>
      <vt:lpstr>Project management-documents</vt:lpstr>
      <vt:lpstr>Demand specification-add new article</vt:lpstr>
      <vt:lpstr>Demand specification-add existing article</vt:lpstr>
      <vt:lpstr>Demand specification-publish</vt:lpstr>
      <vt:lpstr>Demand specification-check received answers</vt:lpstr>
      <vt:lpstr>Rfp-created from demand specification</vt:lpstr>
      <vt:lpstr>Rfp-create a new grid</vt:lpstr>
      <vt:lpstr>Rfp-define your columns</vt:lpstr>
      <vt:lpstr>Rfp-created from an accessible project</vt:lpstr>
      <vt:lpstr>Publish RFP: Data passed to Suppliers</vt:lpstr>
      <vt:lpstr>Auction creation (Optional) </vt:lpstr>
      <vt:lpstr>Awarding: Prerequisite for GTIN assignment</vt:lpstr>
      <vt:lpstr>Copy for renegotiate</vt:lpstr>
      <vt:lpstr>Project maintenance request from oss</vt:lpstr>
      <vt:lpstr>CONTACTS</vt:lpstr>
    </vt:vector>
  </TitlesOfParts>
  <Company>METRO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 VERDANA BOLD 36 pt</dc:title>
  <dc:creator>Miklos-Grigercsik, Szidonia</dc:creator>
  <cp:lastModifiedBy>Miklos-Grigercsik, Szidonia (external)</cp:lastModifiedBy>
  <cp:revision>328</cp:revision>
  <cp:lastPrinted>2017-01-31T10:06:21Z</cp:lastPrinted>
  <dcterms:created xsi:type="dcterms:W3CDTF">2020-04-21T16:53:56Z</dcterms:created>
  <dcterms:modified xsi:type="dcterms:W3CDTF">2022-09-15T09:33:34Z</dcterms:modified>
</cp:coreProperties>
</file>