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6" r:id="rId1"/>
    <p:sldMasterId id="2147483870" r:id="rId2"/>
    <p:sldMasterId id="2147483903" r:id="rId3"/>
    <p:sldMasterId id="2147483928" r:id="rId4"/>
    <p:sldMasterId id="2147483952" r:id="rId5"/>
    <p:sldMasterId id="2147484032" r:id="rId6"/>
  </p:sldMasterIdLst>
  <p:notesMasterIdLst>
    <p:notesMasterId r:id="rId52"/>
  </p:notesMasterIdLst>
  <p:handoutMasterIdLst>
    <p:handoutMasterId r:id="rId53"/>
  </p:handoutMasterIdLst>
  <p:sldIdLst>
    <p:sldId id="1047" r:id="rId7"/>
    <p:sldId id="1123" r:id="rId8"/>
    <p:sldId id="1192" r:id="rId9"/>
    <p:sldId id="1125" r:id="rId10"/>
    <p:sldId id="1126" r:id="rId11"/>
    <p:sldId id="1127" r:id="rId12"/>
    <p:sldId id="1128" r:id="rId13"/>
    <p:sldId id="1129" r:id="rId14"/>
    <p:sldId id="1194" r:id="rId15"/>
    <p:sldId id="1202" r:id="rId16"/>
    <p:sldId id="1203" r:id="rId17"/>
    <p:sldId id="1204" r:id="rId18"/>
    <p:sldId id="1205" r:id="rId19"/>
    <p:sldId id="1196" r:id="rId20"/>
    <p:sldId id="1151" r:id="rId21"/>
    <p:sldId id="1154" r:id="rId22"/>
    <p:sldId id="1197" r:id="rId23"/>
    <p:sldId id="1157" r:id="rId24"/>
    <p:sldId id="1158" r:id="rId25"/>
    <p:sldId id="1160" r:id="rId26"/>
    <p:sldId id="1159" r:id="rId27"/>
    <p:sldId id="1161" r:id="rId28"/>
    <p:sldId id="1201" r:id="rId29"/>
    <p:sldId id="1174" r:id="rId30"/>
    <p:sldId id="1175" r:id="rId31"/>
    <p:sldId id="1177" r:id="rId32"/>
    <p:sldId id="1178" r:id="rId33"/>
    <p:sldId id="1164" r:id="rId34"/>
    <p:sldId id="1185" r:id="rId35"/>
    <p:sldId id="1206" r:id="rId36"/>
    <p:sldId id="1142" r:id="rId37"/>
    <p:sldId id="1139" r:id="rId38"/>
    <p:sldId id="1140" r:id="rId39"/>
    <p:sldId id="1141" r:id="rId40"/>
    <p:sldId id="1208" r:id="rId41"/>
    <p:sldId id="1187" r:id="rId42"/>
    <p:sldId id="1188" r:id="rId43"/>
    <p:sldId id="1189" r:id="rId44"/>
    <p:sldId id="1190" r:id="rId45"/>
    <p:sldId id="1191" r:id="rId46"/>
    <p:sldId id="1193" r:id="rId47"/>
    <p:sldId id="1131" r:id="rId48"/>
    <p:sldId id="1132" r:id="rId49"/>
    <p:sldId id="1133" r:id="rId50"/>
    <p:sldId id="1134" r:id="rId51"/>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a Davis" initials="A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A6E0"/>
    <a:srgbClr val="0067A6"/>
    <a:srgbClr val="56AB42"/>
    <a:srgbClr val="F15D32"/>
    <a:srgbClr val="00619E"/>
    <a:srgbClr val="003A63"/>
    <a:srgbClr val="595959"/>
    <a:srgbClr val="004812"/>
    <a:srgbClr val="0075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434" autoAdjust="0"/>
  </p:normalViewPr>
  <p:slideViewPr>
    <p:cSldViewPr snapToGrid="0" snapToObjects="1">
      <p:cViewPr varScale="1">
        <p:scale>
          <a:sx n="113" d="100"/>
          <a:sy n="113" d="100"/>
        </p:scale>
        <p:origin x="749" y="91"/>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480F4-F7E6-1B4C-85FC-F792DA895C66}" type="doc">
      <dgm:prSet loTypeId="urn:microsoft.com/office/officeart/2005/8/layout/list1" loCatId="" qsTypeId="urn:microsoft.com/office/officeart/2005/8/quickstyle/3d3" qsCatId="3D" csTypeId="urn:microsoft.com/office/officeart/2005/8/colors/accent5_4" csCatId="accent5" phldr="1"/>
      <dgm:spPr/>
      <dgm:t>
        <a:bodyPr/>
        <a:lstStyle/>
        <a:p>
          <a:endParaRPr lang="en-US"/>
        </a:p>
      </dgm:t>
    </dgm:pt>
    <dgm:pt modelId="{6500B954-A371-0044-B80D-5BBC807BFCD4}">
      <dgm:prSet phldrT="[Text]"/>
      <dgm:spPr/>
      <dgm:t>
        <a:bodyPr/>
        <a:lstStyle/>
        <a:p>
          <a:r>
            <a:rPr lang="en-US" dirty="0"/>
            <a:t>Pricing Compliance</a:t>
          </a:r>
        </a:p>
      </dgm:t>
    </dgm:pt>
    <dgm:pt modelId="{81244A82-1431-BC4D-8A9D-46628781E03A}" type="parTrans" cxnId="{5A98A6C5-904D-FD4C-BD00-3BCC48269010}">
      <dgm:prSet/>
      <dgm:spPr/>
      <dgm:t>
        <a:bodyPr/>
        <a:lstStyle/>
        <a:p>
          <a:endParaRPr lang="en-US"/>
        </a:p>
      </dgm:t>
    </dgm:pt>
    <dgm:pt modelId="{2FB9CB36-B5FB-CE48-9A55-3CEE89B6D537}" type="sibTrans" cxnId="{5A98A6C5-904D-FD4C-BD00-3BCC48269010}">
      <dgm:prSet/>
      <dgm:spPr/>
      <dgm:t>
        <a:bodyPr/>
        <a:lstStyle/>
        <a:p>
          <a:endParaRPr lang="en-US"/>
        </a:p>
      </dgm:t>
    </dgm:pt>
    <dgm:pt modelId="{67A22B15-6BDC-6446-B720-74C96A519FF4}">
      <dgm:prSet phldrT="[Text]"/>
      <dgm:spPr/>
      <dgm:t>
        <a:bodyPr/>
        <a:lstStyle/>
        <a:p>
          <a:r>
            <a:rPr lang="en-US" dirty="0"/>
            <a:t>Classification of Pricing decisions made </a:t>
          </a:r>
        </a:p>
      </dgm:t>
    </dgm:pt>
    <dgm:pt modelId="{EC4BAFF2-B7A4-ED4C-9813-63122356F0B3}" type="parTrans" cxnId="{8FB12031-71C1-4B45-B729-3B0D6148FCAE}">
      <dgm:prSet/>
      <dgm:spPr/>
      <dgm:t>
        <a:bodyPr/>
        <a:lstStyle/>
        <a:p>
          <a:endParaRPr lang="en-US"/>
        </a:p>
      </dgm:t>
    </dgm:pt>
    <dgm:pt modelId="{5F0BF828-B6AD-1D43-BC08-89AE4E2E7C62}" type="sibTrans" cxnId="{8FB12031-71C1-4B45-B729-3B0D6148FCAE}">
      <dgm:prSet/>
      <dgm:spPr/>
      <dgm:t>
        <a:bodyPr/>
        <a:lstStyle/>
        <a:p>
          <a:endParaRPr lang="en-US"/>
        </a:p>
      </dgm:t>
    </dgm:pt>
    <dgm:pt modelId="{E41038CB-9AFA-AE46-815A-F88DC5885294}" type="pres">
      <dgm:prSet presAssocID="{B09480F4-F7E6-1B4C-85FC-F792DA895C66}" presName="linear" presStyleCnt="0">
        <dgm:presLayoutVars>
          <dgm:dir/>
          <dgm:animLvl val="lvl"/>
          <dgm:resizeHandles val="exact"/>
        </dgm:presLayoutVars>
      </dgm:prSet>
      <dgm:spPr/>
    </dgm:pt>
    <dgm:pt modelId="{D724776B-2814-4D41-BC7F-638816AEF671}" type="pres">
      <dgm:prSet presAssocID="{6500B954-A371-0044-B80D-5BBC807BFCD4}" presName="parentLin" presStyleCnt="0"/>
      <dgm:spPr/>
    </dgm:pt>
    <dgm:pt modelId="{88AB30C6-B267-C345-B922-B56D8D2F0009}" type="pres">
      <dgm:prSet presAssocID="{6500B954-A371-0044-B80D-5BBC807BFCD4}" presName="parentLeftMargin" presStyleLbl="node1" presStyleIdx="0" presStyleCnt="1"/>
      <dgm:spPr/>
    </dgm:pt>
    <dgm:pt modelId="{3A1CC997-3D8D-C64D-98A1-168DB82E604A}" type="pres">
      <dgm:prSet presAssocID="{6500B954-A371-0044-B80D-5BBC807BFCD4}" presName="parentText" presStyleLbl="node1" presStyleIdx="0" presStyleCnt="1">
        <dgm:presLayoutVars>
          <dgm:chMax val="0"/>
          <dgm:bulletEnabled val="1"/>
        </dgm:presLayoutVars>
      </dgm:prSet>
      <dgm:spPr/>
    </dgm:pt>
    <dgm:pt modelId="{E9E9562E-83AC-844D-9C77-E0C601050090}" type="pres">
      <dgm:prSet presAssocID="{6500B954-A371-0044-B80D-5BBC807BFCD4}" presName="negativeSpace" presStyleCnt="0"/>
      <dgm:spPr/>
    </dgm:pt>
    <dgm:pt modelId="{6166DF02-0984-4249-AA33-0252ACDDDB16}" type="pres">
      <dgm:prSet presAssocID="{6500B954-A371-0044-B80D-5BBC807BFCD4}" presName="childText" presStyleLbl="conFgAcc1" presStyleIdx="0" presStyleCnt="1">
        <dgm:presLayoutVars>
          <dgm:bulletEnabled val="1"/>
        </dgm:presLayoutVars>
      </dgm:prSet>
      <dgm:spPr/>
    </dgm:pt>
  </dgm:ptLst>
  <dgm:cxnLst>
    <dgm:cxn modelId="{7290B517-8FF2-44A9-AD9C-876B4A79195D}" type="presOf" srcId="{B09480F4-F7E6-1B4C-85FC-F792DA895C66}" destId="{E41038CB-9AFA-AE46-815A-F88DC5885294}" srcOrd="0" destOrd="0" presId="urn:microsoft.com/office/officeart/2005/8/layout/list1"/>
    <dgm:cxn modelId="{E68F6D1D-2969-428F-8135-6870E8E1C423}" type="presOf" srcId="{6500B954-A371-0044-B80D-5BBC807BFCD4}" destId="{88AB30C6-B267-C345-B922-B56D8D2F0009}" srcOrd="0" destOrd="0" presId="urn:microsoft.com/office/officeart/2005/8/layout/list1"/>
    <dgm:cxn modelId="{DA8BD81F-34CF-43DF-9F5A-69443F5CF460}" type="presOf" srcId="{67A22B15-6BDC-6446-B720-74C96A519FF4}" destId="{6166DF02-0984-4249-AA33-0252ACDDDB16}" srcOrd="0" destOrd="0" presId="urn:microsoft.com/office/officeart/2005/8/layout/list1"/>
    <dgm:cxn modelId="{628A7A23-93C4-4389-A147-CF4437990807}" type="presOf" srcId="{6500B954-A371-0044-B80D-5BBC807BFCD4}" destId="{3A1CC997-3D8D-C64D-98A1-168DB82E604A}" srcOrd="1" destOrd="0" presId="urn:microsoft.com/office/officeart/2005/8/layout/list1"/>
    <dgm:cxn modelId="{8FB12031-71C1-4B45-B729-3B0D6148FCAE}" srcId="{6500B954-A371-0044-B80D-5BBC807BFCD4}" destId="{67A22B15-6BDC-6446-B720-74C96A519FF4}" srcOrd="0" destOrd="0" parTransId="{EC4BAFF2-B7A4-ED4C-9813-63122356F0B3}" sibTransId="{5F0BF828-B6AD-1D43-BC08-89AE4E2E7C62}"/>
    <dgm:cxn modelId="{5A98A6C5-904D-FD4C-BD00-3BCC48269010}" srcId="{B09480F4-F7E6-1B4C-85FC-F792DA895C66}" destId="{6500B954-A371-0044-B80D-5BBC807BFCD4}" srcOrd="0" destOrd="0" parTransId="{81244A82-1431-BC4D-8A9D-46628781E03A}" sibTransId="{2FB9CB36-B5FB-CE48-9A55-3CEE89B6D537}"/>
    <dgm:cxn modelId="{E15D4F95-DD97-4BD5-BF1B-322C490701D6}" type="presParOf" srcId="{E41038CB-9AFA-AE46-815A-F88DC5885294}" destId="{D724776B-2814-4D41-BC7F-638816AEF671}" srcOrd="0" destOrd="0" presId="urn:microsoft.com/office/officeart/2005/8/layout/list1"/>
    <dgm:cxn modelId="{7518223B-A9A0-47C0-9286-368DE470B1B0}" type="presParOf" srcId="{D724776B-2814-4D41-BC7F-638816AEF671}" destId="{88AB30C6-B267-C345-B922-B56D8D2F0009}" srcOrd="0" destOrd="0" presId="urn:microsoft.com/office/officeart/2005/8/layout/list1"/>
    <dgm:cxn modelId="{6488CEB0-B840-42CE-861B-34FC3042BE83}" type="presParOf" srcId="{D724776B-2814-4D41-BC7F-638816AEF671}" destId="{3A1CC997-3D8D-C64D-98A1-168DB82E604A}" srcOrd="1" destOrd="0" presId="urn:microsoft.com/office/officeart/2005/8/layout/list1"/>
    <dgm:cxn modelId="{506655CD-30D2-45F7-9822-5740C7877A70}" type="presParOf" srcId="{E41038CB-9AFA-AE46-815A-F88DC5885294}" destId="{E9E9562E-83AC-844D-9C77-E0C601050090}" srcOrd="1" destOrd="0" presId="urn:microsoft.com/office/officeart/2005/8/layout/list1"/>
    <dgm:cxn modelId="{D3A5E1A8-48E9-4CDD-BDE7-583B204A89EA}" type="presParOf" srcId="{E41038CB-9AFA-AE46-815A-F88DC5885294}" destId="{6166DF02-0984-4249-AA33-0252ACDDDB1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480F4-F7E6-1B4C-85FC-F792DA895C66}" type="doc">
      <dgm:prSet loTypeId="urn:microsoft.com/office/officeart/2005/8/layout/list1" loCatId="" qsTypeId="urn:microsoft.com/office/officeart/2005/8/quickstyle/3d3" qsCatId="3D" csTypeId="urn:microsoft.com/office/officeart/2005/8/colors/accent5_4" csCatId="accent5" phldr="1"/>
      <dgm:spPr/>
      <dgm:t>
        <a:bodyPr/>
        <a:lstStyle/>
        <a:p>
          <a:endParaRPr lang="en-US"/>
        </a:p>
      </dgm:t>
    </dgm:pt>
    <dgm:pt modelId="{6500B954-A371-0044-B80D-5BBC807BFCD4}">
      <dgm:prSet phldrT="[Text]"/>
      <dgm:spPr/>
      <dgm:t>
        <a:bodyPr/>
        <a:lstStyle/>
        <a:p>
          <a:r>
            <a:rPr lang="en-US" dirty="0"/>
            <a:t>Price Lift Analysis</a:t>
          </a:r>
        </a:p>
      </dgm:t>
    </dgm:pt>
    <dgm:pt modelId="{81244A82-1431-BC4D-8A9D-46628781E03A}" type="parTrans" cxnId="{5A98A6C5-904D-FD4C-BD00-3BCC48269010}">
      <dgm:prSet/>
      <dgm:spPr/>
      <dgm:t>
        <a:bodyPr/>
        <a:lstStyle/>
        <a:p>
          <a:endParaRPr lang="en-US"/>
        </a:p>
      </dgm:t>
    </dgm:pt>
    <dgm:pt modelId="{2FB9CB36-B5FB-CE48-9A55-3CEE89B6D537}" type="sibTrans" cxnId="{5A98A6C5-904D-FD4C-BD00-3BCC48269010}">
      <dgm:prSet/>
      <dgm:spPr/>
      <dgm:t>
        <a:bodyPr/>
        <a:lstStyle/>
        <a:p>
          <a:endParaRPr lang="en-US"/>
        </a:p>
      </dgm:t>
    </dgm:pt>
    <dgm:pt modelId="{67A22B15-6BDC-6446-B720-74C96A519FF4}">
      <dgm:prSet phldrT="[Text]"/>
      <dgm:spPr/>
      <dgm:t>
        <a:bodyPr/>
        <a:lstStyle/>
        <a:p>
          <a:r>
            <a:rPr lang="en-US" dirty="0"/>
            <a:t>Measuring ‘lift’ and what impact the price change had</a:t>
          </a:r>
        </a:p>
      </dgm:t>
    </dgm:pt>
    <dgm:pt modelId="{EC4BAFF2-B7A4-ED4C-9813-63122356F0B3}" type="parTrans" cxnId="{8FB12031-71C1-4B45-B729-3B0D6148FCAE}">
      <dgm:prSet/>
      <dgm:spPr/>
      <dgm:t>
        <a:bodyPr/>
        <a:lstStyle/>
        <a:p>
          <a:endParaRPr lang="en-US"/>
        </a:p>
      </dgm:t>
    </dgm:pt>
    <dgm:pt modelId="{5F0BF828-B6AD-1D43-BC08-89AE4E2E7C62}" type="sibTrans" cxnId="{8FB12031-71C1-4B45-B729-3B0D6148FCAE}">
      <dgm:prSet/>
      <dgm:spPr/>
      <dgm:t>
        <a:bodyPr/>
        <a:lstStyle/>
        <a:p>
          <a:endParaRPr lang="en-US"/>
        </a:p>
      </dgm:t>
    </dgm:pt>
    <dgm:pt modelId="{E41038CB-9AFA-AE46-815A-F88DC5885294}" type="pres">
      <dgm:prSet presAssocID="{B09480F4-F7E6-1B4C-85FC-F792DA895C66}" presName="linear" presStyleCnt="0">
        <dgm:presLayoutVars>
          <dgm:dir/>
          <dgm:animLvl val="lvl"/>
          <dgm:resizeHandles val="exact"/>
        </dgm:presLayoutVars>
      </dgm:prSet>
      <dgm:spPr/>
    </dgm:pt>
    <dgm:pt modelId="{D724776B-2814-4D41-BC7F-638816AEF671}" type="pres">
      <dgm:prSet presAssocID="{6500B954-A371-0044-B80D-5BBC807BFCD4}" presName="parentLin" presStyleCnt="0"/>
      <dgm:spPr/>
    </dgm:pt>
    <dgm:pt modelId="{88AB30C6-B267-C345-B922-B56D8D2F0009}" type="pres">
      <dgm:prSet presAssocID="{6500B954-A371-0044-B80D-5BBC807BFCD4}" presName="parentLeftMargin" presStyleLbl="node1" presStyleIdx="0" presStyleCnt="1"/>
      <dgm:spPr/>
    </dgm:pt>
    <dgm:pt modelId="{3A1CC997-3D8D-C64D-98A1-168DB82E604A}" type="pres">
      <dgm:prSet presAssocID="{6500B954-A371-0044-B80D-5BBC807BFCD4}" presName="parentText" presStyleLbl="node1" presStyleIdx="0" presStyleCnt="1">
        <dgm:presLayoutVars>
          <dgm:chMax val="0"/>
          <dgm:bulletEnabled val="1"/>
        </dgm:presLayoutVars>
      </dgm:prSet>
      <dgm:spPr/>
    </dgm:pt>
    <dgm:pt modelId="{E9E9562E-83AC-844D-9C77-E0C601050090}" type="pres">
      <dgm:prSet presAssocID="{6500B954-A371-0044-B80D-5BBC807BFCD4}" presName="negativeSpace" presStyleCnt="0"/>
      <dgm:spPr/>
    </dgm:pt>
    <dgm:pt modelId="{6166DF02-0984-4249-AA33-0252ACDDDB16}" type="pres">
      <dgm:prSet presAssocID="{6500B954-A371-0044-B80D-5BBC807BFCD4}" presName="childText" presStyleLbl="conFgAcc1" presStyleIdx="0" presStyleCnt="1">
        <dgm:presLayoutVars>
          <dgm:bulletEnabled val="1"/>
        </dgm:presLayoutVars>
      </dgm:prSet>
      <dgm:spPr/>
    </dgm:pt>
  </dgm:ptLst>
  <dgm:cxnLst>
    <dgm:cxn modelId="{B23BE30C-786B-4925-B42D-DDEDE42DE9EF}" type="presOf" srcId="{6500B954-A371-0044-B80D-5BBC807BFCD4}" destId="{3A1CC997-3D8D-C64D-98A1-168DB82E604A}" srcOrd="1" destOrd="0" presId="urn:microsoft.com/office/officeart/2005/8/layout/list1"/>
    <dgm:cxn modelId="{8FB12031-71C1-4B45-B729-3B0D6148FCAE}" srcId="{6500B954-A371-0044-B80D-5BBC807BFCD4}" destId="{67A22B15-6BDC-6446-B720-74C96A519FF4}" srcOrd="0" destOrd="0" parTransId="{EC4BAFF2-B7A4-ED4C-9813-63122356F0B3}" sibTransId="{5F0BF828-B6AD-1D43-BC08-89AE4E2E7C62}"/>
    <dgm:cxn modelId="{37E23C55-764A-44DB-860F-29DA61E92D80}" type="presOf" srcId="{6500B954-A371-0044-B80D-5BBC807BFCD4}" destId="{88AB30C6-B267-C345-B922-B56D8D2F0009}" srcOrd="0" destOrd="0" presId="urn:microsoft.com/office/officeart/2005/8/layout/list1"/>
    <dgm:cxn modelId="{C6551F58-2BA8-43F5-AA5A-5F7563192ADD}" type="presOf" srcId="{67A22B15-6BDC-6446-B720-74C96A519FF4}" destId="{6166DF02-0984-4249-AA33-0252ACDDDB16}" srcOrd="0" destOrd="0" presId="urn:microsoft.com/office/officeart/2005/8/layout/list1"/>
    <dgm:cxn modelId="{72795A82-AE35-4B43-B68D-7423AC798AC8}" type="presOf" srcId="{B09480F4-F7E6-1B4C-85FC-F792DA895C66}" destId="{E41038CB-9AFA-AE46-815A-F88DC5885294}" srcOrd="0" destOrd="0" presId="urn:microsoft.com/office/officeart/2005/8/layout/list1"/>
    <dgm:cxn modelId="{5A98A6C5-904D-FD4C-BD00-3BCC48269010}" srcId="{B09480F4-F7E6-1B4C-85FC-F792DA895C66}" destId="{6500B954-A371-0044-B80D-5BBC807BFCD4}" srcOrd="0" destOrd="0" parTransId="{81244A82-1431-BC4D-8A9D-46628781E03A}" sibTransId="{2FB9CB36-B5FB-CE48-9A55-3CEE89B6D537}"/>
    <dgm:cxn modelId="{6EF5CC3E-BE3F-4AF6-8B29-AEB6A2E4F7F3}" type="presParOf" srcId="{E41038CB-9AFA-AE46-815A-F88DC5885294}" destId="{D724776B-2814-4D41-BC7F-638816AEF671}" srcOrd="0" destOrd="0" presId="urn:microsoft.com/office/officeart/2005/8/layout/list1"/>
    <dgm:cxn modelId="{83129336-1FF3-4134-B560-AC5F7A2D5074}" type="presParOf" srcId="{D724776B-2814-4D41-BC7F-638816AEF671}" destId="{88AB30C6-B267-C345-B922-B56D8D2F0009}" srcOrd="0" destOrd="0" presId="urn:microsoft.com/office/officeart/2005/8/layout/list1"/>
    <dgm:cxn modelId="{89BCA673-0EBE-46E4-BFB7-0D2A274995B0}" type="presParOf" srcId="{D724776B-2814-4D41-BC7F-638816AEF671}" destId="{3A1CC997-3D8D-C64D-98A1-168DB82E604A}" srcOrd="1" destOrd="0" presId="urn:microsoft.com/office/officeart/2005/8/layout/list1"/>
    <dgm:cxn modelId="{563FC125-F366-4454-B197-1B594E0AD95C}" type="presParOf" srcId="{E41038CB-9AFA-AE46-815A-F88DC5885294}" destId="{E9E9562E-83AC-844D-9C77-E0C601050090}" srcOrd="1" destOrd="0" presId="urn:microsoft.com/office/officeart/2005/8/layout/list1"/>
    <dgm:cxn modelId="{131DB6B4-E333-43AF-A011-A9287ACC14D2}" type="presParOf" srcId="{E41038CB-9AFA-AE46-815A-F88DC5885294}" destId="{6166DF02-0984-4249-AA33-0252ACDDDB16}"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9480F4-F7E6-1B4C-85FC-F792DA895C66}" type="doc">
      <dgm:prSet loTypeId="urn:microsoft.com/office/officeart/2005/8/layout/list1" loCatId="" qsTypeId="urn:microsoft.com/office/officeart/2005/8/quickstyle/3d3" qsCatId="3D" csTypeId="urn:microsoft.com/office/officeart/2005/8/colors/accent5_4" csCatId="accent5" phldr="1"/>
      <dgm:spPr/>
      <dgm:t>
        <a:bodyPr/>
        <a:lstStyle/>
        <a:p>
          <a:endParaRPr lang="en-US"/>
        </a:p>
      </dgm:t>
    </dgm:pt>
    <dgm:pt modelId="{6500B954-A371-0044-B80D-5BBC807BFCD4}">
      <dgm:prSet phldrT="[Text]"/>
      <dgm:spPr/>
      <dgm:t>
        <a:bodyPr/>
        <a:lstStyle/>
        <a:p>
          <a:r>
            <a:rPr lang="en-US" dirty="0"/>
            <a:t>Price Lift &amp; Compliance</a:t>
          </a:r>
        </a:p>
      </dgm:t>
    </dgm:pt>
    <dgm:pt modelId="{81244A82-1431-BC4D-8A9D-46628781E03A}" type="parTrans" cxnId="{5A98A6C5-904D-FD4C-BD00-3BCC48269010}">
      <dgm:prSet/>
      <dgm:spPr/>
      <dgm:t>
        <a:bodyPr/>
        <a:lstStyle/>
        <a:p>
          <a:endParaRPr lang="en-US"/>
        </a:p>
      </dgm:t>
    </dgm:pt>
    <dgm:pt modelId="{2FB9CB36-B5FB-CE48-9A55-3CEE89B6D537}" type="sibTrans" cxnId="{5A98A6C5-904D-FD4C-BD00-3BCC48269010}">
      <dgm:prSet/>
      <dgm:spPr/>
      <dgm:t>
        <a:bodyPr/>
        <a:lstStyle/>
        <a:p>
          <a:endParaRPr lang="en-US"/>
        </a:p>
      </dgm:t>
    </dgm:pt>
    <dgm:pt modelId="{67A22B15-6BDC-6446-B720-74C96A519FF4}">
      <dgm:prSet phldrT="[Text]"/>
      <dgm:spPr/>
      <dgm:t>
        <a:bodyPr/>
        <a:lstStyle/>
        <a:p>
          <a:r>
            <a:rPr lang="en-US" dirty="0"/>
            <a:t>Classification of ‘lift’ into the Compliance buckets</a:t>
          </a:r>
        </a:p>
      </dgm:t>
    </dgm:pt>
    <dgm:pt modelId="{EC4BAFF2-B7A4-ED4C-9813-63122356F0B3}" type="parTrans" cxnId="{8FB12031-71C1-4B45-B729-3B0D6148FCAE}">
      <dgm:prSet/>
      <dgm:spPr/>
      <dgm:t>
        <a:bodyPr/>
        <a:lstStyle/>
        <a:p>
          <a:endParaRPr lang="en-US"/>
        </a:p>
      </dgm:t>
    </dgm:pt>
    <dgm:pt modelId="{5F0BF828-B6AD-1D43-BC08-89AE4E2E7C62}" type="sibTrans" cxnId="{8FB12031-71C1-4B45-B729-3B0D6148FCAE}">
      <dgm:prSet/>
      <dgm:spPr/>
      <dgm:t>
        <a:bodyPr/>
        <a:lstStyle/>
        <a:p>
          <a:endParaRPr lang="en-US"/>
        </a:p>
      </dgm:t>
    </dgm:pt>
    <dgm:pt modelId="{E41038CB-9AFA-AE46-815A-F88DC5885294}" type="pres">
      <dgm:prSet presAssocID="{B09480F4-F7E6-1B4C-85FC-F792DA895C66}" presName="linear" presStyleCnt="0">
        <dgm:presLayoutVars>
          <dgm:dir/>
          <dgm:animLvl val="lvl"/>
          <dgm:resizeHandles val="exact"/>
        </dgm:presLayoutVars>
      </dgm:prSet>
      <dgm:spPr/>
    </dgm:pt>
    <dgm:pt modelId="{D724776B-2814-4D41-BC7F-638816AEF671}" type="pres">
      <dgm:prSet presAssocID="{6500B954-A371-0044-B80D-5BBC807BFCD4}" presName="parentLin" presStyleCnt="0"/>
      <dgm:spPr/>
    </dgm:pt>
    <dgm:pt modelId="{88AB30C6-B267-C345-B922-B56D8D2F0009}" type="pres">
      <dgm:prSet presAssocID="{6500B954-A371-0044-B80D-5BBC807BFCD4}" presName="parentLeftMargin" presStyleLbl="node1" presStyleIdx="0" presStyleCnt="1"/>
      <dgm:spPr/>
    </dgm:pt>
    <dgm:pt modelId="{3A1CC997-3D8D-C64D-98A1-168DB82E604A}" type="pres">
      <dgm:prSet presAssocID="{6500B954-A371-0044-B80D-5BBC807BFCD4}" presName="parentText" presStyleLbl="node1" presStyleIdx="0" presStyleCnt="1">
        <dgm:presLayoutVars>
          <dgm:chMax val="0"/>
          <dgm:bulletEnabled val="1"/>
        </dgm:presLayoutVars>
      </dgm:prSet>
      <dgm:spPr/>
    </dgm:pt>
    <dgm:pt modelId="{E9E9562E-83AC-844D-9C77-E0C601050090}" type="pres">
      <dgm:prSet presAssocID="{6500B954-A371-0044-B80D-5BBC807BFCD4}" presName="negativeSpace" presStyleCnt="0"/>
      <dgm:spPr/>
    </dgm:pt>
    <dgm:pt modelId="{6166DF02-0984-4249-AA33-0252ACDDDB16}" type="pres">
      <dgm:prSet presAssocID="{6500B954-A371-0044-B80D-5BBC807BFCD4}" presName="childText" presStyleLbl="conFgAcc1" presStyleIdx="0" presStyleCnt="1">
        <dgm:presLayoutVars>
          <dgm:bulletEnabled val="1"/>
        </dgm:presLayoutVars>
      </dgm:prSet>
      <dgm:spPr/>
    </dgm:pt>
  </dgm:ptLst>
  <dgm:cxnLst>
    <dgm:cxn modelId="{F7869323-E061-440E-B89E-B41406E62F1C}" type="presOf" srcId="{B09480F4-F7E6-1B4C-85FC-F792DA895C66}" destId="{E41038CB-9AFA-AE46-815A-F88DC5885294}" srcOrd="0" destOrd="0" presId="urn:microsoft.com/office/officeart/2005/8/layout/list1"/>
    <dgm:cxn modelId="{8FB12031-71C1-4B45-B729-3B0D6148FCAE}" srcId="{6500B954-A371-0044-B80D-5BBC807BFCD4}" destId="{67A22B15-6BDC-6446-B720-74C96A519FF4}" srcOrd="0" destOrd="0" parTransId="{EC4BAFF2-B7A4-ED4C-9813-63122356F0B3}" sibTransId="{5F0BF828-B6AD-1D43-BC08-89AE4E2E7C62}"/>
    <dgm:cxn modelId="{62EA5082-D980-40C3-9F1D-D444D6B06CC6}" type="presOf" srcId="{6500B954-A371-0044-B80D-5BBC807BFCD4}" destId="{3A1CC997-3D8D-C64D-98A1-168DB82E604A}" srcOrd="1" destOrd="0" presId="urn:microsoft.com/office/officeart/2005/8/layout/list1"/>
    <dgm:cxn modelId="{A3E416AD-8CDD-4B41-8336-C98E4B7BAD21}" type="presOf" srcId="{67A22B15-6BDC-6446-B720-74C96A519FF4}" destId="{6166DF02-0984-4249-AA33-0252ACDDDB16}" srcOrd="0" destOrd="0" presId="urn:microsoft.com/office/officeart/2005/8/layout/list1"/>
    <dgm:cxn modelId="{D4278CBA-5E26-4C7C-9F23-C8463A6E5D5F}" type="presOf" srcId="{6500B954-A371-0044-B80D-5BBC807BFCD4}" destId="{88AB30C6-B267-C345-B922-B56D8D2F0009}" srcOrd="0" destOrd="0" presId="urn:microsoft.com/office/officeart/2005/8/layout/list1"/>
    <dgm:cxn modelId="{5A98A6C5-904D-FD4C-BD00-3BCC48269010}" srcId="{B09480F4-F7E6-1B4C-85FC-F792DA895C66}" destId="{6500B954-A371-0044-B80D-5BBC807BFCD4}" srcOrd="0" destOrd="0" parTransId="{81244A82-1431-BC4D-8A9D-46628781E03A}" sibTransId="{2FB9CB36-B5FB-CE48-9A55-3CEE89B6D537}"/>
    <dgm:cxn modelId="{E46E40FE-97D8-4DC3-884F-FB15B52AA1F1}" type="presParOf" srcId="{E41038CB-9AFA-AE46-815A-F88DC5885294}" destId="{D724776B-2814-4D41-BC7F-638816AEF671}" srcOrd="0" destOrd="0" presId="urn:microsoft.com/office/officeart/2005/8/layout/list1"/>
    <dgm:cxn modelId="{C13602C6-A35F-4564-8C50-4F107DCB1D59}" type="presParOf" srcId="{D724776B-2814-4D41-BC7F-638816AEF671}" destId="{88AB30C6-B267-C345-B922-B56D8D2F0009}" srcOrd="0" destOrd="0" presId="urn:microsoft.com/office/officeart/2005/8/layout/list1"/>
    <dgm:cxn modelId="{1F981F7E-119A-4517-AE07-48F5A76E28BB}" type="presParOf" srcId="{D724776B-2814-4D41-BC7F-638816AEF671}" destId="{3A1CC997-3D8D-C64D-98A1-168DB82E604A}" srcOrd="1" destOrd="0" presId="urn:microsoft.com/office/officeart/2005/8/layout/list1"/>
    <dgm:cxn modelId="{519A336E-23A2-432E-AED1-2C343EC938E7}" type="presParOf" srcId="{E41038CB-9AFA-AE46-815A-F88DC5885294}" destId="{E9E9562E-83AC-844D-9C77-E0C601050090}" srcOrd="1" destOrd="0" presId="urn:microsoft.com/office/officeart/2005/8/layout/list1"/>
    <dgm:cxn modelId="{10F87FCE-420D-4F48-B31D-8EAF0DCE856A}" type="presParOf" srcId="{E41038CB-9AFA-AE46-815A-F88DC5885294}" destId="{6166DF02-0984-4249-AA33-0252ACDDDB16}"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6DF02-0984-4249-AA33-0252ACDDDB16}">
      <dsp:nvSpPr>
        <dsp:cNvPr id="0" name=""/>
        <dsp:cNvSpPr/>
      </dsp:nvSpPr>
      <dsp:spPr>
        <a:xfrm>
          <a:off x="0" y="337205"/>
          <a:ext cx="4321854" cy="62606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5424" tIns="312420" rIns="33542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Classification of Pricing decisions made </a:t>
          </a:r>
        </a:p>
      </dsp:txBody>
      <dsp:txXfrm>
        <a:off x="0" y="337205"/>
        <a:ext cx="4321854" cy="626062"/>
      </dsp:txXfrm>
    </dsp:sp>
    <dsp:sp modelId="{3A1CC997-3D8D-C64D-98A1-168DB82E604A}">
      <dsp:nvSpPr>
        <dsp:cNvPr id="0" name=""/>
        <dsp:cNvSpPr/>
      </dsp:nvSpPr>
      <dsp:spPr>
        <a:xfrm>
          <a:off x="216092" y="115805"/>
          <a:ext cx="3025297" cy="442800"/>
        </a:xfrm>
        <a:prstGeom prst="roundRect">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49" tIns="0" rIns="114349" bIns="0" numCol="1" spcCol="1270" anchor="ctr" anchorCtr="0">
          <a:noAutofit/>
        </a:bodyPr>
        <a:lstStyle/>
        <a:p>
          <a:pPr marL="0" lvl="0" indent="0" algn="l" defTabSz="666750">
            <a:lnSpc>
              <a:spcPct val="90000"/>
            </a:lnSpc>
            <a:spcBef>
              <a:spcPct val="0"/>
            </a:spcBef>
            <a:spcAft>
              <a:spcPct val="35000"/>
            </a:spcAft>
            <a:buNone/>
          </a:pPr>
          <a:r>
            <a:rPr lang="en-US" sz="1500" kern="1200" dirty="0"/>
            <a:t>Pricing Compliance</a:t>
          </a:r>
        </a:p>
      </dsp:txBody>
      <dsp:txXfrm>
        <a:off x="237708" y="137421"/>
        <a:ext cx="298206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6DF02-0984-4249-AA33-0252ACDDDB16}">
      <dsp:nvSpPr>
        <dsp:cNvPr id="0" name=""/>
        <dsp:cNvSpPr/>
      </dsp:nvSpPr>
      <dsp:spPr>
        <a:xfrm>
          <a:off x="0" y="236798"/>
          <a:ext cx="4321854" cy="8268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5424" tIns="312420" rIns="33542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Measuring ‘lift’ and what impact the price change had</a:t>
          </a:r>
        </a:p>
      </dsp:txBody>
      <dsp:txXfrm>
        <a:off x="0" y="236798"/>
        <a:ext cx="4321854" cy="826875"/>
      </dsp:txXfrm>
    </dsp:sp>
    <dsp:sp modelId="{3A1CC997-3D8D-C64D-98A1-168DB82E604A}">
      <dsp:nvSpPr>
        <dsp:cNvPr id="0" name=""/>
        <dsp:cNvSpPr/>
      </dsp:nvSpPr>
      <dsp:spPr>
        <a:xfrm>
          <a:off x="216092" y="15398"/>
          <a:ext cx="3025297" cy="442800"/>
        </a:xfrm>
        <a:prstGeom prst="roundRect">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49" tIns="0" rIns="114349" bIns="0" numCol="1" spcCol="1270" anchor="ctr" anchorCtr="0">
          <a:noAutofit/>
        </a:bodyPr>
        <a:lstStyle/>
        <a:p>
          <a:pPr marL="0" lvl="0" indent="0" algn="l" defTabSz="666750">
            <a:lnSpc>
              <a:spcPct val="90000"/>
            </a:lnSpc>
            <a:spcBef>
              <a:spcPct val="0"/>
            </a:spcBef>
            <a:spcAft>
              <a:spcPct val="35000"/>
            </a:spcAft>
            <a:buNone/>
          </a:pPr>
          <a:r>
            <a:rPr lang="en-US" sz="1500" kern="1200" dirty="0"/>
            <a:t>Price Lift Analysis</a:t>
          </a:r>
        </a:p>
      </dsp:txBody>
      <dsp:txXfrm>
        <a:off x="237708" y="37014"/>
        <a:ext cx="2982065"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6DF02-0984-4249-AA33-0252ACDDDB16}">
      <dsp:nvSpPr>
        <dsp:cNvPr id="0" name=""/>
        <dsp:cNvSpPr/>
      </dsp:nvSpPr>
      <dsp:spPr>
        <a:xfrm>
          <a:off x="0" y="236798"/>
          <a:ext cx="4321854" cy="8268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5424" tIns="312420" rIns="33542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Classification of ‘lift’ into the Compliance buckets</a:t>
          </a:r>
        </a:p>
      </dsp:txBody>
      <dsp:txXfrm>
        <a:off x="0" y="236798"/>
        <a:ext cx="4321854" cy="826875"/>
      </dsp:txXfrm>
    </dsp:sp>
    <dsp:sp modelId="{3A1CC997-3D8D-C64D-98A1-168DB82E604A}">
      <dsp:nvSpPr>
        <dsp:cNvPr id="0" name=""/>
        <dsp:cNvSpPr/>
      </dsp:nvSpPr>
      <dsp:spPr>
        <a:xfrm>
          <a:off x="216092" y="15398"/>
          <a:ext cx="3025297" cy="442800"/>
        </a:xfrm>
        <a:prstGeom prst="roundRect">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49" tIns="0" rIns="114349" bIns="0" numCol="1" spcCol="1270" anchor="ctr" anchorCtr="0">
          <a:noAutofit/>
        </a:bodyPr>
        <a:lstStyle/>
        <a:p>
          <a:pPr marL="0" lvl="0" indent="0" algn="l" defTabSz="666750">
            <a:lnSpc>
              <a:spcPct val="90000"/>
            </a:lnSpc>
            <a:spcBef>
              <a:spcPct val="0"/>
            </a:spcBef>
            <a:spcAft>
              <a:spcPct val="35000"/>
            </a:spcAft>
            <a:buNone/>
          </a:pPr>
          <a:r>
            <a:rPr lang="en-US" sz="1500" kern="1200" dirty="0"/>
            <a:t>Price Lift &amp; Compliance</a:t>
          </a:r>
        </a:p>
      </dsp:txBody>
      <dsp:txXfrm>
        <a:off x="237708" y="37014"/>
        <a:ext cx="298206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8975518-1D50-E746-9418-FB32E710B8AB}" type="datetimeFigureOut">
              <a:rPr lang="en-US" smtClean="0"/>
              <a:t>10/4/2021</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2830" tIns="46415" rIns="92830" bIns="46415" rtlCol="0" anchor="b"/>
          <a:lstStyle>
            <a:lvl1pPr algn="r">
              <a:defRPr sz="1200"/>
            </a:lvl1pPr>
          </a:lstStyle>
          <a:p>
            <a:fld id="{D6400AA3-36AF-E74A-BF3D-4F80546D3AB2}" type="slidenum">
              <a:rPr lang="en-US" smtClean="0"/>
              <a:t>‹#›</a:t>
            </a:fld>
            <a:endParaRPr lang="en-US" dirty="0"/>
          </a:p>
        </p:txBody>
      </p:sp>
    </p:spTree>
    <p:extLst>
      <p:ext uri="{BB962C8B-B14F-4D97-AF65-F5344CB8AC3E}">
        <p14:creationId xmlns:p14="http://schemas.microsoft.com/office/powerpoint/2010/main" val="3687690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30681D4F-7EB5-A04A-A84A-801A881D27E4}" type="datetimeFigureOut">
              <a:rPr lang="en-US" smtClean="0"/>
              <a:t>10/4/2021</a:t>
            </a:fld>
            <a:endParaRPr lang="en-US" dirty="0"/>
          </a:p>
        </p:txBody>
      </p:sp>
      <p:sp>
        <p:nvSpPr>
          <p:cNvPr id="4" name="Slide Image Placeholder 3"/>
          <p:cNvSpPr>
            <a:spLocks noGrp="1" noRot="1" noChangeAspect="1"/>
          </p:cNvSpPr>
          <p:nvPr>
            <p:ph type="sldImg" idx="2"/>
          </p:nvPr>
        </p:nvSpPr>
        <p:spPr>
          <a:xfrm>
            <a:off x="428625" y="693738"/>
            <a:ext cx="6154738" cy="3462337"/>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830" tIns="46415" rIns="92830" bIns="46415" rtlCol="0" anchor="b"/>
          <a:lstStyle>
            <a:lvl1pPr algn="r">
              <a:defRPr sz="1200"/>
            </a:lvl1pPr>
          </a:lstStyle>
          <a:p>
            <a:fld id="{660E6B54-EFCC-DA41-BC88-1D3E28F6E19C}" type="slidenum">
              <a:rPr lang="en-US" smtClean="0"/>
              <a:t>‹#›</a:t>
            </a:fld>
            <a:endParaRPr lang="en-US" dirty="0"/>
          </a:p>
        </p:txBody>
      </p:sp>
    </p:spTree>
    <p:extLst>
      <p:ext uri="{BB962C8B-B14F-4D97-AF65-F5344CB8AC3E}">
        <p14:creationId xmlns:p14="http://schemas.microsoft.com/office/powerpoint/2010/main" val="274142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through combining 3&amp;4</a:t>
            </a:r>
          </a:p>
        </p:txBody>
      </p:sp>
    </p:spTree>
    <p:extLst>
      <p:ext uri="{BB962C8B-B14F-4D97-AF65-F5344CB8AC3E}">
        <p14:creationId xmlns:p14="http://schemas.microsoft.com/office/powerpoint/2010/main" val="99958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85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2721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4457700" cy="5143500"/>
          </a:xfrm>
          <a:prstGeom prst="rect">
            <a:avLst/>
          </a:prstGeom>
        </p:spPr>
      </p:pic>
      <p:grpSp>
        <p:nvGrpSpPr>
          <p:cNvPr id="2" name="Group 1"/>
          <p:cNvGrpSpPr/>
          <p:nvPr userDrawn="1"/>
        </p:nvGrpSpPr>
        <p:grpSpPr>
          <a:xfrm>
            <a:off x="-11759" y="3148388"/>
            <a:ext cx="4585968" cy="1814120"/>
            <a:chOff x="-11759" y="3148388"/>
            <a:chExt cx="4585968" cy="1814120"/>
          </a:xfrm>
        </p:grpSpPr>
        <p:sp>
          <p:nvSpPr>
            <p:cNvPr id="13"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8262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V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2991789"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8068840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pic>
        <p:nvPicPr>
          <p:cNvPr id="7" name="Picture 6"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sp>
        <p:nvSpPr>
          <p:cNvPr id="3" name="Content Placeholder 2"/>
          <p:cNvSpPr>
            <a:spLocks noGrp="1"/>
          </p:cNvSpPr>
          <p:nvPr>
            <p:ph idx="1" hasCustomPrompt="1"/>
          </p:nvPr>
        </p:nvSpPr>
        <p:spPr>
          <a:xfrm>
            <a:off x="659202" y="1483424"/>
            <a:ext cx="8055832" cy="2879584"/>
          </a:xfrm>
        </p:spPr>
        <p:txBody>
          <a:bodyPr>
            <a:normAutofit/>
          </a:bodyPr>
          <a:lstStyle>
            <a:lvl1pPr marL="164588" indent="-164588">
              <a:spcBef>
                <a:spcPts val="600"/>
              </a:spcBef>
              <a:spcAft>
                <a:spcPts val="0"/>
              </a:spcAft>
              <a:buClr>
                <a:srgbClr val="007550"/>
              </a:buClr>
              <a:defRPr sz="2400" baseline="0">
                <a:solidFill>
                  <a:srgbClr val="003A63"/>
                </a:solidFill>
                <a:latin typeface="Century Gothic"/>
                <a:cs typeface="Century Gothic"/>
              </a:defRPr>
            </a:lvl1pPr>
            <a:lvl2pPr marL="649208" indent="-192020">
              <a:spcBef>
                <a:spcPts val="0"/>
              </a:spcBef>
              <a:spcAft>
                <a:spcPts val="0"/>
              </a:spcAft>
              <a:buClr>
                <a:srgbClr val="007550"/>
              </a:buClr>
              <a:defRPr sz="2200">
                <a:solidFill>
                  <a:schemeClr val="tx1">
                    <a:lumMod val="65000"/>
                    <a:lumOff val="35000"/>
                  </a:schemeClr>
                </a:solidFill>
                <a:latin typeface="Century Gothic"/>
                <a:cs typeface="Century Gothic"/>
              </a:defRPr>
            </a:lvl2pPr>
            <a:lvl3pPr marL="1051534" indent="-137156">
              <a:spcBef>
                <a:spcPts val="0"/>
              </a:spcBef>
              <a:spcAft>
                <a:spcPts val="0"/>
              </a:spcAft>
              <a:buClr>
                <a:srgbClr val="007550"/>
              </a:buClr>
              <a:defRPr sz="2000">
                <a:solidFill>
                  <a:schemeClr val="tx1">
                    <a:lumMod val="65000"/>
                    <a:lumOff val="35000"/>
                  </a:schemeClr>
                </a:solidFill>
                <a:latin typeface="Century Gothic"/>
                <a:cs typeface="Century Gothic"/>
              </a:defRPr>
            </a:lvl3pPr>
            <a:lvl4pPr marL="1508723" indent="-137156">
              <a:spcBef>
                <a:spcPts val="0"/>
              </a:spcBef>
              <a:spcAft>
                <a:spcPts val="0"/>
              </a:spcAft>
              <a:buClr>
                <a:srgbClr val="007550"/>
              </a:buClr>
              <a:defRPr sz="1800">
                <a:solidFill>
                  <a:schemeClr val="tx1">
                    <a:lumMod val="65000"/>
                    <a:lumOff val="35000"/>
                  </a:schemeClr>
                </a:solidFill>
                <a:latin typeface="Century Gothic"/>
                <a:cs typeface="Century Gothic"/>
              </a:defRPr>
            </a:lvl4pPr>
            <a:lvl5pPr marL="1965911" indent="-137156">
              <a:spcBef>
                <a:spcPts val="0"/>
              </a:spcBef>
              <a:spcAft>
                <a:spcPts val="0"/>
              </a:spcAft>
              <a:buClr>
                <a:srgbClr val="007550"/>
              </a:buClr>
              <a:defRPr sz="1600">
                <a:solidFill>
                  <a:schemeClr val="tx1">
                    <a:lumMod val="65000"/>
                    <a:lumOff val="35000"/>
                  </a:schemeClr>
                </a:solidFill>
                <a:latin typeface="Century Gothic"/>
                <a:cs typeface="Century Gothic"/>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2" name="Picture 21"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4"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5" name="Title 1"/>
          <p:cNvSpPr>
            <a:spLocks noGrp="1"/>
          </p:cNvSpPr>
          <p:nvPr>
            <p:ph type="title" hasCustomPrompt="1"/>
          </p:nvPr>
        </p:nvSpPr>
        <p:spPr>
          <a:xfrm>
            <a:off x="649509" y="416909"/>
            <a:ext cx="8065526" cy="513865"/>
          </a:xfrm>
        </p:spPr>
        <p:txBody>
          <a:bodyPr anchor="ctr">
            <a:noAutofit/>
          </a:bodyPr>
          <a:lstStyle>
            <a:lvl1pPr algn="l">
              <a:defRPr sz="3200" b="1" i="0">
                <a:solidFill>
                  <a:srgbClr val="0067A6"/>
                </a:solidFill>
                <a:latin typeface="Century Gothic"/>
                <a:cs typeface="Century Gothic"/>
              </a:defRPr>
            </a:lvl1pPr>
          </a:lstStyle>
          <a:p>
            <a:r>
              <a:rPr lang="en-US" dirty="0"/>
              <a:t>Click to add slide title</a:t>
            </a:r>
          </a:p>
        </p:txBody>
      </p:sp>
      <p:sp>
        <p:nvSpPr>
          <p:cNvPr id="26" name="Text Placeholder 2"/>
          <p:cNvSpPr>
            <a:spLocks noGrp="1"/>
          </p:cNvSpPr>
          <p:nvPr>
            <p:ph type="body" idx="13" hasCustomPrompt="1"/>
          </p:nvPr>
        </p:nvSpPr>
        <p:spPr>
          <a:xfrm>
            <a:off x="650120" y="989506"/>
            <a:ext cx="8064882" cy="271831"/>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Tree>
    <p:extLst>
      <p:ext uri="{BB962C8B-B14F-4D97-AF65-F5344CB8AC3E}">
        <p14:creationId xmlns:p14="http://schemas.microsoft.com/office/powerpoint/2010/main" val="18744216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subtitle only">
    <p:spTree>
      <p:nvGrpSpPr>
        <p:cNvPr id="1" name=""/>
        <p:cNvGrpSpPr/>
        <p:nvPr/>
      </p:nvGrpSpPr>
      <p:grpSpPr>
        <a:xfrm>
          <a:off x="0" y="0"/>
          <a:ext cx="0" cy="0"/>
          <a:chOff x="0" y="0"/>
          <a:chExt cx="0" cy="0"/>
        </a:xfrm>
      </p:grpSpPr>
      <p:pic>
        <p:nvPicPr>
          <p:cNvPr id="7" name="Picture 6" descr="logo-water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pic>
        <p:nvPicPr>
          <p:cNvPr id="21" name="Picture 20"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2" name="Picture 21" descr="dotted_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4"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5" name="Title 1"/>
          <p:cNvSpPr>
            <a:spLocks noGrp="1"/>
          </p:cNvSpPr>
          <p:nvPr>
            <p:ph type="title" hasCustomPrompt="1"/>
          </p:nvPr>
        </p:nvSpPr>
        <p:spPr>
          <a:xfrm>
            <a:off x="649509" y="416909"/>
            <a:ext cx="8065526" cy="513865"/>
          </a:xfrm>
        </p:spPr>
        <p:txBody>
          <a:bodyPr anchor="ctr">
            <a:noAutofit/>
          </a:bodyPr>
          <a:lstStyle>
            <a:lvl1pPr algn="l">
              <a:defRPr sz="3200" b="1" i="0">
                <a:solidFill>
                  <a:srgbClr val="0067A6"/>
                </a:solidFill>
                <a:latin typeface="Century Gothic"/>
                <a:cs typeface="Century Gothic"/>
              </a:defRPr>
            </a:lvl1pPr>
          </a:lstStyle>
          <a:p>
            <a:r>
              <a:rPr lang="en-US" dirty="0"/>
              <a:t>Click to add slide title</a:t>
            </a:r>
          </a:p>
        </p:txBody>
      </p:sp>
      <p:sp>
        <p:nvSpPr>
          <p:cNvPr id="26" name="Text Placeholder 2"/>
          <p:cNvSpPr>
            <a:spLocks noGrp="1"/>
          </p:cNvSpPr>
          <p:nvPr>
            <p:ph type="body" idx="13" hasCustomPrompt="1"/>
          </p:nvPr>
        </p:nvSpPr>
        <p:spPr>
          <a:xfrm>
            <a:off x="650120" y="989506"/>
            <a:ext cx="8064882" cy="271831"/>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pic>
        <p:nvPicPr>
          <p:cNvPr id="10" name="Picture 9"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pic>
        <p:nvPicPr>
          <p:cNvPr id="11" name="Picture 1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13" name="Picture 12"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Tree>
    <p:extLst>
      <p:ext uri="{BB962C8B-B14F-4D97-AF65-F5344CB8AC3E}">
        <p14:creationId xmlns:p14="http://schemas.microsoft.com/office/powerpoint/2010/main" val="40936084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 V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4457700"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448197861"/>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V2">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402268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Slide V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467681" cy="5143502"/>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143268383"/>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Slide V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0"/>
            <a:ext cx="4479466"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58422291"/>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Slide V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30813595"/>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V6">
    <p:spTree>
      <p:nvGrpSpPr>
        <p:cNvPr id="1" name=""/>
        <p:cNvGrpSpPr/>
        <p:nvPr/>
      </p:nvGrpSpPr>
      <p:grpSpPr>
        <a:xfrm>
          <a:off x="0" y="0"/>
          <a:ext cx="0" cy="0"/>
          <a:chOff x="0" y="0"/>
          <a:chExt cx="0" cy="0"/>
        </a:xfrm>
      </p:grpSpPr>
      <p:pic>
        <p:nvPicPr>
          <p:cNvPr id="11" name="Picture 10" descr="offset_422428_adj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457700" cy="5143500"/>
          </a:xfrm>
          <a:prstGeom prst="rect">
            <a:avLst/>
          </a:prstGeom>
        </p:spPr>
      </p:pic>
      <p:grpSp>
        <p:nvGrpSpPr>
          <p:cNvPr id="28" name="Group 27"/>
          <p:cNvGrpSpPr/>
          <p:nvPr/>
        </p:nvGrpSpPr>
        <p:grpSpPr>
          <a:xfrm>
            <a:off x="-11759" y="3148388"/>
            <a:ext cx="4585968" cy="1814120"/>
            <a:chOff x="-11759" y="3148388"/>
            <a:chExt cx="4585968" cy="1814120"/>
          </a:xfrm>
        </p:grpSpPr>
        <p:sp>
          <p:nvSpPr>
            <p:cNvPr id="2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0" name="Oval 2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1" name="Oval 3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32" name="Rectangle 3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3" name="Picture 32"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4"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35"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36" name="Rectangle 35"/>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7"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85885568"/>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V7">
    <p:spTree>
      <p:nvGrpSpPr>
        <p:cNvPr id="1" name=""/>
        <p:cNvGrpSpPr/>
        <p:nvPr/>
      </p:nvGrpSpPr>
      <p:grpSpPr>
        <a:xfrm>
          <a:off x="0" y="0"/>
          <a:ext cx="0" cy="0"/>
          <a:chOff x="0" y="0"/>
          <a:chExt cx="0" cy="0"/>
        </a:xfrm>
      </p:grpSpPr>
      <p:pic>
        <p:nvPicPr>
          <p:cNvPr id="3" name="Picture 2" descr="offset_349746_adj_RGB-2.png"/>
          <p:cNvPicPr>
            <a:picLocks noChangeAspect="1"/>
          </p:cNvPicPr>
          <p:nvPr/>
        </p:nvPicPr>
        <p:blipFill rotWithShape="1">
          <a:blip r:embed="rId2" cstate="screen">
            <a:extLst>
              <a:ext uri="{28A0092B-C50C-407E-A947-70E740481C1C}">
                <a14:useLocalDpi xmlns:a14="http://schemas.microsoft.com/office/drawing/2010/main"/>
              </a:ext>
            </a:extLst>
          </a:blip>
          <a:srcRect r="-261"/>
          <a:stretch/>
        </p:blipFill>
        <p:spPr>
          <a:xfrm>
            <a:off x="3014" y="0"/>
            <a:ext cx="4478203"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970004061"/>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V8">
    <p:spTree>
      <p:nvGrpSpPr>
        <p:cNvPr id="1" name=""/>
        <p:cNvGrpSpPr/>
        <p:nvPr/>
      </p:nvGrpSpPr>
      <p:grpSpPr>
        <a:xfrm>
          <a:off x="0" y="0"/>
          <a:ext cx="0" cy="0"/>
          <a:chOff x="0" y="0"/>
          <a:chExt cx="0" cy="0"/>
        </a:xfrm>
      </p:grpSpPr>
      <p:pic>
        <p:nvPicPr>
          <p:cNvPr id="4" name="Picture 3" descr="offset_15971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14" y="0"/>
            <a:ext cx="4454686"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065074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V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47"/>
          <a:stretch/>
        </p:blipFill>
        <p:spPr>
          <a:xfrm>
            <a:off x="0" y="1"/>
            <a:ext cx="2991788"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1820657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le Slide V9">
    <p:spTree>
      <p:nvGrpSpPr>
        <p:cNvPr id="1" name=""/>
        <p:cNvGrpSpPr/>
        <p:nvPr/>
      </p:nvGrpSpPr>
      <p:grpSpPr>
        <a:xfrm>
          <a:off x="0" y="0"/>
          <a:ext cx="0" cy="0"/>
          <a:chOff x="0" y="0"/>
          <a:chExt cx="0" cy="0"/>
        </a:xfrm>
      </p:grpSpPr>
      <p:pic>
        <p:nvPicPr>
          <p:cNvPr id="3" name="Picture 2" descr="iStock_000023243493_XXXLarge_adj_RGB.png"/>
          <p:cNvPicPr>
            <a:picLocks noChangeAspect="1"/>
          </p:cNvPicPr>
          <p:nvPr/>
        </p:nvPicPr>
        <p:blipFill rotWithShape="1">
          <a:blip r:embed="rId2" cstate="screen">
            <a:extLst>
              <a:ext uri="{28A0092B-C50C-407E-A947-70E740481C1C}">
                <a14:useLocalDpi xmlns:a14="http://schemas.microsoft.com/office/drawing/2010/main"/>
              </a:ext>
            </a:extLst>
          </a:blip>
          <a:srcRect r="-265"/>
          <a:stretch/>
        </p:blipFill>
        <p:spPr>
          <a:xfrm>
            <a:off x="12830" y="0"/>
            <a:ext cx="4457700"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915823526"/>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Divider Slide V1">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2991789"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473335064"/>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Divider Slide V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t="-47"/>
          <a:stretch/>
        </p:blipFill>
        <p:spPr>
          <a:xfrm>
            <a:off x="0" y="1"/>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318373493"/>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Divider Slide V3">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2"/>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909493052"/>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Divider Slide V4">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0"/>
            <a:ext cx="3003547"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335491158"/>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Divider Slide V5">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69502366"/>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Divider Slide V6">
    <p:spTree>
      <p:nvGrpSpPr>
        <p:cNvPr id="1" name=""/>
        <p:cNvGrpSpPr/>
        <p:nvPr/>
      </p:nvGrpSpPr>
      <p:grpSpPr>
        <a:xfrm>
          <a:off x="0" y="0"/>
          <a:ext cx="0" cy="0"/>
          <a:chOff x="0" y="0"/>
          <a:chExt cx="0" cy="0"/>
        </a:xfrm>
      </p:grpSpPr>
      <p:pic>
        <p:nvPicPr>
          <p:cNvPr id="4" name="Picture 3" descr="offset_422428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8" y="0"/>
            <a:ext cx="2991556"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6" name="Group 15"/>
          <p:cNvGrpSpPr>
            <a:grpSpLocks noChangeAspect="1"/>
          </p:cNvGrpSpPr>
          <p:nvPr/>
        </p:nvGrpSpPr>
        <p:grpSpPr>
          <a:xfrm>
            <a:off x="-11756" y="3484055"/>
            <a:ext cx="3003544" cy="1298448"/>
            <a:chOff x="4" y="1931735"/>
            <a:chExt cx="2992205" cy="1293546"/>
          </a:xfrm>
        </p:grpSpPr>
        <p:sp>
          <p:nvSpPr>
            <p:cNvPr id="18"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2" name="Oval 21"/>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38618238"/>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Divider Slide V7">
    <p:spTree>
      <p:nvGrpSpPr>
        <p:cNvPr id="1" name=""/>
        <p:cNvGrpSpPr/>
        <p:nvPr/>
      </p:nvGrpSpPr>
      <p:grpSpPr>
        <a:xfrm>
          <a:off x="0" y="0"/>
          <a:ext cx="0" cy="0"/>
          <a:chOff x="0" y="0"/>
          <a:chExt cx="0" cy="0"/>
        </a:xfrm>
      </p:grpSpPr>
      <p:pic>
        <p:nvPicPr>
          <p:cNvPr id="2" name="Picture 1" descr="offset_349746_adj_RGB-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884"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32250307"/>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Divider Slide V8">
    <p:spTree>
      <p:nvGrpSpPr>
        <p:cNvPr id="1" name=""/>
        <p:cNvGrpSpPr/>
        <p:nvPr/>
      </p:nvGrpSpPr>
      <p:grpSpPr>
        <a:xfrm>
          <a:off x="0" y="0"/>
          <a:ext cx="0" cy="0"/>
          <a:chOff x="0" y="0"/>
          <a:chExt cx="0" cy="0"/>
        </a:xfrm>
      </p:grpSpPr>
      <p:pic>
        <p:nvPicPr>
          <p:cNvPr id="3" name="Picture 2" descr="offset_15971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1" name="Group 10"/>
          <p:cNvGrpSpPr>
            <a:grpSpLocks noChangeAspect="1"/>
          </p:cNvGrpSpPr>
          <p:nvPr/>
        </p:nvGrpSpPr>
        <p:grpSpPr>
          <a:xfrm>
            <a:off x="-11756" y="3484055"/>
            <a:ext cx="3003544" cy="1298448"/>
            <a:chOff x="4" y="1931735"/>
            <a:chExt cx="2992205" cy="1293546"/>
          </a:xfrm>
        </p:grpSpPr>
        <p:sp>
          <p:nvSpPr>
            <p:cNvPr id="13"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6" name="Oval 15"/>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698481076"/>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Divider Slide V9">
    <p:spTree>
      <p:nvGrpSpPr>
        <p:cNvPr id="1" name=""/>
        <p:cNvGrpSpPr/>
        <p:nvPr/>
      </p:nvGrpSpPr>
      <p:grpSpPr>
        <a:xfrm>
          <a:off x="0" y="0"/>
          <a:ext cx="0" cy="0"/>
          <a:chOff x="0" y="0"/>
          <a:chExt cx="0" cy="0"/>
        </a:xfrm>
      </p:grpSpPr>
      <p:pic>
        <p:nvPicPr>
          <p:cNvPr id="11" name="Picture 10" descr="iStock_000023243493_XXXLarge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6" y="1"/>
            <a:ext cx="3003544"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2913796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V3">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1788" cy="5143502"/>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080208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2" name="Picture 11" descr="offset_37954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3"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4226730" y="540121"/>
            <a:ext cx="4957125" cy="4188008"/>
            <a:chOff x="4226730" y="540121"/>
            <a:chExt cx="4957125" cy="4188008"/>
          </a:xfrm>
        </p:grpSpPr>
        <p:sp>
          <p:nvSpPr>
            <p:cNvPr id="15"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6" name="Oval 15"/>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7" name="Rectangle 16"/>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0"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Tree>
    <p:extLst>
      <p:ext uri="{BB962C8B-B14F-4D97-AF65-F5344CB8AC3E}">
        <p14:creationId xmlns:p14="http://schemas.microsoft.com/office/powerpoint/2010/main" val="1741978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hank You Slide V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27" y="2027"/>
            <a:ext cx="4552274" cy="5129984"/>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0601504"/>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hank You Slide V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15517614"/>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bg1">
                    <a:lumMod val="6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8" name="Text Placeholder 12"/>
          <p:cNvSpPr>
            <a:spLocks noGrp="1"/>
          </p:cNvSpPr>
          <p:nvPr>
            <p:ph type="body" sz="quarter" idx="14" hasCustomPrompt="1"/>
          </p:nvPr>
        </p:nvSpPr>
        <p:spPr>
          <a:xfrm>
            <a:off x="347212" y="1454329"/>
            <a:ext cx="8479272" cy="3193503"/>
          </a:xfrm>
        </p:spPr>
        <p:txBody>
          <a:bodyPr>
            <a:normAutofit/>
          </a:bodyPr>
          <a:lstStyle>
            <a:lvl1pPr marL="0" indent="0">
              <a:lnSpc>
                <a:spcPct val="100000"/>
              </a:lnSpc>
              <a:spcBef>
                <a:spcPts val="0"/>
              </a:spcBef>
              <a:spcAft>
                <a:spcPts val="1800"/>
              </a:spcAft>
              <a:buFontTx/>
              <a:buNone/>
              <a:defRPr sz="2000">
                <a:solidFill>
                  <a:srgbClr val="999999"/>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text</a:t>
            </a:r>
          </a:p>
        </p:txBody>
      </p:sp>
    </p:spTree>
    <p:extLst>
      <p:ext uri="{BB962C8B-B14F-4D97-AF65-F5344CB8AC3E}">
        <p14:creationId xmlns:p14="http://schemas.microsoft.com/office/powerpoint/2010/main" val="38567968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_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190678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pic>
        <p:nvPicPr>
          <p:cNvPr id="5" name="Picture 4" descr="divide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9" y="1977252"/>
            <a:ext cx="5108575" cy="1193800"/>
          </a:xfrm>
        </p:spPr>
        <p:txBody>
          <a:bodyPr anchor="ctr">
            <a:normAutofit/>
          </a:bodyPr>
          <a:lstStyle>
            <a:lvl1pPr marL="0" indent="0">
              <a:buFontTx/>
              <a:buNone/>
              <a:defRPr sz="3200" baseline="0">
                <a:solidFill>
                  <a:schemeClr val="bg1"/>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23315693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_Thank You Slide V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4505755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Blue no logo">
    <p:spTree>
      <p:nvGrpSpPr>
        <p:cNvPr id="1" name=""/>
        <p:cNvGrpSpPr/>
        <p:nvPr/>
      </p:nvGrpSpPr>
      <p:grpSpPr>
        <a:xfrm>
          <a:off x="0" y="0"/>
          <a:ext cx="0" cy="0"/>
          <a:chOff x="0" y="0"/>
          <a:chExt cx="0" cy="0"/>
        </a:xfrm>
      </p:grpSpPr>
      <p:pic>
        <p:nvPicPr>
          <p:cNvPr id="9" name="Picture 8" descr="title-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088"/>
            <a:ext cx="9144000" cy="5143500"/>
          </a:xfrm>
          <a:prstGeom prst="rect">
            <a:avLst/>
          </a:prstGeom>
        </p:spPr>
      </p:pic>
      <p:pic>
        <p:nvPicPr>
          <p:cNvPr id="10" name="Picture 9" descr="cover_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12"/>
            <a:ext cx="9144000" cy="1143000"/>
          </a:xfrm>
          <a:prstGeom prst="rect">
            <a:avLst/>
          </a:prstGeom>
        </p:spPr>
      </p:pic>
      <p:sp>
        <p:nvSpPr>
          <p:cNvPr id="8" name="Title 1"/>
          <p:cNvSpPr>
            <a:spLocks noGrp="1"/>
          </p:cNvSpPr>
          <p:nvPr>
            <p:ph type="ctrTitle" hasCustomPrompt="1"/>
          </p:nvPr>
        </p:nvSpPr>
        <p:spPr>
          <a:xfrm>
            <a:off x="775444" y="2948501"/>
            <a:ext cx="7069692" cy="1049482"/>
          </a:xfrm>
        </p:spPr>
        <p:txBody>
          <a:bodyPr anchor="b">
            <a:noAutofit/>
          </a:bodyPr>
          <a:lstStyle>
            <a:lvl1pPr algn="l">
              <a:defRPr sz="3400" b="0" i="0" kern="100" spc="0" baseline="0">
                <a:solidFill>
                  <a:schemeClr val="bg1"/>
                </a:solidFill>
                <a:latin typeface="Century Gothic"/>
                <a:cs typeface="Century Gothic"/>
              </a:defRPr>
            </a:lvl1pPr>
          </a:lstStyle>
          <a:p>
            <a:r>
              <a:rPr lang="en-US" dirty="0"/>
              <a:t>Click to add a presentation title to slide </a:t>
            </a:r>
          </a:p>
        </p:txBody>
      </p:sp>
      <p:sp>
        <p:nvSpPr>
          <p:cNvPr id="11" name="Text Placeholder 5"/>
          <p:cNvSpPr>
            <a:spLocks noGrp="1"/>
          </p:cNvSpPr>
          <p:nvPr>
            <p:ph type="body" sz="quarter" idx="10" hasCustomPrompt="1"/>
          </p:nvPr>
        </p:nvSpPr>
        <p:spPr>
          <a:xfrm>
            <a:off x="792125" y="4081776"/>
            <a:ext cx="5639847" cy="412339"/>
          </a:xfrm>
        </p:spPr>
        <p:txBody>
          <a:bodyPr>
            <a:noAutofit/>
          </a:bodyPr>
          <a:lstStyle>
            <a:lvl1pPr marL="0" indent="0">
              <a:buNone/>
              <a:defRPr sz="1600" baseline="0">
                <a:solidFill>
                  <a:schemeClr val="bg1">
                    <a:lumMod val="85000"/>
                  </a:schemeClr>
                </a:solidFill>
                <a:latin typeface="Century Gothic"/>
                <a:cs typeface="Century Gothic"/>
              </a:defRPr>
            </a:lvl1pPr>
          </a:lstStyle>
          <a:p>
            <a:pPr lvl="0"/>
            <a:r>
              <a:rPr lang="en-US" dirty="0"/>
              <a:t>Click to add First and Last Name, Title</a:t>
            </a:r>
          </a:p>
        </p:txBody>
      </p:sp>
    </p:spTree>
    <p:extLst>
      <p:ext uri="{BB962C8B-B14F-4D97-AF65-F5344CB8AC3E}">
        <p14:creationId xmlns:p14="http://schemas.microsoft.com/office/powerpoint/2010/main" val="13804432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white no logo">
    <p:spTree>
      <p:nvGrpSpPr>
        <p:cNvPr id="1" name=""/>
        <p:cNvGrpSpPr/>
        <p:nvPr/>
      </p:nvGrpSpPr>
      <p:grpSpPr>
        <a:xfrm>
          <a:off x="0" y="0"/>
          <a:ext cx="0" cy="0"/>
          <a:chOff x="0" y="0"/>
          <a:chExt cx="0" cy="0"/>
        </a:xfrm>
      </p:grpSpPr>
      <p:pic>
        <p:nvPicPr>
          <p:cNvPr id="7" name="Picture 6" descr="title-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cover_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9" name="Title 1"/>
          <p:cNvSpPr>
            <a:spLocks noGrp="1"/>
          </p:cNvSpPr>
          <p:nvPr>
            <p:ph type="ctrTitle" hasCustomPrompt="1"/>
          </p:nvPr>
        </p:nvSpPr>
        <p:spPr>
          <a:xfrm>
            <a:off x="775444" y="2948501"/>
            <a:ext cx="7069692" cy="1049482"/>
          </a:xfrm>
        </p:spPr>
        <p:txBody>
          <a:bodyPr anchor="b">
            <a:noAutofit/>
          </a:bodyPr>
          <a:lstStyle>
            <a:lvl1pPr algn="l">
              <a:defRPr sz="3400" b="0" i="0" kern="100" spc="0" baseline="0">
                <a:solidFill>
                  <a:srgbClr val="003A63"/>
                </a:solidFill>
                <a:latin typeface="Century Gothic"/>
                <a:cs typeface="Century Gothic"/>
              </a:defRPr>
            </a:lvl1pPr>
          </a:lstStyle>
          <a:p>
            <a:r>
              <a:rPr lang="en-US" dirty="0"/>
              <a:t>Click to add a presentation title to slide </a:t>
            </a:r>
          </a:p>
        </p:txBody>
      </p:sp>
      <p:sp>
        <p:nvSpPr>
          <p:cNvPr id="10" name="Text Placeholder 5"/>
          <p:cNvSpPr>
            <a:spLocks noGrp="1"/>
          </p:cNvSpPr>
          <p:nvPr>
            <p:ph type="body" sz="quarter" idx="10" hasCustomPrompt="1"/>
          </p:nvPr>
        </p:nvSpPr>
        <p:spPr>
          <a:xfrm>
            <a:off x="792125" y="4081776"/>
            <a:ext cx="5639847" cy="412339"/>
          </a:xfrm>
        </p:spPr>
        <p:txBody>
          <a:bodyPr>
            <a:noAutofit/>
          </a:bodyPr>
          <a:lstStyle>
            <a:lvl1pPr marL="0" indent="0">
              <a:buNone/>
              <a:defRPr sz="1600" baseline="0">
                <a:solidFill>
                  <a:schemeClr val="tx1">
                    <a:lumMod val="65000"/>
                    <a:lumOff val="35000"/>
                  </a:schemeClr>
                </a:solidFill>
                <a:latin typeface="Century Gothic"/>
                <a:cs typeface="Century Gothic"/>
              </a:defRPr>
            </a:lvl1pPr>
          </a:lstStyle>
          <a:p>
            <a:pPr lvl="0"/>
            <a:r>
              <a:rPr lang="en-US" dirty="0"/>
              <a:t>Click to add First and Last Name, Title</a:t>
            </a:r>
          </a:p>
        </p:txBody>
      </p:sp>
    </p:spTree>
    <p:extLst>
      <p:ext uri="{BB962C8B-B14F-4D97-AF65-F5344CB8AC3E}">
        <p14:creationId xmlns:p14="http://schemas.microsoft.com/office/powerpoint/2010/main" val="34740161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Bulleted Text">
    <p:spTree>
      <p:nvGrpSpPr>
        <p:cNvPr id="1" name=""/>
        <p:cNvGrpSpPr/>
        <p:nvPr/>
      </p:nvGrpSpPr>
      <p:grpSpPr>
        <a:xfrm>
          <a:off x="0" y="0"/>
          <a:ext cx="0" cy="0"/>
          <a:chOff x="0" y="0"/>
          <a:chExt cx="0" cy="0"/>
        </a:xfrm>
      </p:grpSpPr>
      <p:pic>
        <p:nvPicPr>
          <p:cNvPr id="7" name="Picture 6"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sp>
        <p:nvSpPr>
          <p:cNvPr id="3" name="Content Placeholder 2"/>
          <p:cNvSpPr>
            <a:spLocks noGrp="1"/>
          </p:cNvSpPr>
          <p:nvPr>
            <p:ph idx="1" hasCustomPrompt="1"/>
          </p:nvPr>
        </p:nvSpPr>
        <p:spPr>
          <a:xfrm>
            <a:off x="659202" y="1483424"/>
            <a:ext cx="8055832" cy="2879584"/>
          </a:xfrm>
        </p:spPr>
        <p:txBody>
          <a:bodyPr>
            <a:normAutofit/>
          </a:bodyPr>
          <a:lstStyle>
            <a:lvl1pPr marL="164588" indent="-164588">
              <a:spcBef>
                <a:spcPts val="600"/>
              </a:spcBef>
              <a:spcAft>
                <a:spcPts val="0"/>
              </a:spcAft>
              <a:buClr>
                <a:srgbClr val="007550"/>
              </a:buClr>
              <a:defRPr sz="2400" baseline="0">
                <a:solidFill>
                  <a:srgbClr val="003A63"/>
                </a:solidFill>
                <a:latin typeface="Century Gothic"/>
                <a:cs typeface="Century Gothic"/>
              </a:defRPr>
            </a:lvl1pPr>
            <a:lvl2pPr marL="649208" indent="-192020">
              <a:spcBef>
                <a:spcPts val="0"/>
              </a:spcBef>
              <a:spcAft>
                <a:spcPts val="0"/>
              </a:spcAft>
              <a:buClr>
                <a:srgbClr val="007550"/>
              </a:buClr>
              <a:defRPr sz="2200">
                <a:solidFill>
                  <a:schemeClr val="tx1">
                    <a:lumMod val="65000"/>
                    <a:lumOff val="35000"/>
                  </a:schemeClr>
                </a:solidFill>
                <a:latin typeface="Century Gothic"/>
                <a:cs typeface="Century Gothic"/>
              </a:defRPr>
            </a:lvl2pPr>
            <a:lvl3pPr marL="1051534" indent="-137156">
              <a:spcBef>
                <a:spcPts val="0"/>
              </a:spcBef>
              <a:spcAft>
                <a:spcPts val="0"/>
              </a:spcAft>
              <a:buClr>
                <a:srgbClr val="007550"/>
              </a:buClr>
              <a:defRPr sz="2000">
                <a:solidFill>
                  <a:schemeClr val="tx1">
                    <a:lumMod val="65000"/>
                    <a:lumOff val="35000"/>
                  </a:schemeClr>
                </a:solidFill>
                <a:latin typeface="Century Gothic"/>
                <a:cs typeface="Century Gothic"/>
              </a:defRPr>
            </a:lvl3pPr>
            <a:lvl4pPr marL="1508723" indent="-137156">
              <a:spcBef>
                <a:spcPts val="0"/>
              </a:spcBef>
              <a:spcAft>
                <a:spcPts val="0"/>
              </a:spcAft>
              <a:buClr>
                <a:srgbClr val="007550"/>
              </a:buClr>
              <a:defRPr sz="1800">
                <a:solidFill>
                  <a:schemeClr val="tx1">
                    <a:lumMod val="65000"/>
                    <a:lumOff val="35000"/>
                  </a:schemeClr>
                </a:solidFill>
                <a:latin typeface="Century Gothic"/>
                <a:cs typeface="Century Gothic"/>
              </a:defRPr>
            </a:lvl4pPr>
            <a:lvl5pPr marL="1965911" indent="-137156">
              <a:spcBef>
                <a:spcPts val="0"/>
              </a:spcBef>
              <a:spcAft>
                <a:spcPts val="0"/>
              </a:spcAft>
              <a:buClr>
                <a:srgbClr val="007550"/>
              </a:buClr>
              <a:defRPr sz="1600">
                <a:solidFill>
                  <a:schemeClr val="tx1">
                    <a:lumMod val="65000"/>
                    <a:lumOff val="35000"/>
                  </a:schemeClr>
                </a:solidFill>
                <a:latin typeface="Century Gothic"/>
                <a:cs typeface="Century Gothic"/>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2" name="Picture 21"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4"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5" name="Title 1"/>
          <p:cNvSpPr>
            <a:spLocks noGrp="1"/>
          </p:cNvSpPr>
          <p:nvPr>
            <p:ph type="title" hasCustomPrompt="1"/>
          </p:nvPr>
        </p:nvSpPr>
        <p:spPr>
          <a:xfrm>
            <a:off x="649509" y="416909"/>
            <a:ext cx="8065526" cy="513865"/>
          </a:xfrm>
        </p:spPr>
        <p:txBody>
          <a:bodyPr anchor="ctr">
            <a:noAutofit/>
          </a:bodyPr>
          <a:lstStyle>
            <a:lvl1pPr algn="l">
              <a:defRPr sz="3200" b="1" i="0">
                <a:solidFill>
                  <a:srgbClr val="0067A6"/>
                </a:solidFill>
                <a:latin typeface="Century Gothic"/>
                <a:cs typeface="Century Gothic"/>
              </a:defRPr>
            </a:lvl1pPr>
          </a:lstStyle>
          <a:p>
            <a:r>
              <a:rPr lang="en-US" dirty="0"/>
              <a:t>Click to add slide title</a:t>
            </a:r>
          </a:p>
        </p:txBody>
      </p:sp>
      <p:sp>
        <p:nvSpPr>
          <p:cNvPr id="26" name="Text Placeholder 2"/>
          <p:cNvSpPr>
            <a:spLocks noGrp="1"/>
          </p:cNvSpPr>
          <p:nvPr>
            <p:ph type="body" idx="13" hasCustomPrompt="1"/>
          </p:nvPr>
        </p:nvSpPr>
        <p:spPr>
          <a:xfrm>
            <a:off x="650120" y="989506"/>
            <a:ext cx="8064882" cy="271831"/>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Tree>
    <p:extLst>
      <p:ext uri="{BB962C8B-B14F-4D97-AF65-F5344CB8AC3E}">
        <p14:creationId xmlns:p14="http://schemas.microsoft.com/office/powerpoint/2010/main" val="3293110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V4">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0"/>
            <a:ext cx="3003547"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148229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pic>
        <p:nvPicPr>
          <p:cNvPr id="8" name="Picture 7"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 y="19691"/>
            <a:ext cx="1670662" cy="2271747"/>
          </a:xfrm>
          <a:prstGeom prst="rect">
            <a:avLst/>
          </a:prstGeom>
        </p:spPr>
      </p:pic>
      <p:sp>
        <p:nvSpPr>
          <p:cNvPr id="3" name="Picture Placeholder 2"/>
          <p:cNvSpPr>
            <a:spLocks noGrp="1"/>
          </p:cNvSpPr>
          <p:nvPr>
            <p:ph type="pic" idx="1" hasCustomPrompt="1"/>
          </p:nvPr>
        </p:nvSpPr>
        <p:spPr>
          <a:xfrm>
            <a:off x="649508" y="1085905"/>
            <a:ext cx="7561431" cy="3168914"/>
          </a:xfrm>
        </p:spPr>
        <p:txBody>
          <a:bodyPr>
            <a:normAutofit/>
          </a:bodyPr>
          <a:lstStyle>
            <a:lvl1pPr marL="0" indent="0">
              <a:buNone/>
              <a:defRPr sz="2000">
                <a:solidFill>
                  <a:schemeClr val="tx1">
                    <a:lumMod val="50000"/>
                    <a:lumOff val="50000"/>
                  </a:schemeClr>
                </a:solidFill>
                <a:latin typeface="Century Gothic"/>
                <a:cs typeface="Century Gothic"/>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to add an image</a:t>
            </a:r>
          </a:p>
        </p:txBody>
      </p:sp>
      <p:sp>
        <p:nvSpPr>
          <p:cNvPr id="15" name="Text Placeholder 2"/>
          <p:cNvSpPr>
            <a:spLocks noGrp="1"/>
          </p:cNvSpPr>
          <p:nvPr>
            <p:ph type="body" idx="13" hasCustomPrompt="1"/>
          </p:nvPr>
        </p:nvSpPr>
        <p:spPr>
          <a:xfrm>
            <a:off x="649573" y="4260297"/>
            <a:ext cx="7554923" cy="289973"/>
          </a:xfrm>
        </p:spPr>
        <p:txBody>
          <a:bodyPr anchor="t">
            <a:noAutofit/>
          </a:bodyPr>
          <a:lstStyle>
            <a:lvl1pPr marL="0" indent="0">
              <a:buNone/>
              <a:defRPr sz="1600" b="1" baseline="0">
                <a:solidFill>
                  <a:schemeClr val="tx1">
                    <a:lumMod val="50000"/>
                    <a:lumOff val="50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image description</a:t>
            </a:r>
          </a:p>
        </p:txBody>
      </p:sp>
      <p:pic>
        <p:nvPicPr>
          <p:cNvPr id="24" name="Picture 23"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5" name="Picture 24"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7"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8" name="Title 1"/>
          <p:cNvSpPr>
            <a:spLocks noGrp="1"/>
          </p:cNvSpPr>
          <p:nvPr>
            <p:ph type="title" hasCustomPrompt="1"/>
          </p:nvPr>
        </p:nvSpPr>
        <p:spPr>
          <a:xfrm>
            <a:off x="649509" y="416909"/>
            <a:ext cx="7565567"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Tree>
    <p:extLst>
      <p:ext uri="{BB962C8B-B14F-4D97-AF65-F5344CB8AC3E}">
        <p14:creationId xmlns:p14="http://schemas.microsoft.com/office/powerpoint/2010/main" val="29018946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pic>
        <p:nvPicPr>
          <p:cNvPr id="7" name="Picture 6" descr="logo-water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pic>
        <p:nvPicPr>
          <p:cNvPr id="21" name="Picture 20"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2" name="Picture 21" descr="dotted_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4"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5" name="Title 1"/>
          <p:cNvSpPr>
            <a:spLocks noGrp="1"/>
          </p:cNvSpPr>
          <p:nvPr>
            <p:ph type="title" hasCustomPrompt="1"/>
          </p:nvPr>
        </p:nvSpPr>
        <p:spPr>
          <a:xfrm>
            <a:off x="649509" y="416909"/>
            <a:ext cx="8065526" cy="513865"/>
          </a:xfrm>
        </p:spPr>
        <p:txBody>
          <a:bodyPr anchor="ctr">
            <a:noAutofit/>
          </a:bodyPr>
          <a:lstStyle>
            <a:lvl1pPr algn="l">
              <a:defRPr sz="3200" b="1" i="0">
                <a:solidFill>
                  <a:srgbClr val="0067A6"/>
                </a:solidFill>
                <a:latin typeface="Century Gothic"/>
                <a:cs typeface="Century Gothic"/>
              </a:defRPr>
            </a:lvl1pPr>
          </a:lstStyle>
          <a:p>
            <a:r>
              <a:rPr lang="en-US" dirty="0"/>
              <a:t>Click to add slide title</a:t>
            </a:r>
          </a:p>
        </p:txBody>
      </p:sp>
      <p:sp>
        <p:nvSpPr>
          <p:cNvPr id="26" name="Text Placeholder 2"/>
          <p:cNvSpPr>
            <a:spLocks noGrp="1"/>
          </p:cNvSpPr>
          <p:nvPr>
            <p:ph type="body" idx="13" hasCustomPrompt="1"/>
          </p:nvPr>
        </p:nvSpPr>
        <p:spPr>
          <a:xfrm>
            <a:off x="650120" y="989506"/>
            <a:ext cx="8064882" cy="271831"/>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pic>
        <p:nvPicPr>
          <p:cNvPr id="10" name="Picture 9"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pic>
        <p:nvPicPr>
          <p:cNvPr id="11" name="Picture 1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13" name="Picture 12"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Tree>
    <p:extLst>
      <p:ext uri="{BB962C8B-B14F-4D97-AF65-F5344CB8AC3E}">
        <p14:creationId xmlns:p14="http://schemas.microsoft.com/office/powerpoint/2010/main" val="33950222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pic>
        <p:nvPicPr>
          <p:cNvPr id="5" name="Picture 4" descr="divide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9" y="1977252"/>
            <a:ext cx="5108575" cy="1193800"/>
          </a:xfrm>
        </p:spPr>
        <p:txBody>
          <a:bodyPr anchor="ctr">
            <a:normAutofit/>
          </a:bodyPr>
          <a:lstStyle>
            <a:lvl1pPr marL="0" indent="0">
              <a:buFontTx/>
              <a:buNone/>
              <a:defRPr sz="3200" baseline="0">
                <a:solidFill>
                  <a:schemeClr val="bg1"/>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23960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Divider Slide White">
    <p:spTree>
      <p:nvGrpSpPr>
        <p:cNvPr id="1" name=""/>
        <p:cNvGrpSpPr/>
        <p:nvPr/>
      </p:nvGrpSpPr>
      <p:grpSpPr>
        <a:xfrm>
          <a:off x="0" y="0"/>
          <a:ext cx="0" cy="0"/>
          <a:chOff x="0" y="0"/>
          <a:chExt cx="0" cy="0"/>
        </a:xfrm>
      </p:grpSpPr>
      <p:pic>
        <p:nvPicPr>
          <p:cNvPr id="6" name="Picture 5" descr="divider-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9" y="1977252"/>
            <a:ext cx="5108575" cy="1193800"/>
          </a:xfrm>
        </p:spPr>
        <p:txBody>
          <a:bodyPr anchor="ctr">
            <a:normAutofit/>
          </a:bodyPr>
          <a:lstStyle>
            <a:lvl1pPr marL="0" indent="0">
              <a:buFontTx/>
              <a:buNone/>
              <a:defRPr sz="3200" baseline="0">
                <a:solidFill>
                  <a:srgbClr val="003A63"/>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14726305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Image with Text">
    <p:spTree>
      <p:nvGrpSpPr>
        <p:cNvPr id="1" name=""/>
        <p:cNvGrpSpPr/>
        <p:nvPr/>
      </p:nvGrpSpPr>
      <p:grpSpPr>
        <a:xfrm>
          <a:off x="0" y="0"/>
          <a:ext cx="0" cy="0"/>
          <a:chOff x="0" y="0"/>
          <a:chExt cx="0" cy="0"/>
        </a:xfrm>
      </p:grpSpPr>
      <p:pic>
        <p:nvPicPr>
          <p:cNvPr id="15" name="Picture 14"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305"/>
            <a:ext cx="1670662" cy="2271747"/>
          </a:xfrm>
          <a:prstGeom prst="rect">
            <a:avLst/>
          </a:prstGeom>
        </p:spPr>
      </p:pic>
      <p:sp>
        <p:nvSpPr>
          <p:cNvPr id="2" name="Title 1"/>
          <p:cNvSpPr>
            <a:spLocks noGrp="1"/>
          </p:cNvSpPr>
          <p:nvPr>
            <p:ph type="title" hasCustomPrompt="1"/>
          </p:nvPr>
        </p:nvSpPr>
        <p:spPr>
          <a:xfrm>
            <a:off x="649509" y="416909"/>
            <a:ext cx="8051986"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3" name="Text Placeholder 2"/>
          <p:cNvSpPr>
            <a:spLocks noGrp="1"/>
          </p:cNvSpPr>
          <p:nvPr>
            <p:ph type="body" idx="1" hasCustomPrompt="1"/>
          </p:nvPr>
        </p:nvSpPr>
        <p:spPr>
          <a:xfrm>
            <a:off x="650121" y="976340"/>
            <a:ext cx="8037862" cy="293494"/>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4" name="Content Placeholder 3"/>
          <p:cNvSpPr>
            <a:spLocks noGrp="1"/>
          </p:cNvSpPr>
          <p:nvPr>
            <p:ph sz="half" idx="2" hasCustomPrompt="1"/>
          </p:nvPr>
        </p:nvSpPr>
        <p:spPr>
          <a:xfrm>
            <a:off x="649509" y="1425249"/>
            <a:ext cx="2772524" cy="2898977"/>
          </a:xfrm>
        </p:spPr>
        <p:txBody>
          <a:bodyPr>
            <a:normAutofit/>
          </a:bodyPr>
          <a:lstStyle>
            <a:lvl1pPr marL="0" indent="0">
              <a:lnSpc>
                <a:spcPct val="150000"/>
              </a:lnSpc>
              <a:spcBef>
                <a:spcPts val="0"/>
              </a:spcBef>
              <a:spcAft>
                <a:spcPts val="600"/>
              </a:spcAft>
              <a:buFontTx/>
              <a:buNone/>
              <a:defRPr sz="2000">
                <a:solidFill>
                  <a:schemeClr val="tx1">
                    <a:lumMod val="65000"/>
                    <a:lumOff val="35000"/>
                  </a:schemeClr>
                </a:solidFill>
                <a:latin typeface="Century Gothic"/>
                <a:cs typeface="Century Gothic"/>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
        <p:nvSpPr>
          <p:cNvPr id="11" name="Picture Placeholder 10"/>
          <p:cNvSpPr>
            <a:spLocks noGrp="1"/>
          </p:cNvSpPr>
          <p:nvPr>
            <p:ph type="pic" sz="quarter" idx="13" hasCustomPrompt="1"/>
          </p:nvPr>
        </p:nvSpPr>
        <p:spPr>
          <a:xfrm>
            <a:off x="3751632" y="1529770"/>
            <a:ext cx="4953708" cy="2794454"/>
          </a:xfrm>
        </p:spPr>
        <p:txBody>
          <a:bodyPr>
            <a:normAutofit/>
          </a:bodyPr>
          <a:lstStyle>
            <a:lvl1pPr marL="0" indent="0">
              <a:buFontTx/>
              <a:buNone/>
              <a:defRPr sz="2000">
                <a:solidFill>
                  <a:schemeClr val="tx1">
                    <a:lumMod val="50000"/>
                    <a:lumOff val="50000"/>
                  </a:schemeClr>
                </a:solidFill>
                <a:latin typeface="Century Gothic"/>
                <a:cs typeface="Century Gothic"/>
              </a:defRPr>
            </a:lvl1pPr>
          </a:lstStyle>
          <a:p>
            <a:r>
              <a:rPr lang="en-US" dirty="0"/>
              <a:t>Click to add an image</a:t>
            </a:r>
          </a:p>
        </p:txBody>
      </p:sp>
      <p:pic>
        <p:nvPicPr>
          <p:cNvPr id="12" name="Pictur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7" name="Picture 6"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9"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678545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ulleted Text with image">
    <p:spTree>
      <p:nvGrpSpPr>
        <p:cNvPr id="1" name=""/>
        <p:cNvGrpSpPr/>
        <p:nvPr/>
      </p:nvGrpSpPr>
      <p:grpSpPr>
        <a:xfrm>
          <a:off x="0" y="0"/>
          <a:ext cx="0" cy="0"/>
          <a:chOff x="0" y="0"/>
          <a:chExt cx="0" cy="0"/>
        </a:xfrm>
      </p:grpSpPr>
      <p:pic>
        <p:nvPicPr>
          <p:cNvPr id="7" name="Picture 6"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sp>
        <p:nvSpPr>
          <p:cNvPr id="3" name="Content Placeholder 2"/>
          <p:cNvSpPr>
            <a:spLocks noGrp="1"/>
          </p:cNvSpPr>
          <p:nvPr>
            <p:ph idx="1" hasCustomPrompt="1"/>
          </p:nvPr>
        </p:nvSpPr>
        <p:spPr>
          <a:xfrm>
            <a:off x="649508" y="1405858"/>
            <a:ext cx="4691163" cy="2860193"/>
          </a:xfrm>
        </p:spPr>
        <p:txBody>
          <a:bodyPr>
            <a:normAutofit/>
          </a:bodyPr>
          <a:lstStyle>
            <a:lvl1pPr marL="164588" indent="-164588">
              <a:buClr>
                <a:srgbClr val="007550"/>
              </a:buClr>
              <a:defRPr sz="2400" baseline="0">
                <a:solidFill>
                  <a:srgbClr val="003A63"/>
                </a:solidFill>
                <a:latin typeface="Century Gothic"/>
                <a:cs typeface="Century Gothic"/>
              </a:defRPr>
            </a:lvl1pPr>
            <a:lvl2pPr marL="557770" indent="-192020">
              <a:spcBef>
                <a:spcPts val="0"/>
              </a:spcBef>
              <a:buClr>
                <a:srgbClr val="007550"/>
              </a:buClr>
              <a:defRPr sz="2200">
                <a:solidFill>
                  <a:schemeClr val="tx1">
                    <a:lumMod val="65000"/>
                    <a:lumOff val="35000"/>
                  </a:schemeClr>
                </a:solidFill>
                <a:latin typeface="Century Gothic"/>
                <a:cs typeface="Century Gothic"/>
              </a:defRPr>
            </a:lvl2pPr>
            <a:lvl3pPr marL="1051534" indent="-137156">
              <a:spcBef>
                <a:spcPts val="0"/>
              </a:spcBef>
              <a:buClr>
                <a:srgbClr val="007550"/>
              </a:buClr>
              <a:defRPr sz="2000">
                <a:solidFill>
                  <a:schemeClr val="tx1">
                    <a:lumMod val="65000"/>
                    <a:lumOff val="35000"/>
                  </a:schemeClr>
                </a:solidFill>
                <a:latin typeface="Century Gothic"/>
                <a:cs typeface="Century Gothic"/>
              </a:defRPr>
            </a:lvl3pPr>
            <a:lvl4pPr marL="1508723" indent="-137156">
              <a:spcBef>
                <a:spcPts val="0"/>
              </a:spcBef>
              <a:buClr>
                <a:srgbClr val="007550"/>
              </a:buClr>
              <a:defRPr sz="1800">
                <a:solidFill>
                  <a:schemeClr val="tx1">
                    <a:lumMod val="65000"/>
                    <a:lumOff val="35000"/>
                  </a:schemeClr>
                </a:solidFill>
                <a:latin typeface="Century Gothic"/>
                <a:cs typeface="Century Gothic"/>
              </a:defRPr>
            </a:lvl4pPr>
            <a:lvl5pPr marL="1965911" indent="-137156">
              <a:spcBef>
                <a:spcPts val="0"/>
              </a:spcBef>
              <a:buClr>
                <a:srgbClr val="007550"/>
              </a:buClr>
              <a:defRPr sz="1600">
                <a:solidFill>
                  <a:schemeClr val="tx1">
                    <a:lumMod val="65000"/>
                    <a:lumOff val="35000"/>
                  </a:schemeClr>
                </a:solidFill>
                <a:latin typeface="Century Gothic"/>
                <a:cs typeface="Century Gothic"/>
              </a:defRPr>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4" hasCustomPrompt="1"/>
          </p:nvPr>
        </p:nvSpPr>
        <p:spPr>
          <a:xfrm>
            <a:off x="5557773" y="1473727"/>
            <a:ext cx="3157262" cy="2779053"/>
          </a:xfrm>
        </p:spPr>
        <p:txBody>
          <a:bodyPr>
            <a:normAutofit/>
          </a:bodyPr>
          <a:lstStyle>
            <a:lvl1pPr marL="0" indent="0">
              <a:buFontTx/>
              <a:buNone/>
              <a:defRPr sz="2000" baseline="0">
                <a:solidFill>
                  <a:schemeClr val="bg1">
                    <a:lumMod val="50000"/>
                  </a:schemeClr>
                </a:solidFill>
                <a:latin typeface="Century Gothic"/>
                <a:cs typeface="Century Gothic"/>
              </a:defRPr>
            </a:lvl1pPr>
          </a:lstStyle>
          <a:p>
            <a:r>
              <a:rPr lang="en-US" dirty="0"/>
              <a:t>Click to add an image</a:t>
            </a:r>
          </a:p>
        </p:txBody>
      </p:sp>
      <p:pic>
        <p:nvPicPr>
          <p:cNvPr id="26" name="Picture 2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7" name="Picture 26"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9"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32" name="Title 1"/>
          <p:cNvSpPr>
            <a:spLocks noGrp="1"/>
          </p:cNvSpPr>
          <p:nvPr>
            <p:ph type="title" hasCustomPrompt="1"/>
          </p:nvPr>
        </p:nvSpPr>
        <p:spPr>
          <a:xfrm>
            <a:off x="649508" y="416909"/>
            <a:ext cx="8065499"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33" name="Text Placeholder 2"/>
          <p:cNvSpPr>
            <a:spLocks noGrp="1"/>
          </p:cNvSpPr>
          <p:nvPr>
            <p:ph type="body" idx="15" hasCustomPrompt="1"/>
          </p:nvPr>
        </p:nvSpPr>
        <p:spPr>
          <a:xfrm>
            <a:off x="650120" y="972639"/>
            <a:ext cx="8051375" cy="288698"/>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Tree>
    <p:extLst>
      <p:ext uri="{BB962C8B-B14F-4D97-AF65-F5344CB8AC3E}">
        <p14:creationId xmlns:p14="http://schemas.microsoft.com/office/powerpoint/2010/main" val="3488998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wo Col Bullets">
    <p:spTree>
      <p:nvGrpSpPr>
        <p:cNvPr id="1" name=""/>
        <p:cNvGrpSpPr/>
        <p:nvPr/>
      </p:nvGrpSpPr>
      <p:grpSpPr>
        <a:xfrm>
          <a:off x="0" y="0"/>
          <a:ext cx="0" cy="0"/>
          <a:chOff x="0" y="0"/>
          <a:chExt cx="0" cy="0"/>
        </a:xfrm>
      </p:grpSpPr>
      <p:pic>
        <p:nvPicPr>
          <p:cNvPr id="8" name="Picture 7"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0001"/>
            <a:ext cx="1670662" cy="2271747"/>
          </a:xfrm>
          <a:prstGeom prst="rect">
            <a:avLst/>
          </a:prstGeom>
        </p:spPr>
      </p:pic>
      <p:sp>
        <p:nvSpPr>
          <p:cNvPr id="16" name="Text Placeholder 15"/>
          <p:cNvSpPr>
            <a:spLocks noGrp="1"/>
          </p:cNvSpPr>
          <p:nvPr>
            <p:ph type="body" sz="quarter" idx="14" hasCustomPrompt="1"/>
          </p:nvPr>
        </p:nvSpPr>
        <p:spPr>
          <a:xfrm>
            <a:off x="649305" y="1447758"/>
            <a:ext cx="3674062" cy="260350"/>
          </a:xfrm>
        </p:spPr>
        <p:txBody>
          <a:bodyPr anchor="ctr">
            <a:noAutofit/>
          </a:bodyPr>
          <a:lstStyle>
            <a:lvl1pPr marL="0" indent="0">
              <a:buFontTx/>
              <a:buNone/>
              <a:defRPr sz="1600" b="1">
                <a:solidFill>
                  <a:srgbClr val="004812"/>
                </a:solidFill>
                <a:latin typeface="Century Gothic"/>
                <a:cs typeface="Century Gothic"/>
              </a:defRPr>
            </a:lvl1pPr>
          </a:lstStyle>
          <a:p>
            <a:pPr lvl="0"/>
            <a:r>
              <a:rPr lang="en-US" dirty="0"/>
              <a:t>Click to add list title</a:t>
            </a:r>
          </a:p>
        </p:txBody>
      </p:sp>
      <p:sp>
        <p:nvSpPr>
          <p:cNvPr id="18" name="Text Placeholder 15"/>
          <p:cNvSpPr>
            <a:spLocks noGrp="1"/>
          </p:cNvSpPr>
          <p:nvPr>
            <p:ph type="body" sz="quarter" idx="15" hasCustomPrompt="1"/>
          </p:nvPr>
        </p:nvSpPr>
        <p:spPr>
          <a:xfrm>
            <a:off x="4732491" y="1445022"/>
            <a:ext cx="3914616" cy="260350"/>
          </a:xfrm>
        </p:spPr>
        <p:txBody>
          <a:bodyPr anchor="ctr">
            <a:noAutofit/>
          </a:bodyPr>
          <a:lstStyle>
            <a:lvl1pPr marL="0" indent="0">
              <a:buFontTx/>
              <a:buNone/>
              <a:defRPr sz="1600" b="1">
                <a:solidFill>
                  <a:srgbClr val="004812"/>
                </a:solidFill>
                <a:latin typeface="Century Gothic"/>
                <a:cs typeface="Century Gothic"/>
              </a:defRPr>
            </a:lvl1pPr>
          </a:lstStyle>
          <a:p>
            <a:pPr lvl="0"/>
            <a:r>
              <a:rPr lang="en-US" dirty="0"/>
              <a:t>Click to add list title</a:t>
            </a:r>
          </a:p>
        </p:txBody>
      </p:sp>
      <p:pic>
        <p:nvPicPr>
          <p:cNvPr id="25" name="Picture 2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6" name="Picture 25"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8"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9" name="Title 1"/>
          <p:cNvSpPr>
            <a:spLocks noGrp="1"/>
          </p:cNvSpPr>
          <p:nvPr>
            <p:ph type="title" hasCustomPrompt="1"/>
          </p:nvPr>
        </p:nvSpPr>
        <p:spPr>
          <a:xfrm>
            <a:off x="649508" y="416909"/>
            <a:ext cx="7997939"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30" name="Text Placeholder 2"/>
          <p:cNvSpPr>
            <a:spLocks noGrp="1"/>
          </p:cNvSpPr>
          <p:nvPr>
            <p:ph type="body" idx="16" hasCustomPrompt="1"/>
          </p:nvPr>
        </p:nvSpPr>
        <p:spPr>
          <a:xfrm>
            <a:off x="650120" y="945621"/>
            <a:ext cx="8010839" cy="315716"/>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14" name="Content Placeholder 2"/>
          <p:cNvSpPr>
            <a:spLocks noGrp="1"/>
          </p:cNvSpPr>
          <p:nvPr>
            <p:ph idx="1" hasCustomPrompt="1"/>
          </p:nvPr>
        </p:nvSpPr>
        <p:spPr>
          <a:xfrm>
            <a:off x="649510" y="1720624"/>
            <a:ext cx="3909602" cy="2762133"/>
          </a:xfrm>
        </p:spPr>
        <p:txBody>
          <a:bodyPr>
            <a:normAutofit/>
          </a:bodyPr>
          <a:lstStyle>
            <a:lvl1pPr marL="164588" marR="0" indent="-164588" algn="l" defTabSz="457189" rtl="0" eaLnBrk="1" fontAlgn="auto" latinLnBrk="0" hangingPunct="1">
              <a:lnSpc>
                <a:spcPct val="100000"/>
              </a:lnSpc>
              <a:spcBef>
                <a:spcPts val="600"/>
              </a:spcBef>
              <a:spcAft>
                <a:spcPts val="0"/>
              </a:spcAft>
              <a:buClr>
                <a:srgbClr val="007550"/>
              </a:buClr>
              <a:buSzTx/>
              <a:buFont typeface="Arial"/>
              <a:buChar char="•"/>
              <a:tabLst/>
              <a:defRPr sz="2400" baseline="0">
                <a:solidFill>
                  <a:srgbClr val="003A63"/>
                </a:solidFill>
                <a:latin typeface="Century Gothic"/>
                <a:cs typeface="Century Gothic"/>
              </a:defRPr>
            </a:lvl1pPr>
            <a:lvl2pPr marL="557770" indent="-192020">
              <a:spcBef>
                <a:spcPts val="0"/>
              </a:spcBef>
              <a:buClr>
                <a:srgbClr val="007550"/>
              </a:buClr>
              <a:defRPr sz="2200">
                <a:solidFill>
                  <a:schemeClr val="tx1">
                    <a:lumMod val="65000"/>
                    <a:lumOff val="35000"/>
                  </a:schemeClr>
                </a:solidFill>
                <a:latin typeface="Century Gothic"/>
                <a:cs typeface="Century Gothic"/>
              </a:defRPr>
            </a:lvl2pPr>
            <a:lvl3pPr marL="1051534" indent="-137156">
              <a:spcBef>
                <a:spcPts val="0"/>
              </a:spcBef>
              <a:buClr>
                <a:srgbClr val="007550"/>
              </a:buClr>
              <a:defRPr sz="2000">
                <a:solidFill>
                  <a:schemeClr val="tx1">
                    <a:lumMod val="65000"/>
                    <a:lumOff val="35000"/>
                  </a:schemeClr>
                </a:solidFill>
                <a:latin typeface="Century Gothic"/>
                <a:cs typeface="Century Gothic"/>
              </a:defRPr>
            </a:lvl3pPr>
            <a:lvl4pPr marL="1508723" indent="-137156">
              <a:spcBef>
                <a:spcPts val="0"/>
              </a:spcBef>
              <a:buClr>
                <a:srgbClr val="007550"/>
              </a:buClr>
              <a:defRPr sz="1800">
                <a:solidFill>
                  <a:schemeClr val="tx1">
                    <a:lumMod val="65000"/>
                    <a:lumOff val="35000"/>
                  </a:schemeClr>
                </a:solidFill>
                <a:latin typeface="Century Gothic"/>
                <a:cs typeface="Century Gothic"/>
              </a:defRPr>
            </a:lvl4pPr>
            <a:lvl5pPr marL="1965911" indent="-137156">
              <a:spcBef>
                <a:spcPts val="0"/>
              </a:spcBef>
              <a:buClr>
                <a:srgbClr val="007550"/>
              </a:buClr>
              <a:defRPr sz="1600">
                <a:solidFill>
                  <a:schemeClr val="tx1">
                    <a:lumMod val="65000"/>
                    <a:lumOff val="35000"/>
                  </a:schemeClr>
                </a:solidFill>
                <a:latin typeface="Century Gothic"/>
                <a:cs typeface="Century Gothic"/>
              </a:defRPr>
            </a:lvl5pPr>
          </a:lstStyle>
          <a:p>
            <a:pPr lvl="0"/>
            <a:r>
              <a:rPr lang="en-US" dirty="0"/>
              <a:t>Click to add bullets</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r>
              <a:rPr lang="en-US" dirty="0"/>
              <a:t>Click to add bulleted text with more copy</a:t>
            </a:r>
          </a:p>
          <a:p>
            <a:pPr lvl="1"/>
            <a:r>
              <a:rPr lang="en-US" dirty="0"/>
              <a:t>Second level</a:t>
            </a:r>
          </a:p>
          <a:p>
            <a:pPr lvl="2"/>
            <a:r>
              <a:rPr lang="en-US" dirty="0"/>
              <a:t>Third level</a:t>
            </a:r>
          </a:p>
          <a:p>
            <a:pPr lvl="3"/>
            <a:r>
              <a:rPr lang="en-US" dirty="0"/>
              <a:t>Fourth level</a:t>
            </a:r>
          </a:p>
          <a:p>
            <a:pPr lvl="4"/>
            <a:r>
              <a:rPr lang="en-US" dirty="0"/>
              <a:t>Fifth level</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a:p>
            <a:pPr marL="557770" marR="0" lvl="1"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p:txBody>
      </p:sp>
      <p:sp>
        <p:nvSpPr>
          <p:cNvPr id="15" name="Content Placeholder 2"/>
          <p:cNvSpPr>
            <a:spLocks noGrp="1"/>
          </p:cNvSpPr>
          <p:nvPr>
            <p:ph idx="17" hasCustomPrompt="1"/>
          </p:nvPr>
        </p:nvSpPr>
        <p:spPr>
          <a:xfrm>
            <a:off x="4753138" y="1710214"/>
            <a:ext cx="3909602" cy="2805104"/>
          </a:xfrm>
        </p:spPr>
        <p:txBody>
          <a:bodyPr>
            <a:normAutofit/>
          </a:bodyPr>
          <a:lstStyle>
            <a:lvl1pPr marL="164588" marR="0" indent="-164588" algn="l" defTabSz="457189" rtl="0" eaLnBrk="1" fontAlgn="auto" latinLnBrk="0" hangingPunct="1">
              <a:lnSpc>
                <a:spcPct val="100000"/>
              </a:lnSpc>
              <a:spcBef>
                <a:spcPts val="600"/>
              </a:spcBef>
              <a:spcAft>
                <a:spcPts val="0"/>
              </a:spcAft>
              <a:buClr>
                <a:srgbClr val="007550"/>
              </a:buClr>
              <a:buSzTx/>
              <a:buFont typeface="Arial"/>
              <a:buChar char="•"/>
              <a:tabLst/>
              <a:defRPr sz="2400" baseline="0">
                <a:solidFill>
                  <a:srgbClr val="003A63"/>
                </a:solidFill>
                <a:latin typeface="Century Gothic"/>
                <a:cs typeface="Century Gothic"/>
              </a:defRPr>
            </a:lvl1pPr>
            <a:lvl2pPr marL="557770" indent="-192020">
              <a:spcBef>
                <a:spcPts val="0"/>
              </a:spcBef>
              <a:buClr>
                <a:srgbClr val="007550"/>
              </a:buClr>
              <a:defRPr sz="2200">
                <a:solidFill>
                  <a:schemeClr val="tx1">
                    <a:lumMod val="65000"/>
                    <a:lumOff val="35000"/>
                  </a:schemeClr>
                </a:solidFill>
                <a:latin typeface="Century Gothic"/>
                <a:cs typeface="Century Gothic"/>
              </a:defRPr>
            </a:lvl2pPr>
            <a:lvl3pPr marL="1051534" indent="-137156">
              <a:spcBef>
                <a:spcPts val="0"/>
              </a:spcBef>
              <a:buClr>
                <a:srgbClr val="007550"/>
              </a:buClr>
              <a:defRPr sz="2000">
                <a:solidFill>
                  <a:schemeClr val="tx1">
                    <a:lumMod val="65000"/>
                    <a:lumOff val="35000"/>
                  </a:schemeClr>
                </a:solidFill>
                <a:latin typeface="Century Gothic"/>
                <a:cs typeface="Century Gothic"/>
              </a:defRPr>
            </a:lvl3pPr>
            <a:lvl4pPr marL="1508723" indent="-137156">
              <a:spcBef>
                <a:spcPts val="0"/>
              </a:spcBef>
              <a:buClr>
                <a:srgbClr val="007550"/>
              </a:buClr>
              <a:defRPr sz="1800">
                <a:solidFill>
                  <a:schemeClr val="tx1">
                    <a:lumMod val="65000"/>
                    <a:lumOff val="35000"/>
                  </a:schemeClr>
                </a:solidFill>
                <a:latin typeface="Century Gothic"/>
                <a:cs typeface="Century Gothic"/>
              </a:defRPr>
            </a:lvl4pPr>
            <a:lvl5pPr marL="1965911" indent="-137156">
              <a:spcBef>
                <a:spcPts val="0"/>
              </a:spcBef>
              <a:buClr>
                <a:srgbClr val="007550"/>
              </a:buClr>
              <a:defRPr sz="1600">
                <a:solidFill>
                  <a:schemeClr val="tx1">
                    <a:lumMod val="65000"/>
                    <a:lumOff val="35000"/>
                  </a:schemeClr>
                </a:solidFill>
                <a:latin typeface="Century Gothic"/>
                <a:cs typeface="Century Gothic"/>
              </a:defRPr>
            </a:lvl5pPr>
          </a:lstStyle>
          <a:p>
            <a:pPr lvl="0"/>
            <a:r>
              <a:rPr lang="en-US" dirty="0"/>
              <a:t>Click to add bullets</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r>
              <a:rPr lang="en-US" dirty="0"/>
              <a:t>Click to add bulleted text with more copy</a:t>
            </a:r>
          </a:p>
          <a:p>
            <a:pPr lvl="1"/>
            <a:r>
              <a:rPr lang="en-US" dirty="0"/>
              <a:t>Second level</a:t>
            </a:r>
          </a:p>
          <a:p>
            <a:pPr lvl="2"/>
            <a:r>
              <a:rPr lang="en-US" dirty="0"/>
              <a:t>Third level</a:t>
            </a:r>
          </a:p>
          <a:p>
            <a:pPr lvl="3"/>
            <a:r>
              <a:rPr lang="en-US" dirty="0"/>
              <a:t>Fourth level</a:t>
            </a:r>
          </a:p>
          <a:p>
            <a:pPr lvl="4"/>
            <a:r>
              <a:rPr lang="en-US" dirty="0"/>
              <a:t>Fifth level</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a:p>
            <a:pPr marL="557770" marR="0" lvl="1"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p:txBody>
      </p:sp>
    </p:spTree>
    <p:extLst>
      <p:ext uri="{BB962C8B-B14F-4D97-AF65-F5344CB8AC3E}">
        <p14:creationId xmlns:p14="http://schemas.microsoft.com/office/powerpoint/2010/main" val="18494590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pic>
        <p:nvPicPr>
          <p:cNvPr id="14" name="Picture 13"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0001"/>
            <a:ext cx="1670662" cy="2271747"/>
          </a:xfrm>
          <a:prstGeom prst="rect">
            <a:avLst/>
          </a:prstGeom>
        </p:spPr>
      </p:pic>
      <p:sp>
        <p:nvSpPr>
          <p:cNvPr id="13" name="Text Placeholder 12"/>
          <p:cNvSpPr>
            <a:spLocks noGrp="1"/>
          </p:cNvSpPr>
          <p:nvPr>
            <p:ph type="body" sz="quarter" idx="14" hasCustomPrompt="1"/>
          </p:nvPr>
        </p:nvSpPr>
        <p:spPr>
          <a:xfrm>
            <a:off x="649508" y="1454331"/>
            <a:ext cx="7183359" cy="2540240"/>
          </a:xfrm>
        </p:spPr>
        <p:txBody>
          <a:bodyPr>
            <a:normAutofit/>
          </a:bodyPr>
          <a:lstStyle>
            <a:lvl1pPr marL="0" indent="0">
              <a:lnSpc>
                <a:spcPct val="150000"/>
              </a:lnSpc>
              <a:spcBef>
                <a:spcPts val="0"/>
              </a:spcBef>
              <a:spcAft>
                <a:spcPts val="1800"/>
              </a:spcAft>
              <a:buFontTx/>
              <a:buNone/>
              <a:defRPr sz="2000">
                <a:solidFill>
                  <a:schemeClr val="tx1">
                    <a:lumMod val="65000"/>
                    <a:lumOff val="35000"/>
                  </a:schemeClr>
                </a:solidFill>
                <a:latin typeface="Century Gothic"/>
                <a:cs typeface="Century Gothic"/>
              </a:defRPr>
            </a:lvl1pPr>
            <a:lvl2pPr marL="457189" indent="0">
              <a:buFontTx/>
              <a:buNone/>
              <a:defRPr sz="2400">
                <a:solidFill>
                  <a:srgbClr val="7F7F7F"/>
                </a:solidFill>
              </a:defRPr>
            </a:lvl2pPr>
            <a:lvl3pPr marL="914378" indent="0">
              <a:buFontTx/>
              <a:buNone/>
              <a:defRPr sz="2000">
                <a:solidFill>
                  <a:srgbClr val="7F7F7F"/>
                </a:solidFill>
              </a:defRPr>
            </a:lvl3pPr>
            <a:lvl4pPr marL="1371566" indent="0">
              <a:buFontTx/>
              <a:buNone/>
              <a:defRPr sz="1800">
                <a:solidFill>
                  <a:srgbClr val="7F7F7F"/>
                </a:solidFill>
              </a:defRPr>
            </a:lvl4pPr>
            <a:lvl5pPr marL="1828754" indent="0">
              <a:buFontTx/>
              <a:buNone/>
              <a:defRPr sz="1800">
                <a:solidFill>
                  <a:srgbClr val="7F7F7F"/>
                </a:solidFill>
              </a:defRPr>
            </a:lvl5pPr>
          </a:lstStyle>
          <a:p>
            <a:pPr lvl="0"/>
            <a:r>
              <a:rPr lang="en-US" dirty="0"/>
              <a:t>Click to add text</a:t>
            </a:r>
          </a:p>
        </p:txBody>
      </p:sp>
      <p:pic>
        <p:nvPicPr>
          <p:cNvPr id="22" name="Picture 2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3" name="Picture 22"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5"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6" name="Title 1"/>
          <p:cNvSpPr>
            <a:spLocks noGrp="1"/>
          </p:cNvSpPr>
          <p:nvPr>
            <p:ph type="title" hasCustomPrompt="1"/>
          </p:nvPr>
        </p:nvSpPr>
        <p:spPr>
          <a:xfrm>
            <a:off x="649508" y="416909"/>
            <a:ext cx="7984428"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27" name="Text Placeholder 2"/>
          <p:cNvSpPr>
            <a:spLocks noGrp="1"/>
          </p:cNvSpPr>
          <p:nvPr>
            <p:ph type="body" idx="1" hasCustomPrompt="1"/>
          </p:nvPr>
        </p:nvSpPr>
        <p:spPr>
          <a:xfrm>
            <a:off x="650120" y="972639"/>
            <a:ext cx="7983816" cy="288698"/>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Tree>
    <p:extLst>
      <p:ext uri="{BB962C8B-B14F-4D97-AF65-F5344CB8AC3E}">
        <p14:creationId xmlns:p14="http://schemas.microsoft.com/office/powerpoint/2010/main" val="7834802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Image Only">
    <p:spTree>
      <p:nvGrpSpPr>
        <p:cNvPr id="1" name=""/>
        <p:cNvGrpSpPr/>
        <p:nvPr/>
      </p:nvGrpSpPr>
      <p:grpSpPr>
        <a:xfrm>
          <a:off x="0" y="0"/>
          <a:ext cx="0" cy="0"/>
          <a:chOff x="0" y="0"/>
          <a:chExt cx="0" cy="0"/>
        </a:xfrm>
      </p:grpSpPr>
      <p:pic>
        <p:nvPicPr>
          <p:cNvPr id="8" name="Picture 7"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9691"/>
            <a:ext cx="1670662" cy="2271747"/>
          </a:xfrm>
          <a:prstGeom prst="rect">
            <a:avLst/>
          </a:prstGeom>
        </p:spPr>
      </p:pic>
      <p:sp>
        <p:nvSpPr>
          <p:cNvPr id="3" name="Picture Placeholder 2"/>
          <p:cNvSpPr>
            <a:spLocks noGrp="1"/>
          </p:cNvSpPr>
          <p:nvPr>
            <p:ph type="pic" idx="1" hasCustomPrompt="1"/>
          </p:nvPr>
        </p:nvSpPr>
        <p:spPr>
          <a:xfrm>
            <a:off x="736756" y="1085902"/>
            <a:ext cx="7968584" cy="3383756"/>
          </a:xfrm>
        </p:spPr>
        <p:txBody>
          <a:bodyPr>
            <a:normAutofit/>
          </a:bodyPr>
          <a:lstStyle>
            <a:lvl1pPr marL="0" indent="0">
              <a:buNone/>
              <a:defRPr sz="2000">
                <a:solidFill>
                  <a:schemeClr val="tx1">
                    <a:lumMod val="50000"/>
                    <a:lumOff val="50000"/>
                  </a:schemeClr>
                </a:solidFill>
                <a:latin typeface="Century Gothic"/>
                <a:cs typeface="Century Gothic"/>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to add an image</a:t>
            </a:r>
          </a:p>
        </p:txBody>
      </p:sp>
      <p:pic>
        <p:nvPicPr>
          <p:cNvPr id="22" name="Picture 2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3" name="Picture 22"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5"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6" name="Title 1"/>
          <p:cNvSpPr>
            <a:spLocks noGrp="1"/>
          </p:cNvSpPr>
          <p:nvPr>
            <p:ph type="title" hasCustomPrompt="1"/>
          </p:nvPr>
        </p:nvSpPr>
        <p:spPr>
          <a:xfrm>
            <a:off x="649509" y="416909"/>
            <a:ext cx="8024963"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Tree>
    <p:extLst>
      <p:ext uri="{BB962C8B-B14F-4D97-AF65-F5344CB8AC3E}">
        <p14:creationId xmlns:p14="http://schemas.microsoft.com/office/powerpoint/2010/main" val="4112664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Quote with image">
    <p:spTree>
      <p:nvGrpSpPr>
        <p:cNvPr id="1" name=""/>
        <p:cNvGrpSpPr/>
        <p:nvPr/>
      </p:nvGrpSpPr>
      <p:grpSpPr>
        <a:xfrm>
          <a:off x="0" y="0"/>
          <a:ext cx="0" cy="0"/>
          <a:chOff x="0" y="0"/>
          <a:chExt cx="0" cy="0"/>
        </a:xfrm>
      </p:grpSpPr>
      <p:pic>
        <p:nvPicPr>
          <p:cNvPr id="12" name="Picture 11"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9691"/>
            <a:ext cx="1670662" cy="2271747"/>
          </a:xfrm>
          <a:prstGeom prst="rect">
            <a:avLst/>
          </a:prstGeom>
        </p:spPr>
      </p:pic>
      <p:sp>
        <p:nvSpPr>
          <p:cNvPr id="14" name="Text Placeholder 13"/>
          <p:cNvSpPr>
            <a:spLocks noGrp="1"/>
          </p:cNvSpPr>
          <p:nvPr>
            <p:ph type="body" sz="quarter" idx="14" hasCustomPrompt="1"/>
          </p:nvPr>
        </p:nvSpPr>
        <p:spPr>
          <a:xfrm>
            <a:off x="649510" y="1522119"/>
            <a:ext cx="3897044" cy="2200980"/>
          </a:xfrm>
        </p:spPr>
        <p:txBody>
          <a:bodyPr>
            <a:normAutofit/>
          </a:bodyPr>
          <a:lstStyle>
            <a:lvl1pPr marL="0" indent="0">
              <a:lnSpc>
                <a:spcPct val="150000"/>
              </a:lnSpc>
              <a:spcBef>
                <a:spcPts val="0"/>
              </a:spcBef>
              <a:buFontTx/>
              <a:buNone/>
              <a:defRPr sz="2000" i="1">
                <a:solidFill>
                  <a:srgbClr val="004812"/>
                </a:solidFill>
                <a:latin typeface="Century Gothic"/>
                <a:cs typeface="Century Gothic"/>
              </a:defRPr>
            </a:lvl1pPr>
          </a:lstStyle>
          <a:p>
            <a:pPr lvl="0"/>
            <a:r>
              <a:rPr lang="en-US" dirty="0"/>
              <a:t>“Click to add quote”</a:t>
            </a:r>
          </a:p>
        </p:txBody>
      </p:sp>
      <p:sp>
        <p:nvSpPr>
          <p:cNvPr id="16" name="Text Placeholder 15"/>
          <p:cNvSpPr>
            <a:spLocks noGrp="1"/>
          </p:cNvSpPr>
          <p:nvPr>
            <p:ph type="body" sz="quarter" idx="15" hasCustomPrompt="1"/>
          </p:nvPr>
        </p:nvSpPr>
        <p:spPr>
          <a:xfrm>
            <a:off x="670195" y="3810711"/>
            <a:ext cx="3890056" cy="628628"/>
          </a:xfrm>
        </p:spPr>
        <p:txBody>
          <a:bodyPr>
            <a:noAutofit/>
          </a:bodyPr>
          <a:lstStyle>
            <a:lvl1pPr marL="192020" indent="-192020">
              <a:buClr>
                <a:srgbClr val="004812"/>
              </a:buClr>
              <a:buFont typeface="Lucida Grande"/>
              <a:buChar char="­"/>
              <a:defRPr sz="1600" baseline="0">
                <a:solidFill>
                  <a:schemeClr val="tx1">
                    <a:lumMod val="50000"/>
                    <a:lumOff val="50000"/>
                  </a:schemeClr>
                </a:solidFill>
                <a:latin typeface="Century Gothic"/>
                <a:cs typeface="Century Gothic"/>
              </a:defRPr>
            </a:lvl1pPr>
          </a:lstStyle>
          <a:p>
            <a:pPr lvl="0"/>
            <a:r>
              <a:rPr lang="en-US" dirty="0"/>
              <a:t>Click to add First &amp; Last Name, Title for Quoted Text</a:t>
            </a:r>
          </a:p>
        </p:txBody>
      </p:sp>
      <p:pic>
        <p:nvPicPr>
          <p:cNvPr id="23" name="Picture 22"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4" name="Picture 23"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6"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7" name="Title 1"/>
          <p:cNvSpPr>
            <a:spLocks noGrp="1"/>
          </p:cNvSpPr>
          <p:nvPr>
            <p:ph type="title" hasCustomPrompt="1"/>
          </p:nvPr>
        </p:nvSpPr>
        <p:spPr>
          <a:xfrm>
            <a:off x="649509" y="416909"/>
            <a:ext cx="8051986"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28" name="Text Placeholder 2"/>
          <p:cNvSpPr>
            <a:spLocks noGrp="1"/>
          </p:cNvSpPr>
          <p:nvPr>
            <p:ph type="body" idx="1" hasCustomPrompt="1"/>
          </p:nvPr>
        </p:nvSpPr>
        <p:spPr>
          <a:xfrm>
            <a:off x="650121" y="959130"/>
            <a:ext cx="8051374" cy="302207"/>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3" name="Picture Placeholder 2"/>
          <p:cNvSpPr>
            <a:spLocks noGrp="1"/>
          </p:cNvSpPr>
          <p:nvPr>
            <p:ph type="pic" sz="quarter" idx="16" hasCustomPrompt="1"/>
          </p:nvPr>
        </p:nvSpPr>
        <p:spPr>
          <a:xfrm>
            <a:off x="4711354" y="1599689"/>
            <a:ext cx="4003681" cy="2617885"/>
          </a:xfrm>
        </p:spPr>
        <p:txBody>
          <a:bodyPr>
            <a:normAutofit/>
          </a:bodyPr>
          <a:lstStyle>
            <a:lvl1pPr marL="0" indent="0">
              <a:buFontTx/>
              <a:buNone/>
              <a:defRPr sz="2000" baseline="0">
                <a:solidFill>
                  <a:schemeClr val="tx1">
                    <a:lumMod val="50000"/>
                    <a:lumOff val="50000"/>
                  </a:schemeClr>
                </a:solidFill>
              </a:defRPr>
            </a:lvl1pPr>
          </a:lstStyle>
          <a:p>
            <a:r>
              <a:rPr lang="en-US" dirty="0"/>
              <a:t>Click to add an image</a:t>
            </a:r>
          </a:p>
        </p:txBody>
      </p:sp>
    </p:spTree>
    <p:extLst>
      <p:ext uri="{BB962C8B-B14F-4D97-AF65-F5344CB8AC3E}">
        <p14:creationId xmlns:p14="http://schemas.microsoft.com/office/powerpoint/2010/main" val="40323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V5">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991788"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8040080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Quote only">
    <p:spTree>
      <p:nvGrpSpPr>
        <p:cNvPr id="1" name=""/>
        <p:cNvGrpSpPr/>
        <p:nvPr/>
      </p:nvGrpSpPr>
      <p:grpSpPr>
        <a:xfrm>
          <a:off x="0" y="0"/>
          <a:ext cx="0" cy="0"/>
          <a:chOff x="0" y="0"/>
          <a:chExt cx="0" cy="0"/>
        </a:xfrm>
      </p:grpSpPr>
      <p:pic>
        <p:nvPicPr>
          <p:cNvPr id="12" name="Picture 11"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9691"/>
            <a:ext cx="1670662" cy="2271747"/>
          </a:xfrm>
          <a:prstGeom prst="rect">
            <a:avLst/>
          </a:prstGeom>
        </p:spPr>
      </p:pic>
      <p:sp>
        <p:nvSpPr>
          <p:cNvPr id="14" name="Text Placeholder 13"/>
          <p:cNvSpPr>
            <a:spLocks noGrp="1"/>
          </p:cNvSpPr>
          <p:nvPr>
            <p:ph type="body" sz="quarter" idx="14" hasCustomPrompt="1"/>
          </p:nvPr>
        </p:nvSpPr>
        <p:spPr>
          <a:xfrm>
            <a:off x="649509" y="1522119"/>
            <a:ext cx="6475686" cy="2200980"/>
          </a:xfrm>
        </p:spPr>
        <p:txBody>
          <a:bodyPr>
            <a:normAutofit/>
          </a:bodyPr>
          <a:lstStyle>
            <a:lvl1pPr marL="0" indent="0">
              <a:lnSpc>
                <a:spcPct val="150000"/>
              </a:lnSpc>
              <a:spcBef>
                <a:spcPts val="0"/>
              </a:spcBef>
              <a:buFontTx/>
              <a:buNone/>
              <a:defRPr sz="2000" i="1">
                <a:solidFill>
                  <a:srgbClr val="004812"/>
                </a:solidFill>
                <a:latin typeface="Century Gothic"/>
                <a:cs typeface="Century Gothic"/>
              </a:defRPr>
            </a:lvl1pPr>
          </a:lstStyle>
          <a:p>
            <a:pPr lvl="0"/>
            <a:r>
              <a:rPr lang="en-US" dirty="0"/>
              <a:t>“Click to add quote”</a:t>
            </a:r>
          </a:p>
        </p:txBody>
      </p:sp>
      <p:sp>
        <p:nvSpPr>
          <p:cNvPr id="16" name="Text Placeholder 15"/>
          <p:cNvSpPr>
            <a:spLocks noGrp="1"/>
          </p:cNvSpPr>
          <p:nvPr>
            <p:ph type="body" sz="quarter" idx="15" hasCustomPrompt="1"/>
          </p:nvPr>
        </p:nvSpPr>
        <p:spPr>
          <a:xfrm>
            <a:off x="670195" y="3810711"/>
            <a:ext cx="6407281" cy="465043"/>
          </a:xfrm>
        </p:spPr>
        <p:txBody>
          <a:bodyPr>
            <a:noAutofit/>
          </a:bodyPr>
          <a:lstStyle>
            <a:lvl1pPr marL="192020" indent="-192020">
              <a:buClr>
                <a:srgbClr val="004812"/>
              </a:buClr>
              <a:buFont typeface="Lucida Grande"/>
              <a:buChar char="­"/>
              <a:defRPr sz="1600" baseline="0">
                <a:solidFill>
                  <a:schemeClr val="tx1">
                    <a:lumMod val="50000"/>
                    <a:lumOff val="50000"/>
                  </a:schemeClr>
                </a:solidFill>
                <a:latin typeface="Century Gothic"/>
                <a:cs typeface="Century Gothic"/>
              </a:defRPr>
            </a:lvl1pPr>
          </a:lstStyle>
          <a:p>
            <a:pPr lvl="0"/>
            <a:r>
              <a:rPr lang="en-US" dirty="0"/>
              <a:t>Click to add First &amp; Last Name, Title for Quoted Text</a:t>
            </a:r>
          </a:p>
        </p:txBody>
      </p:sp>
      <p:pic>
        <p:nvPicPr>
          <p:cNvPr id="23" name="Picture 22"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4" name="Picture 23"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6"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7" name="Title 1"/>
          <p:cNvSpPr>
            <a:spLocks noGrp="1"/>
          </p:cNvSpPr>
          <p:nvPr>
            <p:ph type="title" hasCustomPrompt="1"/>
          </p:nvPr>
        </p:nvSpPr>
        <p:spPr>
          <a:xfrm>
            <a:off x="649509" y="416909"/>
            <a:ext cx="8065498"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28" name="Text Placeholder 2"/>
          <p:cNvSpPr>
            <a:spLocks noGrp="1"/>
          </p:cNvSpPr>
          <p:nvPr>
            <p:ph type="body" idx="1" hasCustomPrompt="1"/>
          </p:nvPr>
        </p:nvSpPr>
        <p:spPr>
          <a:xfrm>
            <a:off x="650121" y="959130"/>
            <a:ext cx="8064886" cy="302207"/>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Tree>
    <p:extLst>
      <p:ext uri="{BB962C8B-B14F-4D97-AF65-F5344CB8AC3E}">
        <p14:creationId xmlns:p14="http://schemas.microsoft.com/office/powerpoint/2010/main" val="26673259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8" name="Picture 7" descr="divide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74328"/>
          </a:xfrm>
          <a:prstGeom prst="rect">
            <a:avLst/>
          </a:prstGeom>
        </p:spPr>
      </p:pic>
      <p:sp>
        <p:nvSpPr>
          <p:cNvPr id="9" name="TextBox 8"/>
          <p:cNvSpPr txBox="1"/>
          <p:nvPr userDrawn="1"/>
        </p:nvSpPr>
        <p:spPr>
          <a:xfrm>
            <a:off x="3365950" y="2167056"/>
            <a:ext cx="3793386" cy="769441"/>
          </a:xfrm>
          <a:prstGeom prst="rect">
            <a:avLst/>
          </a:prstGeom>
          <a:noFill/>
        </p:spPr>
        <p:txBody>
          <a:bodyPr wrap="square" rtlCol="0">
            <a:spAutoFit/>
          </a:bodyPr>
          <a:lstStyle/>
          <a:p>
            <a:r>
              <a:rPr lang="en-US" sz="4400" dirty="0">
                <a:solidFill>
                  <a:schemeClr val="bg1"/>
                </a:solidFill>
                <a:latin typeface="Century Gothic"/>
                <a:cs typeface="Century Gothic"/>
              </a:rPr>
              <a:t>Thank you!</a:t>
            </a:r>
          </a:p>
        </p:txBody>
      </p:sp>
      <p:sp>
        <p:nvSpPr>
          <p:cNvPr id="13" name="Text Placeholder 12"/>
          <p:cNvSpPr>
            <a:spLocks noGrp="1"/>
          </p:cNvSpPr>
          <p:nvPr>
            <p:ph type="body" sz="quarter" idx="11" hasCustomPrompt="1"/>
          </p:nvPr>
        </p:nvSpPr>
        <p:spPr>
          <a:xfrm>
            <a:off x="3358228" y="3090415"/>
            <a:ext cx="4692258" cy="281558"/>
          </a:xfrm>
        </p:spPr>
        <p:txBody>
          <a:bodyPr>
            <a:noAutofit/>
          </a:bodyPr>
          <a:lstStyle>
            <a:lvl1pPr marL="0" indent="0">
              <a:buFontTx/>
              <a:buNone/>
              <a:defRPr sz="1800" baseline="0">
                <a:solidFill>
                  <a:schemeClr val="bg1">
                    <a:lumMod val="85000"/>
                  </a:schemeClr>
                </a:solidFill>
                <a:latin typeface="Century Gothic"/>
                <a:cs typeface="Century Gothic"/>
              </a:defRPr>
            </a:lvl1pPr>
          </a:lstStyle>
          <a:p>
            <a:pPr lvl="0"/>
            <a:r>
              <a:rPr lang="en-US" dirty="0"/>
              <a:t>Click to add your First and Last Name</a:t>
            </a:r>
          </a:p>
        </p:txBody>
      </p:sp>
      <p:sp>
        <p:nvSpPr>
          <p:cNvPr id="14" name="TextBox 13"/>
          <p:cNvSpPr txBox="1"/>
          <p:nvPr userDrawn="1"/>
        </p:nvSpPr>
        <p:spPr>
          <a:xfrm>
            <a:off x="3392723" y="3972473"/>
            <a:ext cx="1324402" cy="292388"/>
          </a:xfrm>
          <a:prstGeom prst="rect">
            <a:avLst/>
          </a:prstGeom>
          <a:noFill/>
        </p:spPr>
        <p:txBody>
          <a:bodyPr wrap="none" rtlCol="0">
            <a:spAutoFit/>
          </a:bodyPr>
          <a:lstStyle/>
          <a:p>
            <a:r>
              <a:rPr lang="en-US" sz="1300" b="1" dirty="0">
                <a:solidFill>
                  <a:schemeClr val="bg1"/>
                </a:solidFill>
                <a:latin typeface="Century Gothic"/>
                <a:cs typeface="Century Gothic"/>
              </a:rPr>
              <a:t>revionics.com</a:t>
            </a:r>
          </a:p>
        </p:txBody>
      </p:sp>
      <p:sp>
        <p:nvSpPr>
          <p:cNvPr id="7" name="Text Placeholder 12"/>
          <p:cNvSpPr>
            <a:spLocks noGrp="1"/>
          </p:cNvSpPr>
          <p:nvPr>
            <p:ph type="body" sz="quarter" idx="12" hasCustomPrompt="1"/>
          </p:nvPr>
        </p:nvSpPr>
        <p:spPr>
          <a:xfrm>
            <a:off x="3358228" y="3442510"/>
            <a:ext cx="4692258" cy="328616"/>
          </a:xfrm>
        </p:spPr>
        <p:txBody>
          <a:bodyPr>
            <a:noAutofit/>
          </a:bodyPr>
          <a:lstStyle>
            <a:lvl1pPr marL="0" indent="0">
              <a:buFontTx/>
              <a:buNone/>
              <a:defRPr sz="1800" baseline="0">
                <a:solidFill>
                  <a:schemeClr val="bg1">
                    <a:lumMod val="85000"/>
                  </a:schemeClr>
                </a:solidFill>
                <a:latin typeface="Century Gothic"/>
                <a:cs typeface="Century Gothic"/>
              </a:defRPr>
            </a:lvl1pPr>
          </a:lstStyle>
          <a:p>
            <a:pPr lvl="0"/>
            <a:r>
              <a:rPr lang="en-US" dirty="0"/>
              <a:t>Click to add your email address</a:t>
            </a:r>
          </a:p>
        </p:txBody>
      </p:sp>
    </p:spTree>
    <p:extLst>
      <p:ext uri="{BB962C8B-B14F-4D97-AF65-F5344CB8AC3E}">
        <p14:creationId xmlns:p14="http://schemas.microsoft.com/office/powerpoint/2010/main" val="22440802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Blue wide logo">
    <p:spTree>
      <p:nvGrpSpPr>
        <p:cNvPr id="1" name=""/>
        <p:cNvGrpSpPr/>
        <p:nvPr/>
      </p:nvGrpSpPr>
      <p:grpSpPr>
        <a:xfrm>
          <a:off x="0" y="0"/>
          <a:ext cx="0" cy="0"/>
          <a:chOff x="0" y="0"/>
          <a:chExt cx="0" cy="0"/>
        </a:xfrm>
      </p:grpSpPr>
      <p:pic>
        <p:nvPicPr>
          <p:cNvPr id="9" name="Picture 8" descr="title-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088"/>
            <a:ext cx="9144000" cy="5143500"/>
          </a:xfrm>
          <a:prstGeom prst="rect">
            <a:avLst/>
          </a:prstGeom>
        </p:spPr>
      </p:pic>
      <p:sp>
        <p:nvSpPr>
          <p:cNvPr id="2" name="Title 1"/>
          <p:cNvSpPr>
            <a:spLocks noGrp="1"/>
          </p:cNvSpPr>
          <p:nvPr>
            <p:ph type="ctrTitle" hasCustomPrompt="1"/>
          </p:nvPr>
        </p:nvSpPr>
        <p:spPr>
          <a:xfrm>
            <a:off x="775444" y="2948501"/>
            <a:ext cx="7069692" cy="1049482"/>
          </a:xfrm>
        </p:spPr>
        <p:txBody>
          <a:bodyPr anchor="b">
            <a:noAutofit/>
          </a:bodyPr>
          <a:lstStyle>
            <a:lvl1pPr algn="l">
              <a:defRPr sz="3400" b="0" i="0" kern="100" spc="0" baseline="0">
                <a:solidFill>
                  <a:schemeClr val="bg1"/>
                </a:solidFill>
                <a:latin typeface="Century Gothic"/>
                <a:cs typeface="Century Gothic"/>
              </a:defRPr>
            </a:lvl1pPr>
          </a:lstStyle>
          <a:p>
            <a:r>
              <a:rPr lang="en-US" dirty="0"/>
              <a:t>Click to add a presentation title to slide </a:t>
            </a:r>
          </a:p>
        </p:txBody>
      </p:sp>
      <p:pic>
        <p:nvPicPr>
          <p:cNvPr id="10" name="Picture 9" descr="cover_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12"/>
            <a:ext cx="9144000" cy="1143000"/>
          </a:xfrm>
          <a:prstGeom prst="rect">
            <a:avLst/>
          </a:prstGeom>
        </p:spPr>
      </p:pic>
      <p:sp>
        <p:nvSpPr>
          <p:cNvPr id="12" name="Rectangle 11"/>
          <p:cNvSpPr/>
          <p:nvPr userDrawn="1"/>
        </p:nvSpPr>
        <p:spPr>
          <a:xfrm>
            <a:off x="7493575" y="4459962"/>
            <a:ext cx="1134215" cy="683538"/>
          </a:xfrm>
          <a:prstGeom prst="rect">
            <a:avLst/>
          </a:prstGeom>
          <a:solidFill>
            <a:schemeClr val="bg1"/>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Picture Placeholder 7"/>
          <p:cNvSpPr>
            <a:spLocks noGrp="1"/>
          </p:cNvSpPr>
          <p:nvPr>
            <p:ph type="pic" sz="quarter" idx="11" hasCustomPrompt="1"/>
          </p:nvPr>
        </p:nvSpPr>
        <p:spPr>
          <a:xfrm>
            <a:off x="7590514" y="4537530"/>
            <a:ext cx="959720" cy="542952"/>
          </a:xfrm>
        </p:spPr>
        <p:txBody>
          <a:bodyPr>
            <a:noAutofit/>
          </a:bodyPr>
          <a:lstStyle>
            <a:lvl1pPr marL="0" indent="0">
              <a:buFontTx/>
              <a:buNone/>
              <a:defRPr sz="1100" b="0">
                <a:latin typeface="Century Gothic"/>
                <a:cs typeface="Century Gothic"/>
              </a:defRPr>
            </a:lvl1pPr>
          </a:lstStyle>
          <a:p>
            <a:r>
              <a:rPr lang="en-US" dirty="0"/>
              <a:t>Click to add logo</a:t>
            </a:r>
          </a:p>
        </p:txBody>
      </p:sp>
      <p:sp>
        <p:nvSpPr>
          <p:cNvPr id="11" name="Text Placeholder 5"/>
          <p:cNvSpPr>
            <a:spLocks noGrp="1"/>
          </p:cNvSpPr>
          <p:nvPr>
            <p:ph type="body" sz="quarter" idx="10" hasCustomPrompt="1"/>
          </p:nvPr>
        </p:nvSpPr>
        <p:spPr>
          <a:xfrm>
            <a:off x="792125" y="4081776"/>
            <a:ext cx="5639847" cy="412339"/>
          </a:xfrm>
        </p:spPr>
        <p:txBody>
          <a:bodyPr>
            <a:noAutofit/>
          </a:bodyPr>
          <a:lstStyle>
            <a:lvl1pPr marL="0" indent="0">
              <a:buNone/>
              <a:defRPr sz="1600" baseline="0">
                <a:solidFill>
                  <a:schemeClr val="bg1">
                    <a:lumMod val="85000"/>
                  </a:schemeClr>
                </a:solidFill>
                <a:latin typeface="Century Gothic"/>
                <a:cs typeface="Century Gothic"/>
              </a:defRPr>
            </a:lvl1pPr>
          </a:lstStyle>
          <a:p>
            <a:pPr lvl="0"/>
            <a:r>
              <a:rPr lang="en-US" dirty="0"/>
              <a:t>Click to add First and Last Name, Title</a:t>
            </a:r>
          </a:p>
        </p:txBody>
      </p:sp>
    </p:spTree>
    <p:extLst>
      <p:ext uri="{BB962C8B-B14F-4D97-AF65-F5344CB8AC3E}">
        <p14:creationId xmlns:p14="http://schemas.microsoft.com/office/powerpoint/2010/main" val="31847578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Blue sm logo">
    <p:spTree>
      <p:nvGrpSpPr>
        <p:cNvPr id="1" name=""/>
        <p:cNvGrpSpPr/>
        <p:nvPr/>
      </p:nvGrpSpPr>
      <p:grpSpPr>
        <a:xfrm>
          <a:off x="0" y="0"/>
          <a:ext cx="0" cy="0"/>
          <a:chOff x="0" y="0"/>
          <a:chExt cx="0" cy="0"/>
        </a:xfrm>
      </p:grpSpPr>
      <p:pic>
        <p:nvPicPr>
          <p:cNvPr id="9" name="Picture 8" descr="title-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088"/>
            <a:ext cx="9144000" cy="5143500"/>
          </a:xfrm>
          <a:prstGeom prst="rect">
            <a:avLst/>
          </a:prstGeom>
        </p:spPr>
      </p:pic>
      <p:pic>
        <p:nvPicPr>
          <p:cNvPr id="10" name="Picture 9" descr="cover_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12"/>
            <a:ext cx="9144000" cy="1143000"/>
          </a:xfrm>
          <a:prstGeom prst="rect">
            <a:avLst/>
          </a:prstGeom>
        </p:spPr>
      </p:pic>
      <p:sp>
        <p:nvSpPr>
          <p:cNvPr id="11" name="Rectangle 10"/>
          <p:cNvSpPr/>
          <p:nvPr userDrawn="1"/>
        </p:nvSpPr>
        <p:spPr>
          <a:xfrm>
            <a:off x="7871644" y="4508440"/>
            <a:ext cx="727062" cy="644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Picture Placeholder 7"/>
          <p:cNvSpPr>
            <a:spLocks noGrp="1"/>
          </p:cNvSpPr>
          <p:nvPr>
            <p:ph type="pic" sz="quarter" idx="11" hasCustomPrompt="1"/>
          </p:nvPr>
        </p:nvSpPr>
        <p:spPr>
          <a:xfrm>
            <a:off x="7915269" y="4556919"/>
            <a:ext cx="639814" cy="567190"/>
          </a:xfrm>
        </p:spPr>
        <p:txBody>
          <a:bodyPr>
            <a:noAutofit/>
          </a:bodyPr>
          <a:lstStyle>
            <a:lvl1pPr marL="0" indent="0">
              <a:buFontTx/>
              <a:buNone/>
              <a:defRPr sz="1000" b="0">
                <a:latin typeface="Century Gothic"/>
                <a:cs typeface="Century Gothic"/>
              </a:defRPr>
            </a:lvl1pPr>
          </a:lstStyle>
          <a:p>
            <a:r>
              <a:rPr lang="en-US" dirty="0"/>
              <a:t>Click to add logo</a:t>
            </a:r>
          </a:p>
        </p:txBody>
      </p:sp>
      <p:sp>
        <p:nvSpPr>
          <p:cNvPr id="20" name="Title 1"/>
          <p:cNvSpPr>
            <a:spLocks noGrp="1"/>
          </p:cNvSpPr>
          <p:nvPr>
            <p:ph type="ctrTitle" hasCustomPrompt="1"/>
          </p:nvPr>
        </p:nvSpPr>
        <p:spPr>
          <a:xfrm>
            <a:off x="775444" y="2948501"/>
            <a:ext cx="7069692" cy="1049482"/>
          </a:xfrm>
        </p:spPr>
        <p:txBody>
          <a:bodyPr anchor="b">
            <a:noAutofit/>
          </a:bodyPr>
          <a:lstStyle>
            <a:lvl1pPr algn="l">
              <a:defRPr sz="3400" b="0" i="0" kern="100" spc="0" baseline="0">
                <a:solidFill>
                  <a:schemeClr val="bg1"/>
                </a:solidFill>
                <a:latin typeface="Century Gothic"/>
                <a:cs typeface="Century Gothic"/>
              </a:defRPr>
            </a:lvl1pPr>
          </a:lstStyle>
          <a:p>
            <a:r>
              <a:rPr lang="en-US" dirty="0"/>
              <a:t>Click to add a presentation title to slide </a:t>
            </a:r>
          </a:p>
        </p:txBody>
      </p:sp>
      <p:sp>
        <p:nvSpPr>
          <p:cNvPr id="21" name="Text Placeholder 5"/>
          <p:cNvSpPr>
            <a:spLocks noGrp="1"/>
          </p:cNvSpPr>
          <p:nvPr>
            <p:ph type="body" sz="quarter" idx="10" hasCustomPrompt="1"/>
          </p:nvPr>
        </p:nvSpPr>
        <p:spPr>
          <a:xfrm>
            <a:off x="792125" y="4081776"/>
            <a:ext cx="5639847" cy="412339"/>
          </a:xfrm>
        </p:spPr>
        <p:txBody>
          <a:bodyPr>
            <a:noAutofit/>
          </a:bodyPr>
          <a:lstStyle>
            <a:lvl1pPr marL="0" indent="0">
              <a:buNone/>
              <a:defRPr sz="1600" baseline="0">
                <a:solidFill>
                  <a:schemeClr val="bg1">
                    <a:lumMod val="85000"/>
                  </a:schemeClr>
                </a:solidFill>
                <a:latin typeface="Century Gothic"/>
                <a:cs typeface="Century Gothic"/>
              </a:defRPr>
            </a:lvl1pPr>
          </a:lstStyle>
          <a:p>
            <a:pPr lvl="0"/>
            <a:r>
              <a:rPr lang="en-US" dirty="0"/>
              <a:t>Click to add First and Last Name, Title</a:t>
            </a:r>
          </a:p>
        </p:txBody>
      </p:sp>
    </p:spTree>
    <p:extLst>
      <p:ext uri="{BB962C8B-B14F-4D97-AF65-F5344CB8AC3E}">
        <p14:creationId xmlns:p14="http://schemas.microsoft.com/office/powerpoint/2010/main" val="3542238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White wide logo">
    <p:spTree>
      <p:nvGrpSpPr>
        <p:cNvPr id="1" name=""/>
        <p:cNvGrpSpPr/>
        <p:nvPr/>
      </p:nvGrpSpPr>
      <p:grpSpPr>
        <a:xfrm>
          <a:off x="0" y="0"/>
          <a:ext cx="0" cy="0"/>
          <a:chOff x="0" y="0"/>
          <a:chExt cx="0" cy="0"/>
        </a:xfrm>
      </p:grpSpPr>
      <p:pic>
        <p:nvPicPr>
          <p:cNvPr id="7" name="Picture 6" descr="title-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cover_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graphicFrame>
        <p:nvGraphicFramePr>
          <p:cNvPr id="3" name="Table 2"/>
          <p:cNvGraphicFramePr>
            <a:graphicFrameLocks noGrp="1"/>
          </p:cNvGraphicFramePr>
          <p:nvPr userDrawn="1"/>
        </p:nvGraphicFramePr>
        <p:xfrm>
          <a:off x="7542044" y="4450268"/>
          <a:ext cx="1114827" cy="693233"/>
        </p:xfrm>
        <a:graphic>
          <a:graphicData uri="http://schemas.openxmlformats.org/drawingml/2006/table">
            <a:tbl>
              <a:tblPr firstRow="1" bandRow="1">
                <a:effectLst/>
                <a:tableStyleId>{2D5ABB26-0587-4C30-8999-92F81FD0307C}</a:tableStyleId>
              </a:tblPr>
              <a:tblGrid>
                <a:gridCol w="1114827">
                  <a:extLst>
                    <a:ext uri="{9D8B030D-6E8A-4147-A177-3AD203B41FA5}">
                      <a16:colId xmlns:a16="http://schemas.microsoft.com/office/drawing/2014/main" val="20000"/>
                    </a:ext>
                  </a:extLst>
                </a:gridCol>
              </a:tblGrid>
              <a:tr h="693233">
                <a:tc>
                  <a:txBody>
                    <a:bodyPr/>
                    <a:lstStyle/>
                    <a:p>
                      <a:endParaRPr lang="en-US" sz="2400" dirty="0"/>
                    </a:p>
                  </a:txBody>
                  <a:tcP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2" name="Picture Placeholder 7"/>
          <p:cNvSpPr>
            <a:spLocks noGrp="1"/>
          </p:cNvSpPr>
          <p:nvPr>
            <p:ph type="pic" sz="quarter" idx="12" hasCustomPrompt="1"/>
          </p:nvPr>
        </p:nvSpPr>
        <p:spPr>
          <a:xfrm>
            <a:off x="7668067" y="4581146"/>
            <a:ext cx="901373" cy="475091"/>
          </a:xfrm>
        </p:spPr>
        <p:txBody>
          <a:bodyPr>
            <a:noAutofit/>
          </a:bodyPr>
          <a:lstStyle>
            <a:lvl1pPr marL="0" indent="0">
              <a:buFontTx/>
              <a:buNone/>
              <a:defRPr sz="1100" b="0">
                <a:solidFill>
                  <a:srgbClr val="7F7F7F"/>
                </a:solidFill>
                <a:latin typeface="Century Gothic"/>
                <a:cs typeface="Century Gothic"/>
              </a:defRPr>
            </a:lvl1pPr>
          </a:lstStyle>
          <a:p>
            <a:r>
              <a:rPr lang="en-US" dirty="0"/>
              <a:t>Click to add logo</a:t>
            </a:r>
          </a:p>
        </p:txBody>
      </p:sp>
      <p:sp>
        <p:nvSpPr>
          <p:cNvPr id="11" name="Title 1"/>
          <p:cNvSpPr>
            <a:spLocks noGrp="1"/>
          </p:cNvSpPr>
          <p:nvPr>
            <p:ph type="ctrTitle" hasCustomPrompt="1"/>
          </p:nvPr>
        </p:nvSpPr>
        <p:spPr>
          <a:xfrm>
            <a:off x="775444" y="2948501"/>
            <a:ext cx="7069692" cy="1049482"/>
          </a:xfrm>
        </p:spPr>
        <p:txBody>
          <a:bodyPr anchor="b">
            <a:noAutofit/>
          </a:bodyPr>
          <a:lstStyle>
            <a:lvl1pPr algn="l">
              <a:defRPr sz="3400" b="0" i="0" kern="100" spc="0" baseline="0">
                <a:solidFill>
                  <a:srgbClr val="003A63"/>
                </a:solidFill>
                <a:latin typeface="Century Gothic"/>
                <a:cs typeface="Century Gothic"/>
              </a:defRPr>
            </a:lvl1pPr>
          </a:lstStyle>
          <a:p>
            <a:r>
              <a:rPr lang="en-US" dirty="0"/>
              <a:t>Click to add a presentation title to slide </a:t>
            </a:r>
          </a:p>
        </p:txBody>
      </p:sp>
      <p:sp>
        <p:nvSpPr>
          <p:cNvPr id="14" name="Text Placeholder 5"/>
          <p:cNvSpPr>
            <a:spLocks noGrp="1"/>
          </p:cNvSpPr>
          <p:nvPr>
            <p:ph type="body" sz="quarter" idx="10" hasCustomPrompt="1"/>
          </p:nvPr>
        </p:nvSpPr>
        <p:spPr>
          <a:xfrm>
            <a:off x="792125" y="4081776"/>
            <a:ext cx="5639847" cy="412339"/>
          </a:xfrm>
        </p:spPr>
        <p:txBody>
          <a:bodyPr>
            <a:noAutofit/>
          </a:bodyPr>
          <a:lstStyle>
            <a:lvl1pPr marL="0" indent="0">
              <a:buNone/>
              <a:defRPr sz="1600" baseline="0">
                <a:solidFill>
                  <a:schemeClr val="tx1">
                    <a:lumMod val="65000"/>
                    <a:lumOff val="35000"/>
                  </a:schemeClr>
                </a:solidFill>
                <a:latin typeface="Century Gothic"/>
                <a:cs typeface="Century Gothic"/>
              </a:defRPr>
            </a:lvl1pPr>
          </a:lstStyle>
          <a:p>
            <a:pPr lvl="0"/>
            <a:r>
              <a:rPr lang="en-US" dirty="0"/>
              <a:t>Click to add First and Last Name, Title</a:t>
            </a:r>
          </a:p>
        </p:txBody>
      </p:sp>
    </p:spTree>
    <p:extLst>
      <p:ext uri="{BB962C8B-B14F-4D97-AF65-F5344CB8AC3E}">
        <p14:creationId xmlns:p14="http://schemas.microsoft.com/office/powerpoint/2010/main" val="21308808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white sm logo">
    <p:spTree>
      <p:nvGrpSpPr>
        <p:cNvPr id="1" name=""/>
        <p:cNvGrpSpPr/>
        <p:nvPr/>
      </p:nvGrpSpPr>
      <p:grpSpPr>
        <a:xfrm>
          <a:off x="0" y="0"/>
          <a:ext cx="0" cy="0"/>
          <a:chOff x="0" y="0"/>
          <a:chExt cx="0" cy="0"/>
        </a:xfrm>
      </p:grpSpPr>
      <p:pic>
        <p:nvPicPr>
          <p:cNvPr id="7" name="Picture 6" descr="title-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cover_imag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graphicFrame>
        <p:nvGraphicFramePr>
          <p:cNvPr id="22" name="Table 21"/>
          <p:cNvGraphicFramePr>
            <a:graphicFrameLocks noGrp="1"/>
          </p:cNvGraphicFramePr>
          <p:nvPr userDrawn="1"/>
        </p:nvGraphicFramePr>
        <p:xfrm>
          <a:off x="7638976" y="4491975"/>
          <a:ext cx="785225" cy="651526"/>
        </p:xfrm>
        <a:graphic>
          <a:graphicData uri="http://schemas.openxmlformats.org/drawingml/2006/table">
            <a:tbl>
              <a:tblPr firstRow="1" bandRow="1">
                <a:effectLst/>
                <a:tableStyleId>{2D5ABB26-0587-4C30-8999-92F81FD0307C}</a:tableStyleId>
              </a:tblPr>
              <a:tblGrid>
                <a:gridCol w="785225">
                  <a:extLst>
                    <a:ext uri="{9D8B030D-6E8A-4147-A177-3AD203B41FA5}">
                      <a16:colId xmlns:a16="http://schemas.microsoft.com/office/drawing/2014/main" val="20000"/>
                    </a:ext>
                  </a:extLst>
                </a:gridCol>
              </a:tblGrid>
              <a:tr h="651526">
                <a:tc>
                  <a:txBody>
                    <a:bodyPr/>
                    <a:lstStyle/>
                    <a:p>
                      <a:endParaRPr lang="en-US" sz="2400" dirty="0"/>
                    </a:p>
                  </a:txBody>
                  <a:tcP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Picture Placeholder 7"/>
          <p:cNvSpPr>
            <a:spLocks noGrp="1"/>
          </p:cNvSpPr>
          <p:nvPr>
            <p:ph type="pic" sz="quarter" idx="12" hasCustomPrompt="1"/>
          </p:nvPr>
        </p:nvSpPr>
        <p:spPr>
          <a:xfrm>
            <a:off x="7711899" y="4558013"/>
            <a:ext cx="639814" cy="538103"/>
          </a:xfrm>
        </p:spPr>
        <p:txBody>
          <a:bodyPr>
            <a:noAutofit/>
          </a:bodyPr>
          <a:lstStyle>
            <a:lvl1pPr marL="0" indent="0">
              <a:buFontTx/>
              <a:buNone/>
              <a:defRPr sz="1000" b="0">
                <a:latin typeface="Century Gothic"/>
                <a:cs typeface="Century Gothic"/>
              </a:defRPr>
            </a:lvl1pPr>
          </a:lstStyle>
          <a:p>
            <a:r>
              <a:rPr lang="en-US" dirty="0"/>
              <a:t>Click to add logo</a:t>
            </a:r>
          </a:p>
        </p:txBody>
      </p:sp>
      <p:sp>
        <p:nvSpPr>
          <p:cNvPr id="10" name="Title 1"/>
          <p:cNvSpPr>
            <a:spLocks noGrp="1"/>
          </p:cNvSpPr>
          <p:nvPr>
            <p:ph type="ctrTitle" hasCustomPrompt="1"/>
          </p:nvPr>
        </p:nvSpPr>
        <p:spPr>
          <a:xfrm>
            <a:off x="775444" y="2948501"/>
            <a:ext cx="7069692" cy="1049482"/>
          </a:xfrm>
        </p:spPr>
        <p:txBody>
          <a:bodyPr anchor="b">
            <a:noAutofit/>
          </a:bodyPr>
          <a:lstStyle>
            <a:lvl1pPr algn="l">
              <a:defRPr sz="3400" b="0" i="0" kern="100" spc="0" baseline="0">
                <a:solidFill>
                  <a:srgbClr val="003A63"/>
                </a:solidFill>
                <a:latin typeface="Century Gothic"/>
                <a:cs typeface="Century Gothic"/>
              </a:defRPr>
            </a:lvl1pPr>
          </a:lstStyle>
          <a:p>
            <a:r>
              <a:rPr lang="en-US" dirty="0"/>
              <a:t>Click to add a presentation title to slide </a:t>
            </a:r>
          </a:p>
        </p:txBody>
      </p:sp>
      <p:sp>
        <p:nvSpPr>
          <p:cNvPr id="12" name="Text Placeholder 5"/>
          <p:cNvSpPr>
            <a:spLocks noGrp="1"/>
          </p:cNvSpPr>
          <p:nvPr>
            <p:ph type="body" sz="quarter" idx="10" hasCustomPrompt="1"/>
          </p:nvPr>
        </p:nvSpPr>
        <p:spPr>
          <a:xfrm>
            <a:off x="792125" y="4081776"/>
            <a:ext cx="5639847" cy="412339"/>
          </a:xfrm>
        </p:spPr>
        <p:txBody>
          <a:bodyPr>
            <a:noAutofit/>
          </a:bodyPr>
          <a:lstStyle>
            <a:lvl1pPr marL="0" indent="0">
              <a:buNone/>
              <a:defRPr sz="1600" baseline="0">
                <a:solidFill>
                  <a:schemeClr val="tx1">
                    <a:lumMod val="65000"/>
                    <a:lumOff val="35000"/>
                  </a:schemeClr>
                </a:solidFill>
                <a:latin typeface="Century Gothic"/>
                <a:cs typeface="Century Gothic"/>
              </a:defRPr>
            </a:lvl1pPr>
          </a:lstStyle>
          <a:p>
            <a:pPr lvl="0"/>
            <a:r>
              <a:rPr lang="en-US" dirty="0"/>
              <a:t>Click to add First and Last Name, Title</a:t>
            </a:r>
          </a:p>
        </p:txBody>
      </p:sp>
    </p:spTree>
    <p:extLst>
      <p:ext uri="{BB962C8B-B14F-4D97-AF65-F5344CB8AC3E}">
        <p14:creationId xmlns:p14="http://schemas.microsoft.com/office/powerpoint/2010/main" val="10532941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Image Only">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36756" y="1085902"/>
            <a:ext cx="7968584" cy="3383756"/>
          </a:xfrm>
        </p:spPr>
        <p:txBody>
          <a:bodyPr>
            <a:normAutofit/>
          </a:bodyPr>
          <a:lstStyle>
            <a:lvl1pPr marL="0" indent="0">
              <a:buNone/>
              <a:defRPr sz="2000">
                <a:solidFill>
                  <a:schemeClr val="tx1">
                    <a:lumMod val="50000"/>
                    <a:lumOff val="50000"/>
                  </a:schemeClr>
                </a:solidFill>
                <a:latin typeface="Century Gothic"/>
                <a:cs typeface="Century Gothic"/>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to add an image</a:t>
            </a:r>
          </a:p>
        </p:txBody>
      </p:sp>
      <p:sp>
        <p:nvSpPr>
          <p:cNvPr id="9" name="Slide Number Placeholder 5"/>
          <p:cNvSpPr>
            <a:spLocks noGrp="1"/>
          </p:cNvSpPr>
          <p:nvPr>
            <p:ph type="sldNum" sz="quarter" idx="4"/>
          </p:nvPr>
        </p:nvSpPr>
        <p:spPr>
          <a:xfrm>
            <a:off x="118647" y="4856862"/>
            <a:ext cx="2133600" cy="273844"/>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B49F4571-797E-F142-9C8A-F3F3AD6D4F24}" type="slidenum">
              <a:rPr lang="en-US" smtClean="0"/>
              <a:pPr/>
              <a:t>‹#›</a:t>
            </a:fld>
            <a:endParaRPr lang="en-US" dirty="0"/>
          </a:p>
        </p:txBody>
      </p:sp>
      <p:sp>
        <p:nvSpPr>
          <p:cNvPr id="10" name="Slide Number Placeholder 5"/>
          <p:cNvSpPr txBox="1">
            <a:spLocks/>
          </p:cNvSpPr>
          <p:nvPr userDrawn="1"/>
        </p:nvSpPr>
        <p:spPr>
          <a:xfrm>
            <a:off x="271047" y="5009262"/>
            <a:ext cx="2133600" cy="273844"/>
          </a:xfrm>
          <a:prstGeom prst="rect">
            <a:avLst/>
          </a:prstGeom>
        </p:spPr>
        <p:txBody>
          <a:bodyPr vert="horz" lIns="91440" tIns="45720" rIns="91440" bIns="45720" rtlCol="0" anchor="ctr"/>
          <a:lstStyle>
            <a:defPPr>
              <a:defRPr lang="en-US"/>
            </a:defPPr>
            <a:lvl1pPr marL="0" algn="l" defTabSz="685800" rtl="0" eaLnBrk="1" latinLnBrk="0" hangingPunct="1">
              <a:defRPr sz="800" b="0" i="0" kern="1200">
                <a:solidFill>
                  <a:schemeClr val="tx1">
                    <a:tint val="75000"/>
                  </a:schemeClr>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49F4571-797E-F142-9C8A-F3F3AD6D4F24}" type="slidenum">
              <a:rPr lang="en-US" sz="800" smtClean="0"/>
              <a:pPr/>
              <a:t>‹#›</a:t>
            </a:fld>
            <a:endParaRPr lang="en-US" sz="800" dirty="0"/>
          </a:p>
        </p:txBody>
      </p:sp>
    </p:spTree>
    <p:extLst>
      <p:ext uri="{BB962C8B-B14F-4D97-AF65-F5344CB8AC3E}">
        <p14:creationId xmlns:p14="http://schemas.microsoft.com/office/powerpoint/2010/main" val="245111503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534400" cy="742950"/>
          </a:xfrm>
        </p:spPr>
        <p:txBody>
          <a:bodyPr/>
          <a:lstStyle>
            <a:lvl1pPr algn="l">
              <a:defRPr>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971551"/>
            <a:ext cx="8534400" cy="3543301"/>
          </a:xfrm>
        </p:spPr>
        <p:txBody>
          <a:bodyPr/>
          <a:lstStyle>
            <a:lvl1pPr>
              <a:defRPr>
                <a:solidFill>
                  <a:srgbClr val="002060"/>
                </a:solidFill>
              </a:defRPr>
            </a:lvl1pPr>
            <a:lvl2pPr>
              <a:defRPr>
                <a:solidFill>
                  <a:srgbClr val="004812"/>
                </a:solidFill>
              </a:defRPr>
            </a:lvl2pPr>
            <a:lvl3pPr>
              <a:defRPr>
                <a:solidFill>
                  <a:schemeClr val="bg2">
                    <a:lumMod val="75000"/>
                  </a:schemeClr>
                </a:solidFill>
              </a:defRPr>
            </a:lvl3pPr>
            <a:lvl4pPr>
              <a:defRPr>
                <a:solidFill>
                  <a:schemeClr val="accent3">
                    <a:lumMod val="5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931EBA4-61BE-4DD8-9243-D5550B8BBEFA}" type="slidenum">
              <a:rPr lang="en-US" smtClean="0"/>
              <a:pPr>
                <a:defRPr/>
              </a:pPr>
              <a:t>‹#›</a:t>
            </a:fld>
            <a:endParaRPr lang="en-US" dirty="0"/>
          </a:p>
        </p:txBody>
      </p:sp>
    </p:spTree>
    <p:extLst>
      <p:ext uri="{BB962C8B-B14F-4D97-AF65-F5344CB8AC3E}">
        <p14:creationId xmlns:p14="http://schemas.microsoft.com/office/powerpoint/2010/main" val="1328582983"/>
      </p:ext>
    </p:extLst>
  </p:cSld>
  <p:clrMapOvr>
    <a:masterClrMapping/>
  </p:clrMapOvr>
  <p:transition spd="med" advTm="7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V6">
    <p:spTree>
      <p:nvGrpSpPr>
        <p:cNvPr id="1" name=""/>
        <p:cNvGrpSpPr/>
        <p:nvPr/>
      </p:nvGrpSpPr>
      <p:grpSpPr>
        <a:xfrm>
          <a:off x="0" y="0"/>
          <a:ext cx="0" cy="0"/>
          <a:chOff x="0" y="0"/>
          <a:chExt cx="0" cy="0"/>
        </a:xfrm>
      </p:grpSpPr>
      <p:pic>
        <p:nvPicPr>
          <p:cNvPr id="4" name="Picture 3" descr="offset_422428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8" y="0"/>
            <a:ext cx="2991556"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6" name="Group 15"/>
          <p:cNvGrpSpPr>
            <a:grpSpLocks noChangeAspect="1"/>
          </p:cNvGrpSpPr>
          <p:nvPr userDrawn="1"/>
        </p:nvGrpSpPr>
        <p:grpSpPr>
          <a:xfrm>
            <a:off x="-11756" y="3484055"/>
            <a:ext cx="3003544" cy="1298448"/>
            <a:chOff x="4" y="1931735"/>
            <a:chExt cx="2992205" cy="1293546"/>
          </a:xfrm>
        </p:grpSpPr>
        <p:sp>
          <p:nvSpPr>
            <p:cNvPr id="18"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2" name="Oval 21"/>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5657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V7">
    <p:spTree>
      <p:nvGrpSpPr>
        <p:cNvPr id="1" name=""/>
        <p:cNvGrpSpPr/>
        <p:nvPr/>
      </p:nvGrpSpPr>
      <p:grpSpPr>
        <a:xfrm>
          <a:off x="0" y="0"/>
          <a:ext cx="0" cy="0"/>
          <a:chOff x="0" y="0"/>
          <a:chExt cx="0" cy="0"/>
        </a:xfrm>
      </p:grpSpPr>
      <p:pic>
        <p:nvPicPr>
          <p:cNvPr id="2" name="Picture 1" descr="offset_349746_adj_RGB-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1884"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84862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V8">
    <p:spTree>
      <p:nvGrpSpPr>
        <p:cNvPr id="1" name=""/>
        <p:cNvGrpSpPr/>
        <p:nvPr/>
      </p:nvGrpSpPr>
      <p:grpSpPr>
        <a:xfrm>
          <a:off x="0" y="0"/>
          <a:ext cx="0" cy="0"/>
          <a:chOff x="0" y="0"/>
          <a:chExt cx="0" cy="0"/>
        </a:xfrm>
      </p:grpSpPr>
      <p:pic>
        <p:nvPicPr>
          <p:cNvPr id="3" name="Picture 2" descr="offset_15971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1788"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1" name="Group 10"/>
          <p:cNvGrpSpPr>
            <a:grpSpLocks noChangeAspect="1"/>
          </p:cNvGrpSpPr>
          <p:nvPr userDrawn="1"/>
        </p:nvGrpSpPr>
        <p:grpSpPr>
          <a:xfrm>
            <a:off x="-11756" y="3484055"/>
            <a:ext cx="3003544" cy="1298448"/>
            <a:chOff x="4" y="1931735"/>
            <a:chExt cx="2992205" cy="1293546"/>
          </a:xfrm>
        </p:grpSpPr>
        <p:sp>
          <p:nvSpPr>
            <p:cNvPr id="13"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6" name="Oval 15"/>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68011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V9">
    <p:spTree>
      <p:nvGrpSpPr>
        <p:cNvPr id="1" name=""/>
        <p:cNvGrpSpPr/>
        <p:nvPr/>
      </p:nvGrpSpPr>
      <p:grpSpPr>
        <a:xfrm>
          <a:off x="0" y="0"/>
          <a:ext cx="0" cy="0"/>
          <a:chOff x="0" y="0"/>
          <a:chExt cx="0" cy="0"/>
        </a:xfrm>
      </p:grpSpPr>
      <p:pic>
        <p:nvPicPr>
          <p:cNvPr id="11" name="Picture 10" descr="iStock_000023243493_XXXLarge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6" y="1"/>
            <a:ext cx="3003544" cy="5143500"/>
          </a:xfrm>
          <a:prstGeom prst="rect">
            <a:avLst/>
          </a:prstGeom>
        </p:spPr>
      </p:pic>
      <p:sp>
        <p:nvSpPr>
          <p:cNvPr id="6" name="Rectangle 5"/>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userDrawn="1"/>
        </p:nvGrpSpPr>
        <p:grpSpPr>
          <a:xfrm>
            <a:off x="-11756" y="3484055"/>
            <a:ext cx="3003544" cy="1298448"/>
            <a:chOff x="4" y="1931735"/>
            <a:chExt cx="2992205" cy="1293546"/>
          </a:xfrm>
        </p:grpSpPr>
        <p:sp>
          <p:nvSpPr>
            <p:cNvPr id="16"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25831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59269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2" name="Group 1"/>
          <p:cNvGrpSpPr/>
          <p:nvPr userDrawn="1"/>
        </p:nvGrpSpPr>
        <p:grpSpPr>
          <a:xfrm>
            <a:off x="-11759" y="3148388"/>
            <a:ext cx="4585968" cy="1814120"/>
            <a:chOff x="-11759" y="3148388"/>
            <a:chExt cx="4585968" cy="1814120"/>
          </a:xfrm>
        </p:grpSpPr>
        <p:sp>
          <p:nvSpPr>
            <p:cNvPr id="13"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73734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Slide V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2027"/>
            <a:ext cx="4552274" cy="5129984"/>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2994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V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60163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pic>
        <p:nvPicPr>
          <p:cNvPr id="5" name="Picture 4" descr="divide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9" y="1977252"/>
            <a:ext cx="5108575" cy="1193800"/>
          </a:xfrm>
        </p:spPr>
        <p:txBody>
          <a:bodyPr anchor="ctr">
            <a:normAutofit/>
          </a:bodyPr>
          <a:lstStyle>
            <a:lvl1pPr marL="0" indent="0">
              <a:buFontTx/>
              <a:buNone/>
              <a:defRPr sz="3200" baseline="0">
                <a:solidFill>
                  <a:schemeClr val="bg1"/>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115481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ist/Chart/Tabl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62011"/>
            <a:ext cx="8479272"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1434746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fe Harb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Safe Harbor Statement</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7" name="TextBox 6"/>
          <p:cNvSpPr txBox="1"/>
          <p:nvPr/>
        </p:nvSpPr>
        <p:spPr>
          <a:xfrm>
            <a:off x="2346385" y="2070340"/>
            <a:ext cx="184731" cy="369332"/>
          </a:xfrm>
          <a:prstGeom prst="rect">
            <a:avLst/>
          </a:prstGeom>
          <a:noFill/>
        </p:spPr>
        <p:txBody>
          <a:bodyPr wrap="none" rtlCol="0">
            <a:spAutoFit/>
          </a:bodyPr>
          <a:lstStyle/>
          <a:p>
            <a:endParaRPr lang="en-US" dirty="0">
              <a:solidFill>
                <a:srgbClr val="435464"/>
              </a:solidFill>
            </a:endParaRPr>
          </a:p>
        </p:txBody>
      </p:sp>
      <p:sp>
        <p:nvSpPr>
          <p:cNvPr id="11" name="TextBox 10"/>
          <p:cNvSpPr txBox="1"/>
          <p:nvPr/>
        </p:nvSpPr>
        <p:spPr>
          <a:xfrm>
            <a:off x="347212" y="1149532"/>
            <a:ext cx="8479272" cy="2893100"/>
          </a:xfrm>
          <a:prstGeom prst="rect">
            <a:avLst/>
          </a:prstGeom>
        </p:spPr>
        <p:txBody>
          <a:bodyPr vert="horz" lIns="91440" tIns="45720" rIns="91440" bIns="45720" rtlCol="0">
            <a:normAutofit/>
          </a:bodyPr>
          <a:lstStyle>
            <a:lvl1pPr indent="0">
              <a:lnSpc>
                <a:spcPct val="100000"/>
              </a:lnSpc>
              <a:spcBef>
                <a:spcPts val="0"/>
              </a:spcBef>
              <a:spcAft>
                <a:spcPts val="600"/>
              </a:spcAft>
              <a:buClr>
                <a:schemeClr val="accent2"/>
              </a:buClr>
              <a:buFontTx/>
              <a:buNone/>
              <a:defRPr sz="1400">
                <a:solidFill>
                  <a:schemeClr val="accent2"/>
                </a:solidFill>
                <a:latin typeface="Arial"/>
                <a:ea typeface="Helvetica" charset="0"/>
                <a:cs typeface="Arial"/>
              </a:defRPr>
            </a:lvl1pPr>
            <a:lvl2pPr marL="740664" indent="-192024">
              <a:spcBef>
                <a:spcPts val="0"/>
              </a:spcBef>
              <a:buClr>
                <a:schemeClr val="accent2"/>
              </a:buClr>
              <a:buFont typeface="Arial"/>
              <a:buChar char="–"/>
              <a:defRPr sz="2000">
                <a:solidFill>
                  <a:schemeClr val="accent2"/>
                </a:solidFill>
                <a:latin typeface="Arial"/>
                <a:cs typeface="Arial"/>
              </a:defRPr>
            </a:lvl2pPr>
            <a:lvl3pPr marL="1051560" indent="-137160">
              <a:spcBef>
                <a:spcPts val="0"/>
              </a:spcBef>
              <a:buClr>
                <a:schemeClr val="accent2"/>
              </a:buClr>
              <a:buFont typeface="Arial"/>
              <a:buChar char="•"/>
              <a:defRPr>
                <a:solidFill>
                  <a:schemeClr val="accent2"/>
                </a:solidFill>
                <a:latin typeface="Arial"/>
                <a:cs typeface="Arial"/>
              </a:defRPr>
            </a:lvl3pPr>
            <a:lvl4pPr marL="1508760" indent="-137160">
              <a:spcBef>
                <a:spcPts val="0"/>
              </a:spcBef>
              <a:buClr>
                <a:schemeClr val="accent2"/>
              </a:buClr>
              <a:buFont typeface="Arial"/>
              <a:buChar char="–"/>
              <a:defRPr sz="1600">
                <a:solidFill>
                  <a:schemeClr val="accent2"/>
                </a:solidFill>
                <a:latin typeface="Arial"/>
                <a:cs typeface="Arial"/>
              </a:defRPr>
            </a:lvl4pPr>
            <a:lvl5pPr marL="1965960" indent="-137160">
              <a:spcBef>
                <a:spcPts val="0"/>
              </a:spcBef>
              <a:buClr>
                <a:schemeClr val="accent2"/>
              </a:buClr>
              <a:buFont typeface="Arial"/>
              <a:buChar char="»"/>
              <a:defRPr sz="1600">
                <a:solidFill>
                  <a:schemeClr val="accent2"/>
                </a:solidFill>
                <a:latin typeface="Arial"/>
                <a:cs typeface="Arial"/>
              </a:defRPr>
            </a:lvl5pPr>
            <a:lvl6pPr marL="2514600" indent="-228600">
              <a:spcBef>
                <a:spcPct val="20000"/>
              </a:spcBef>
              <a:buFont typeface="Arial"/>
              <a:buChar char="•"/>
              <a:defRPr sz="1600"/>
            </a:lvl6pPr>
            <a:lvl7pPr marL="2971800" indent="-228600">
              <a:spcBef>
                <a:spcPct val="20000"/>
              </a:spcBef>
              <a:buFont typeface="Arial"/>
              <a:buChar char="•"/>
              <a:defRPr sz="1600"/>
            </a:lvl7pPr>
            <a:lvl8pPr marL="3429000" indent="-228600">
              <a:spcBef>
                <a:spcPct val="20000"/>
              </a:spcBef>
              <a:buFont typeface="Arial"/>
              <a:buChar char="•"/>
              <a:defRPr sz="1600"/>
            </a:lvl8pPr>
            <a:lvl9pPr marL="3886200" indent="-228600">
              <a:spcBef>
                <a:spcPct val="20000"/>
              </a:spcBef>
              <a:buFont typeface="Arial"/>
              <a:buChar char="•"/>
              <a:defRPr sz="1600"/>
            </a:lvl9pPr>
          </a:lstStyle>
          <a:p>
            <a:pPr lvl="0"/>
            <a:r>
              <a:rPr lang="en-US" dirty="0">
                <a:sym typeface="Helvetica" charset="0"/>
              </a:rPr>
              <a:t>Safe Harbor for Forward-Looking Statements: Except for statements of historical fact, the information presented herein constitutes forward-looking statements within the meaning of the Private Securities Litigation Reform Act of 1995 and U.S. federal securities laws.  Such forward-looking statements involve known and unknown risks, uncertainties and other factors which may cause the actual  results, performance or achievements of Revionics, including store counts, revenues, income and expenses, to be materially different from any future results, performance or achievements or other guidance or outlooks expressed or implied by such forward-looking statements. Such factors include risks relating to Revionics’ anticipated future financial performance and growth, continued roll-outs with existing customers, continued interest in Revionics’ new platforms, the perception by leading retailers of Revionics’ reputation, the potential benefits to retailers, and other factors over which Revionics may have little or no control.  This list is intended to identify only certain of the principal factors that could cause actual results to differ.</a:t>
            </a:r>
            <a:endParaRPr lang="en-US" dirty="0"/>
          </a:p>
        </p:txBody>
      </p:sp>
      <p:sp>
        <p:nvSpPr>
          <p:cNvPr id="6" name="TextBox 5"/>
          <p:cNvSpPr txBox="1"/>
          <p:nvPr userDrawn="1"/>
        </p:nvSpPr>
        <p:spPr>
          <a:xfrm>
            <a:off x="2346385" y="2070340"/>
            <a:ext cx="184731" cy="369332"/>
          </a:xfrm>
          <a:prstGeom prst="rect">
            <a:avLst/>
          </a:prstGeom>
          <a:noFill/>
        </p:spPr>
        <p:txBody>
          <a:bodyPr wrap="none" rtlCol="0">
            <a:spAutoFit/>
          </a:bodyPr>
          <a:lstStyle/>
          <a:p>
            <a:endParaRPr lang="en-US" dirty="0">
              <a:solidFill>
                <a:srgbClr val="435464"/>
              </a:solidFill>
            </a:endParaRPr>
          </a:p>
        </p:txBody>
      </p:sp>
      <p:sp>
        <p:nvSpPr>
          <p:cNvPr id="8" name="TextBox 7"/>
          <p:cNvSpPr txBox="1"/>
          <p:nvPr userDrawn="1"/>
        </p:nvSpPr>
        <p:spPr>
          <a:xfrm>
            <a:off x="347212" y="1149532"/>
            <a:ext cx="8479272" cy="2893100"/>
          </a:xfrm>
          <a:prstGeom prst="rect">
            <a:avLst/>
          </a:prstGeom>
        </p:spPr>
        <p:txBody>
          <a:bodyPr vert="horz" lIns="91440" tIns="45720" rIns="91440" bIns="45720" rtlCol="0">
            <a:normAutofit/>
          </a:bodyPr>
          <a:lstStyle>
            <a:lvl1pPr indent="0">
              <a:lnSpc>
                <a:spcPct val="100000"/>
              </a:lnSpc>
              <a:spcBef>
                <a:spcPts val="0"/>
              </a:spcBef>
              <a:spcAft>
                <a:spcPts val="600"/>
              </a:spcAft>
              <a:buClr>
                <a:schemeClr val="accent2"/>
              </a:buClr>
              <a:buFontTx/>
              <a:buNone/>
              <a:defRPr sz="1400">
                <a:solidFill>
                  <a:schemeClr val="accent2"/>
                </a:solidFill>
                <a:latin typeface="Arial"/>
                <a:ea typeface="Helvetica" charset="0"/>
                <a:cs typeface="Arial"/>
              </a:defRPr>
            </a:lvl1pPr>
            <a:lvl2pPr marL="740664" indent="-192024">
              <a:spcBef>
                <a:spcPts val="0"/>
              </a:spcBef>
              <a:buClr>
                <a:schemeClr val="accent2"/>
              </a:buClr>
              <a:buFont typeface="Arial"/>
              <a:buChar char="–"/>
              <a:defRPr sz="2000">
                <a:solidFill>
                  <a:schemeClr val="accent2"/>
                </a:solidFill>
                <a:latin typeface="Arial"/>
                <a:cs typeface="Arial"/>
              </a:defRPr>
            </a:lvl2pPr>
            <a:lvl3pPr marL="1051560" indent="-137160">
              <a:spcBef>
                <a:spcPts val="0"/>
              </a:spcBef>
              <a:buClr>
                <a:schemeClr val="accent2"/>
              </a:buClr>
              <a:buFont typeface="Arial"/>
              <a:buChar char="•"/>
              <a:defRPr>
                <a:solidFill>
                  <a:schemeClr val="accent2"/>
                </a:solidFill>
                <a:latin typeface="Arial"/>
                <a:cs typeface="Arial"/>
              </a:defRPr>
            </a:lvl3pPr>
            <a:lvl4pPr marL="1508760" indent="-137160">
              <a:spcBef>
                <a:spcPts val="0"/>
              </a:spcBef>
              <a:buClr>
                <a:schemeClr val="accent2"/>
              </a:buClr>
              <a:buFont typeface="Arial"/>
              <a:buChar char="–"/>
              <a:defRPr sz="1600">
                <a:solidFill>
                  <a:schemeClr val="accent2"/>
                </a:solidFill>
                <a:latin typeface="Arial"/>
                <a:cs typeface="Arial"/>
              </a:defRPr>
            </a:lvl4pPr>
            <a:lvl5pPr marL="1965960" indent="-137160">
              <a:spcBef>
                <a:spcPts val="0"/>
              </a:spcBef>
              <a:buClr>
                <a:schemeClr val="accent2"/>
              </a:buClr>
              <a:buFont typeface="Arial"/>
              <a:buChar char="»"/>
              <a:defRPr sz="1600">
                <a:solidFill>
                  <a:schemeClr val="accent2"/>
                </a:solidFill>
                <a:latin typeface="Arial"/>
                <a:cs typeface="Arial"/>
              </a:defRPr>
            </a:lvl5pPr>
            <a:lvl6pPr marL="2514600" indent="-228600">
              <a:spcBef>
                <a:spcPct val="20000"/>
              </a:spcBef>
              <a:buFont typeface="Arial"/>
              <a:buChar char="•"/>
              <a:defRPr sz="1600"/>
            </a:lvl6pPr>
            <a:lvl7pPr marL="2971800" indent="-228600">
              <a:spcBef>
                <a:spcPct val="20000"/>
              </a:spcBef>
              <a:buFont typeface="Arial"/>
              <a:buChar char="•"/>
              <a:defRPr sz="1600"/>
            </a:lvl7pPr>
            <a:lvl8pPr marL="3429000" indent="-228600">
              <a:spcBef>
                <a:spcPct val="20000"/>
              </a:spcBef>
              <a:buFont typeface="Arial"/>
              <a:buChar char="•"/>
              <a:defRPr sz="1600"/>
            </a:lvl8pPr>
            <a:lvl9pPr marL="3886200" indent="-228600">
              <a:spcBef>
                <a:spcPct val="20000"/>
              </a:spcBef>
              <a:buFont typeface="Arial"/>
              <a:buChar char="•"/>
              <a:defRPr sz="1600"/>
            </a:lvl9pPr>
          </a:lstStyle>
          <a:p>
            <a:pPr lvl="0"/>
            <a:r>
              <a:rPr lang="en-US" dirty="0">
                <a:sym typeface="Helvetica" charset="0"/>
              </a:rPr>
              <a:t>Safe Harbor for Forward-Looking Statements: Except for statements of historical fact, the information presented herein constitutes forward-looking statements within the meaning of the Private Securities Litigation Reform Act of 1995 and U.S. federal securities laws.  Such forward-looking statements involve known and unknown risks, uncertainties and other factors which may cause the actual  results, performance or achievements of Revionics, including store counts, revenues, income and expenses, to be materially different from any future results, performance or achievements or other guidance or outlooks expressed or implied by such forward-looking statements. Such factors include risks relating to Revionics’ anticipated future financial performance and growth, continued roll-outs with existing customers, continued interest in Revionics’ new platforms, the perception by leading retailers of Revionics’ reputation, the potential benefits to retailers, and other factors over which Revionics may have little or no control.  This list is intended to identify only certain of the principal factors that could cause actual results to differ.</a:t>
            </a:r>
            <a:endParaRPr lang="en-US" dirty="0"/>
          </a:p>
        </p:txBody>
      </p:sp>
    </p:spTree>
    <p:extLst>
      <p:ext uri="{BB962C8B-B14F-4D97-AF65-F5344CB8AC3E}">
        <p14:creationId xmlns:p14="http://schemas.microsoft.com/office/powerpoint/2010/main" val="1606915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Click to add slide title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666379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st/Chart/Tabl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62011"/>
            <a:ext cx="8479272"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715743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bg1">
                    <a:lumMod val="6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8" name="Text Placeholder 12"/>
          <p:cNvSpPr>
            <a:spLocks noGrp="1"/>
          </p:cNvSpPr>
          <p:nvPr>
            <p:ph type="body" sz="quarter" idx="14" hasCustomPrompt="1"/>
          </p:nvPr>
        </p:nvSpPr>
        <p:spPr>
          <a:xfrm>
            <a:off x="347212" y="1454329"/>
            <a:ext cx="8479272" cy="3193503"/>
          </a:xfrm>
        </p:spPr>
        <p:txBody>
          <a:bodyPr>
            <a:normAutofit/>
          </a:bodyPr>
          <a:lstStyle>
            <a:lvl1pPr marL="0" indent="0">
              <a:lnSpc>
                <a:spcPct val="100000"/>
              </a:lnSpc>
              <a:spcBef>
                <a:spcPts val="0"/>
              </a:spcBef>
              <a:spcAft>
                <a:spcPts val="1800"/>
              </a:spcAft>
              <a:buFontTx/>
              <a:buNone/>
              <a:defRPr sz="2000">
                <a:solidFill>
                  <a:srgbClr val="999999"/>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text</a:t>
            </a:r>
          </a:p>
        </p:txBody>
      </p:sp>
    </p:spTree>
    <p:extLst>
      <p:ext uri="{BB962C8B-B14F-4D97-AF65-F5344CB8AC3E}">
        <p14:creationId xmlns:p14="http://schemas.microsoft.com/office/powerpoint/2010/main" val="1442106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rgbClr val="00619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Picture Placeholder 2"/>
          <p:cNvSpPr>
            <a:spLocks noGrp="1"/>
          </p:cNvSpPr>
          <p:nvPr>
            <p:ph type="pic" idx="1" hasCustomPrompt="1"/>
          </p:nvPr>
        </p:nvSpPr>
        <p:spPr>
          <a:xfrm>
            <a:off x="347982" y="1378252"/>
            <a:ext cx="8478502" cy="3290181"/>
          </a:xfrm>
        </p:spPr>
        <p:txBody>
          <a:bodyPr>
            <a:normAutofit/>
          </a:bodyPr>
          <a:lstStyle>
            <a:lvl1pPr marL="0" indent="0">
              <a:buNone/>
              <a:defRPr sz="2000">
                <a:solidFill>
                  <a:schemeClr val="accent2"/>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an image</a:t>
            </a:r>
          </a:p>
        </p:txBody>
      </p:sp>
    </p:spTree>
    <p:extLst>
      <p:ext uri="{BB962C8B-B14F-4D97-AF65-F5344CB8AC3E}">
        <p14:creationId xmlns:p14="http://schemas.microsoft.com/office/powerpoint/2010/main" val="975219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rgbClr val="00619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5" name="Content Placeholder 3"/>
          <p:cNvSpPr>
            <a:spLocks noGrp="1"/>
          </p:cNvSpPr>
          <p:nvPr>
            <p:ph sz="half" idx="2" hasCustomPrompt="1"/>
          </p:nvPr>
        </p:nvSpPr>
        <p:spPr>
          <a:xfrm>
            <a:off x="347212" y="1425247"/>
            <a:ext cx="3074820" cy="3234049"/>
          </a:xfrm>
        </p:spPr>
        <p:txBody>
          <a:bodyPr>
            <a:normAutofit/>
          </a:bodyPr>
          <a:lstStyle>
            <a:lvl1pPr marL="0" indent="0">
              <a:lnSpc>
                <a:spcPct val="100000"/>
              </a:lnSpc>
              <a:spcBef>
                <a:spcPts val="0"/>
              </a:spcBef>
              <a:spcAft>
                <a:spcPts val="600"/>
              </a:spcAft>
              <a:buFontTx/>
              <a:buNone/>
              <a:defRPr sz="2000">
                <a:solidFill>
                  <a:schemeClr val="accent2"/>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
        <p:nvSpPr>
          <p:cNvPr id="6" name="Picture Placeholder 10"/>
          <p:cNvSpPr>
            <a:spLocks noGrp="1"/>
          </p:cNvSpPr>
          <p:nvPr>
            <p:ph type="pic" sz="quarter" idx="14" hasCustomPrompt="1"/>
          </p:nvPr>
        </p:nvSpPr>
        <p:spPr>
          <a:xfrm>
            <a:off x="3636585" y="1425197"/>
            <a:ext cx="5189899" cy="3234101"/>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92074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467681" cy="5143502"/>
          </a:xfrm>
          <a:prstGeom prst="rect">
            <a:avLst/>
          </a:prstGeom>
        </p:spPr>
      </p:pic>
      <p:grpSp>
        <p:nvGrpSpPr>
          <p:cNvPr id="2" name="Group 1"/>
          <p:cNvGrpSpPr/>
          <p:nvPr userDrawn="1"/>
        </p:nvGrpSpPr>
        <p:grpSpPr>
          <a:xfrm>
            <a:off x="-11759" y="3148388"/>
            <a:ext cx="4585968" cy="1814120"/>
            <a:chOff x="-11759" y="3148388"/>
            <a:chExt cx="4585968" cy="1814120"/>
          </a:xfrm>
        </p:grpSpPr>
        <p:sp>
          <p:nvSpPr>
            <p:cNvPr id="13"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69865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ist/Chart/Table &amp; Imag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52604"/>
            <a:ext cx="4915785"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7" name="Picture Placeholder 14"/>
          <p:cNvSpPr>
            <a:spLocks noGrp="1"/>
          </p:cNvSpPr>
          <p:nvPr>
            <p:ph type="pic" sz="quarter" idx="15" hasCustomPrompt="1"/>
          </p:nvPr>
        </p:nvSpPr>
        <p:spPr>
          <a:xfrm>
            <a:off x="5464014" y="1452604"/>
            <a:ext cx="3362470" cy="3206693"/>
          </a:xfrm>
        </p:spPr>
        <p:txBody>
          <a:bodyPr>
            <a:normAutofit/>
          </a:bodyPr>
          <a:lstStyle>
            <a:lvl1pPr marL="0" indent="0">
              <a:buFontTx/>
              <a:buNone/>
              <a:defRPr sz="2000" baseline="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125902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rge Image Right">
    <p:spTree>
      <p:nvGrpSpPr>
        <p:cNvPr id="1" name=""/>
        <p:cNvGrpSpPr/>
        <p:nvPr/>
      </p:nvGrpSpPr>
      <p:grpSpPr>
        <a:xfrm>
          <a:off x="0" y="0"/>
          <a:ext cx="0" cy="0"/>
          <a:chOff x="0" y="0"/>
          <a:chExt cx="0" cy="0"/>
        </a:xfrm>
      </p:grpSpPr>
      <p:sp>
        <p:nvSpPr>
          <p:cNvPr id="9" name="Content Placeholder 2"/>
          <p:cNvSpPr>
            <a:spLocks noGrp="1"/>
          </p:cNvSpPr>
          <p:nvPr>
            <p:ph idx="15" hasCustomPrompt="1"/>
          </p:nvPr>
        </p:nvSpPr>
        <p:spPr>
          <a:xfrm>
            <a:off x="347212" y="1429926"/>
            <a:ext cx="4008418" cy="3254963"/>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127901"/>
            <a:ext cx="4002070" cy="1041491"/>
          </a:xfrm>
        </p:spPr>
        <p:txBody>
          <a:bodyPr vert="horz" lIns="91440" tIns="45720" rIns="91440" bIns="45720" rtlCol="0" anchor="ctr">
            <a:noAutofit/>
          </a:bodyPr>
          <a:lstStyle>
            <a:lvl1pPr>
              <a:defRPr lang="en-US" sz="3200" dirty="0"/>
            </a:lvl1pPr>
          </a:lstStyle>
          <a:p>
            <a:pPr lvl="0"/>
            <a:r>
              <a:rPr lang="en-US" dirty="0"/>
              <a:t>Click to add slide title</a:t>
            </a:r>
          </a:p>
        </p:txBody>
      </p:sp>
      <p:sp>
        <p:nvSpPr>
          <p:cNvPr id="6" name="Picture Placeholder 10"/>
          <p:cNvSpPr>
            <a:spLocks noGrp="1"/>
          </p:cNvSpPr>
          <p:nvPr>
            <p:ph type="pic" sz="quarter" idx="14" hasCustomPrompt="1"/>
          </p:nvPr>
        </p:nvSpPr>
        <p:spPr>
          <a:xfrm>
            <a:off x="4577711" y="1"/>
            <a:ext cx="4566289" cy="4686706"/>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769118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Left">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825138" y="1429926"/>
            <a:ext cx="4008418" cy="3254963"/>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15275" y="127902"/>
            <a:ext cx="4002070" cy="1041491"/>
          </a:xfrm>
        </p:spPr>
        <p:txBody>
          <a:bodyPr/>
          <a:lstStyle>
            <a:lvl1pPr>
              <a:defRPr sz="3200">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7" name="Picture Placeholder 10"/>
          <p:cNvSpPr>
            <a:spLocks noGrp="1"/>
          </p:cNvSpPr>
          <p:nvPr>
            <p:ph type="pic" sz="quarter" idx="15" hasCustomPrompt="1"/>
          </p:nvPr>
        </p:nvSpPr>
        <p:spPr>
          <a:xfrm>
            <a:off x="0" y="0"/>
            <a:ext cx="4566289" cy="4686706"/>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869482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Quadra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a:xfrm>
            <a:off x="8717417" y="4786417"/>
            <a:ext cx="408628" cy="345594"/>
          </a:xfrm>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Content Placeholder 2"/>
          <p:cNvSpPr>
            <a:spLocks noGrp="1"/>
          </p:cNvSpPr>
          <p:nvPr>
            <p:ph idx="16" hasCustomPrompt="1"/>
          </p:nvPr>
        </p:nvSpPr>
        <p:spPr>
          <a:xfrm>
            <a:off x="4721656" y="1059499"/>
            <a:ext cx="4290640" cy="1694930"/>
          </a:xfrm>
        </p:spPr>
        <p:txBody>
          <a:bodyPr>
            <a:normAutofit/>
          </a:bodyPr>
          <a:lstStyle>
            <a:lvl1pPr marL="164592" indent="-164592">
              <a:spcBef>
                <a:spcPts val="600"/>
              </a:spcBef>
              <a:spcAft>
                <a:spcPts val="0"/>
              </a:spcAft>
              <a:buClr>
                <a:schemeClr val="accent2"/>
              </a:buClr>
              <a:defRPr sz="2000" baseline="0">
                <a:solidFill>
                  <a:srgbClr val="435464"/>
                </a:solidFill>
                <a:latin typeface="Arial"/>
                <a:cs typeface="Arial"/>
              </a:defRPr>
            </a:lvl1pPr>
            <a:lvl2pPr marL="649224" indent="-192024">
              <a:spcBef>
                <a:spcPts val="0"/>
              </a:spcBef>
              <a:spcAft>
                <a:spcPts val="0"/>
              </a:spcAft>
              <a:buClr>
                <a:schemeClr val="accent2"/>
              </a:buClr>
              <a:defRPr sz="1800">
                <a:solidFill>
                  <a:schemeClr val="accent2"/>
                </a:solidFill>
                <a:latin typeface="Arial"/>
                <a:cs typeface="Arial"/>
              </a:defRPr>
            </a:lvl2pPr>
            <a:lvl3pPr marL="1051560" indent="-137160">
              <a:spcBef>
                <a:spcPts val="0"/>
              </a:spcBef>
              <a:spcAft>
                <a:spcPts val="0"/>
              </a:spcAft>
              <a:buClr>
                <a:schemeClr val="accent2"/>
              </a:buClr>
              <a:defRPr sz="1600">
                <a:solidFill>
                  <a:schemeClr val="accent2"/>
                </a:solidFill>
                <a:latin typeface="Arial"/>
                <a:cs typeface="Arial"/>
              </a:defRPr>
            </a:lvl3pPr>
            <a:lvl4pPr marL="1508760" indent="-137160">
              <a:spcBef>
                <a:spcPts val="0"/>
              </a:spcBef>
              <a:spcAft>
                <a:spcPts val="0"/>
              </a:spcAft>
              <a:buClr>
                <a:schemeClr val="accent2"/>
              </a:buClr>
              <a:defRPr sz="1400">
                <a:solidFill>
                  <a:schemeClr val="accent2"/>
                </a:solidFill>
                <a:latin typeface="Arial"/>
                <a:cs typeface="Arial"/>
              </a:defRPr>
            </a:lvl4pPr>
            <a:lvl5pPr marL="1965960" indent="-137160">
              <a:spcBef>
                <a:spcPts val="0"/>
              </a:spcBef>
              <a:spcAft>
                <a:spcPts val="0"/>
              </a:spcAft>
              <a:buClr>
                <a:schemeClr val="accent2"/>
              </a:buClr>
              <a:defRPr sz="12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10"/>
          <p:cNvSpPr>
            <a:spLocks noGrp="1"/>
          </p:cNvSpPr>
          <p:nvPr>
            <p:ph type="pic" sz="quarter" idx="15" hasCustomPrompt="1"/>
          </p:nvPr>
        </p:nvSpPr>
        <p:spPr>
          <a:xfrm>
            <a:off x="0" y="987766"/>
            <a:ext cx="4566289" cy="1838397"/>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6" name="Picture Placeholder 10"/>
          <p:cNvSpPr>
            <a:spLocks noGrp="1"/>
          </p:cNvSpPr>
          <p:nvPr>
            <p:ph type="pic" sz="quarter" idx="17" hasCustomPrompt="1"/>
          </p:nvPr>
        </p:nvSpPr>
        <p:spPr>
          <a:xfrm>
            <a:off x="4577711" y="2832538"/>
            <a:ext cx="4566289" cy="1838397"/>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7" name="Content Placeholder 2"/>
          <p:cNvSpPr>
            <a:spLocks noGrp="1"/>
          </p:cNvSpPr>
          <p:nvPr>
            <p:ph idx="18" hasCustomPrompt="1"/>
          </p:nvPr>
        </p:nvSpPr>
        <p:spPr>
          <a:xfrm>
            <a:off x="142130" y="2904271"/>
            <a:ext cx="4290640" cy="1694930"/>
          </a:xfrm>
        </p:spPr>
        <p:txBody>
          <a:bodyPr>
            <a:normAutofit/>
          </a:bodyPr>
          <a:lstStyle>
            <a:lvl1pPr marL="164592" indent="-164592">
              <a:spcBef>
                <a:spcPts val="600"/>
              </a:spcBef>
              <a:spcAft>
                <a:spcPts val="0"/>
              </a:spcAft>
              <a:buClr>
                <a:schemeClr val="accent2"/>
              </a:buClr>
              <a:defRPr sz="2000" baseline="0">
                <a:solidFill>
                  <a:srgbClr val="435464"/>
                </a:solidFill>
                <a:latin typeface="Arial"/>
                <a:cs typeface="Arial"/>
              </a:defRPr>
            </a:lvl1pPr>
            <a:lvl2pPr marL="649224" indent="-192024">
              <a:spcBef>
                <a:spcPts val="0"/>
              </a:spcBef>
              <a:spcAft>
                <a:spcPts val="0"/>
              </a:spcAft>
              <a:buClr>
                <a:schemeClr val="accent2"/>
              </a:buClr>
              <a:defRPr sz="1800">
                <a:solidFill>
                  <a:schemeClr val="accent2"/>
                </a:solidFill>
                <a:latin typeface="Arial"/>
                <a:cs typeface="Arial"/>
              </a:defRPr>
            </a:lvl2pPr>
            <a:lvl3pPr marL="1051560" indent="-137160">
              <a:spcBef>
                <a:spcPts val="0"/>
              </a:spcBef>
              <a:spcAft>
                <a:spcPts val="0"/>
              </a:spcAft>
              <a:buClr>
                <a:schemeClr val="accent2"/>
              </a:buClr>
              <a:defRPr sz="1600">
                <a:solidFill>
                  <a:schemeClr val="accent2"/>
                </a:solidFill>
                <a:latin typeface="Arial"/>
                <a:cs typeface="Arial"/>
              </a:defRPr>
            </a:lvl3pPr>
            <a:lvl4pPr marL="1508760" indent="-137160">
              <a:spcBef>
                <a:spcPts val="0"/>
              </a:spcBef>
              <a:spcAft>
                <a:spcPts val="0"/>
              </a:spcAft>
              <a:buClr>
                <a:schemeClr val="accent2"/>
              </a:buClr>
              <a:defRPr sz="1400">
                <a:solidFill>
                  <a:schemeClr val="accent2"/>
                </a:solidFill>
                <a:latin typeface="Arial"/>
                <a:cs typeface="Arial"/>
              </a:defRPr>
            </a:lvl4pPr>
            <a:lvl5pPr marL="1965960" indent="-137160">
              <a:spcBef>
                <a:spcPts val="0"/>
              </a:spcBef>
              <a:spcAft>
                <a:spcPts val="0"/>
              </a:spcAft>
              <a:buClr>
                <a:schemeClr val="accent2"/>
              </a:buClr>
              <a:defRPr sz="12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634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6" name="Content Placeholder 2"/>
          <p:cNvSpPr>
            <a:spLocks noGrp="1"/>
          </p:cNvSpPr>
          <p:nvPr>
            <p:ph idx="14" hasCustomPrompt="1"/>
          </p:nvPr>
        </p:nvSpPr>
        <p:spPr>
          <a:xfrm>
            <a:off x="347213" y="1096306"/>
            <a:ext cx="4096372" cy="3480769"/>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5" hasCustomPrompt="1"/>
          </p:nvPr>
        </p:nvSpPr>
        <p:spPr>
          <a:xfrm>
            <a:off x="4730112" y="1096306"/>
            <a:ext cx="4096372" cy="3480769"/>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4217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op Cov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1976808"/>
            <a:ext cx="8479272" cy="630040"/>
          </a:xfrm>
        </p:spPr>
        <p:txBody>
          <a:bodyPr/>
          <a:lstStyle>
            <a:lvl1pPr algn="ctr">
              <a:defRPr baseline="0">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Picture Placeholder 14"/>
          <p:cNvSpPr>
            <a:spLocks noGrp="1"/>
          </p:cNvSpPr>
          <p:nvPr>
            <p:ph type="pic" sz="quarter" idx="15" hasCustomPrompt="1"/>
          </p:nvPr>
        </p:nvSpPr>
        <p:spPr>
          <a:xfrm>
            <a:off x="0" y="0"/>
            <a:ext cx="9144000" cy="1881481"/>
          </a:xfrm>
        </p:spPr>
        <p:txBody>
          <a:bodyPr>
            <a:normAutofit/>
          </a:bodyPr>
          <a:lstStyle>
            <a:lvl1pPr marL="0" indent="0">
              <a:buFontTx/>
              <a:buNone/>
              <a:defRPr sz="2000" baseline="0">
                <a:solidFill>
                  <a:schemeClr val="accent2"/>
                </a:solidFill>
                <a:latin typeface="Arial"/>
                <a:cs typeface="Arial"/>
              </a:defRPr>
            </a:lvl1pPr>
          </a:lstStyle>
          <a:p>
            <a:r>
              <a:rPr lang="en-US" dirty="0"/>
              <a:t>Click to add an image</a:t>
            </a:r>
          </a:p>
        </p:txBody>
      </p:sp>
      <p:sp>
        <p:nvSpPr>
          <p:cNvPr id="5" name="Content Placeholder 3"/>
          <p:cNvSpPr>
            <a:spLocks noGrp="1"/>
          </p:cNvSpPr>
          <p:nvPr>
            <p:ph sz="half" idx="2" hasCustomPrompt="1"/>
          </p:nvPr>
        </p:nvSpPr>
        <p:spPr>
          <a:xfrm>
            <a:off x="347212" y="2681111"/>
            <a:ext cx="8476936" cy="1978185"/>
          </a:xfrm>
        </p:spPr>
        <p:txBody>
          <a:bodyPr>
            <a:normAutofit/>
          </a:bodyPr>
          <a:lstStyle>
            <a:lvl1pPr marL="0" indent="0">
              <a:lnSpc>
                <a:spcPct val="100000"/>
              </a:lnSpc>
              <a:spcBef>
                <a:spcPts val="0"/>
              </a:spcBef>
              <a:spcAft>
                <a:spcPts val="600"/>
              </a:spcAft>
              <a:buFontTx/>
              <a:buNone/>
              <a:defRPr sz="2000">
                <a:solidFill>
                  <a:schemeClr val="accent2"/>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Tree>
    <p:extLst>
      <p:ext uri="{BB962C8B-B14F-4D97-AF65-F5344CB8AC3E}">
        <p14:creationId xmlns:p14="http://schemas.microsoft.com/office/powerpoint/2010/main" val="292394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9" name="Rectangle 8"/>
          <p:cNvSpPr/>
          <p:nvPr/>
        </p:nvSpPr>
        <p:spPr>
          <a:xfrm>
            <a:off x="0" y="-1"/>
            <a:ext cx="9144000" cy="1719385"/>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39" name="Group 38"/>
          <p:cNvGrpSpPr/>
          <p:nvPr/>
        </p:nvGrpSpPr>
        <p:grpSpPr>
          <a:xfrm>
            <a:off x="0" y="59787"/>
            <a:ext cx="2520385" cy="1606408"/>
            <a:chOff x="-3574" y="136766"/>
            <a:chExt cx="2520385" cy="1606408"/>
          </a:xfrm>
        </p:grpSpPr>
        <p:grpSp>
          <p:nvGrpSpPr>
            <p:cNvPr id="40" name="Group 39"/>
            <p:cNvGrpSpPr/>
            <p:nvPr/>
          </p:nvGrpSpPr>
          <p:grpSpPr>
            <a:xfrm>
              <a:off x="-3574" y="136766"/>
              <a:ext cx="2520385" cy="1606408"/>
              <a:chOff x="-9769" y="136766"/>
              <a:chExt cx="2520385" cy="1606408"/>
            </a:xfrm>
          </p:grpSpPr>
          <p:sp>
            <p:nvSpPr>
              <p:cNvPr id="42"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43"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44" name="Oval 43"/>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41" name="Straight Connector 4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2618151" y="128332"/>
            <a:ext cx="6350003" cy="630040"/>
          </a:xfrm>
        </p:spPr>
        <p:txBody>
          <a:bodyPr/>
          <a:lstStyle>
            <a:lvl1pPr>
              <a:defRPr sz="3200" baseline="0">
                <a:solidFill>
                  <a:schemeClr val="bg1"/>
                </a:solidFill>
                <a:latin typeface="Arial"/>
                <a:cs typeface="Arial"/>
              </a:defRPr>
            </a:lvl1pPr>
          </a:lstStyle>
          <a:p>
            <a:r>
              <a:rPr lang="en-US" dirty="0"/>
              <a:t>Company Name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21" name="TextBox 20"/>
          <p:cNvSpPr txBox="1"/>
          <p:nvPr/>
        </p:nvSpPr>
        <p:spPr>
          <a:xfrm>
            <a:off x="215514" y="1749075"/>
            <a:ext cx="1467945" cy="400110"/>
          </a:xfrm>
          <a:prstGeom prst="rect">
            <a:avLst/>
          </a:prstGeom>
          <a:noFill/>
        </p:spPr>
        <p:txBody>
          <a:bodyPr wrap="none" rtlCol="0">
            <a:spAutoFit/>
          </a:bodyPr>
          <a:lstStyle/>
          <a:p>
            <a:r>
              <a:rPr lang="en-US" sz="2000" b="0" dirty="0">
                <a:solidFill>
                  <a:srgbClr val="F15D32"/>
                </a:solidFill>
                <a:latin typeface="Arial"/>
                <a:cs typeface="Arial"/>
              </a:rPr>
              <a:t>Challenges</a:t>
            </a:r>
          </a:p>
        </p:txBody>
      </p:sp>
      <p:sp>
        <p:nvSpPr>
          <p:cNvPr id="22" name="TextBox 21"/>
          <p:cNvSpPr txBox="1"/>
          <p:nvPr/>
        </p:nvSpPr>
        <p:spPr>
          <a:xfrm>
            <a:off x="3180843" y="1749075"/>
            <a:ext cx="1239767" cy="400110"/>
          </a:xfrm>
          <a:prstGeom prst="rect">
            <a:avLst/>
          </a:prstGeom>
          <a:noFill/>
        </p:spPr>
        <p:txBody>
          <a:bodyPr wrap="none" rtlCol="0">
            <a:spAutoFit/>
          </a:bodyPr>
          <a:lstStyle/>
          <a:p>
            <a:r>
              <a:rPr lang="en-US" sz="2000" b="0" dirty="0">
                <a:solidFill>
                  <a:srgbClr val="F15D32"/>
                </a:solidFill>
                <a:latin typeface="Arial"/>
                <a:cs typeface="Arial"/>
              </a:rPr>
              <a:t>Solutions</a:t>
            </a:r>
          </a:p>
        </p:txBody>
      </p:sp>
      <p:sp>
        <p:nvSpPr>
          <p:cNvPr id="23" name="TextBox 22"/>
          <p:cNvSpPr txBox="1"/>
          <p:nvPr/>
        </p:nvSpPr>
        <p:spPr>
          <a:xfrm>
            <a:off x="6146173" y="1749075"/>
            <a:ext cx="1039893" cy="400110"/>
          </a:xfrm>
          <a:prstGeom prst="rect">
            <a:avLst/>
          </a:prstGeom>
          <a:noFill/>
        </p:spPr>
        <p:txBody>
          <a:bodyPr wrap="none" rtlCol="0">
            <a:spAutoFit/>
          </a:bodyPr>
          <a:lstStyle/>
          <a:p>
            <a:r>
              <a:rPr lang="en-US" sz="2000" dirty="0">
                <a:solidFill>
                  <a:srgbClr val="F15D32"/>
                </a:solidFill>
                <a:latin typeface="Arial"/>
                <a:cs typeface="Arial"/>
              </a:rPr>
              <a:t>Results</a:t>
            </a:r>
          </a:p>
        </p:txBody>
      </p:sp>
      <p:sp>
        <p:nvSpPr>
          <p:cNvPr id="29" name="Content Placeholder 2"/>
          <p:cNvSpPr>
            <a:spLocks noGrp="1"/>
          </p:cNvSpPr>
          <p:nvPr>
            <p:ph idx="14" hasCustomPrompt="1"/>
          </p:nvPr>
        </p:nvSpPr>
        <p:spPr>
          <a:xfrm>
            <a:off x="215514"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12"/>
          <p:cNvSpPr>
            <a:spLocks noGrp="1"/>
          </p:cNvSpPr>
          <p:nvPr>
            <p:ph type="body" sz="quarter" idx="20" hasCustomPrompt="1"/>
          </p:nvPr>
        </p:nvSpPr>
        <p:spPr>
          <a:xfrm>
            <a:off x="2618154" y="768582"/>
            <a:ext cx="6350001" cy="862880"/>
          </a:xfrm>
        </p:spPr>
        <p:txBody>
          <a:bodyPr anchor="ctr">
            <a:normAutofit/>
          </a:bodyPr>
          <a:lstStyle>
            <a:lvl1pPr marL="0" indent="0">
              <a:lnSpc>
                <a:spcPct val="100000"/>
              </a:lnSpc>
              <a:spcBef>
                <a:spcPts val="0"/>
              </a:spcBef>
              <a:spcAft>
                <a:spcPts val="1800"/>
              </a:spcAft>
              <a:buFontTx/>
              <a:buNone/>
              <a:defRPr sz="1600">
                <a:solidFill>
                  <a:schemeClr val="bg1"/>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Very Brief Description</a:t>
            </a:r>
          </a:p>
        </p:txBody>
      </p:sp>
      <p:sp>
        <p:nvSpPr>
          <p:cNvPr id="24" name="Content Placeholder 2"/>
          <p:cNvSpPr>
            <a:spLocks noGrp="1"/>
          </p:cNvSpPr>
          <p:nvPr>
            <p:ph idx="21" hasCustomPrompt="1"/>
          </p:nvPr>
        </p:nvSpPr>
        <p:spPr>
          <a:xfrm>
            <a:off x="3180844"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22" hasCustomPrompt="1"/>
          </p:nvPr>
        </p:nvSpPr>
        <p:spPr>
          <a:xfrm>
            <a:off x="6146173"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p:nvCxnSpPr>
        <p:spPr>
          <a:xfrm>
            <a:off x="311076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7" name="Picture Placeholder 14"/>
          <p:cNvSpPr>
            <a:spLocks noGrp="1"/>
          </p:cNvSpPr>
          <p:nvPr>
            <p:ph type="pic" sz="quarter" idx="15" hasCustomPrompt="1"/>
          </p:nvPr>
        </p:nvSpPr>
        <p:spPr>
          <a:xfrm>
            <a:off x="1077951" y="365512"/>
            <a:ext cx="1276195" cy="967391"/>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cxnSp>
        <p:nvCxnSpPr>
          <p:cNvPr id="38" name="Straight Connector 37"/>
          <p:cNvCxnSpPr/>
          <p:nvPr/>
        </p:nvCxnSpPr>
        <p:spPr>
          <a:xfrm>
            <a:off x="607609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0" y="-1"/>
            <a:ext cx="9144000" cy="1719385"/>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7" name="Group 26"/>
          <p:cNvGrpSpPr/>
          <p:nvPr userDrawn="1"/>
        </p:nvGrpSpPr>
        <p:grpSpPr>
          <a:xfrm>
            <a:off x="0" y="59787"/>
            <a:ext cx="2520385" cy="1606408"/>
            <a:chOff x="-3574" y="136766"/>
            <a:chExt cx="2520385" cy="1606408"/>
          </a:xfrm>
        </p:grpSpPr>
        <p:grpSp>
          <p:nvGrpSpPr>
            <p:cNvPr id="28" name="Group 27"/>
            <p:cNvGrpSpPr/>
            <p:nvPr userDrawn="1"/>
          </p:nvGrpSpPr>
          <p:grpSpPr>
            <a:xfrm>
              <a:off x="-3574" y="136766"/>
              <a:ext cx="2520385" cy="1606408"/>
              <a:chOff x="-9769" y="136766"/>
              <a:chExt cx="2520385" cy="1606408"/>
            </a:xfrm>
          </p:grpSpPr>
          <p:sp>
            <p:nvSpPr>
              <p:cNvPr id="31" name="Oval 14"/>
              <p:cNvSpPr>
                <a:spLocks noChangeAspect="1"/>
              </p:cNvSpPr>
              <p:nvPr userDrawn="1"/>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2" name="Oval 15"/>
              <p:cNvSpPr>
                <a:spLocks noChangeAspect="1"/>
              </p:cNvSpPr>
              <p:nvPr userDrawn="1"/>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3" name="Oval 32"/>
              <p:cNvSpPr>
                <a:spLocks noChangeAspect="1"/>
              </p:cNvSpPr>
              <p:nvPr userDrawn="1"/>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30" name="Straight Connector 29"/>
            <p:cNvCxnSpPr/>
            <p:nvPr userDrawn="1"/>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userDrawn="1"/>
        </p:nvSpPr>
        <p:spPr>
          <a:xfrm>
            <a:off x="215514" y="1749075"/>
            <a:ext cx="1467945" cy="400110"/>
          </a:xfrm>
          <a:prstGeom prst="rect">
            <a:avLst/>
          </a:prstGeom>
          <a:noFill/>
        </p:spPr>
        <p:txBody>
          <a:bodyPr wrap="none" rtlCol="0">
            <a:spAutoFit/>
          </a:bodyPr>
          <a:lstStyle/>
          <a:p>
            <a:r>
              <a:rPr lang="en-US" sz="2000" b="0" dirty="0">
                <a:solidFill>
                  <a:srgbClr val="F15D32"/>
                </a:solidFill>
                <a:latin typeface="Arial"/>
                <a:cs typeface="Arial"/>
              </a:rPr>
              <a:t>Challenges</a:t>
            </a:r>
          </a:p>
        </p:txBody>
      </p:sp>
      <p:sp>
        <p:nvSpPr>
          <p:cNvPr id="36" name="TextBox 35"/>
          <p:cNvSpPr txBox="1"/>
          <p:nvPr userDrawn="1"/>
        </p:nvSpPr>
        <p:spPr>
          <a:xfrm>
            <a:off x="3180843" y="1749075"/>
            <a:ext cx="1239767" cy="400110"/>
          </a:xfrm>
          <a:prstGeom prst="rect">
            <a:avLst/>
          </a:prstGeom>
          <a:noFill/>
        </p:spPr>
        <p:txBody>
          <a:bodyPr wrap="none" rtlCol="0">
            <a:spAutoFit/>
          </a:bodyPr>
          <a:lstStyle/>
          <a:p>
            <a:r>
              <a:rPr lang="en-US" sz="2000" b="0" dirty="0">
                <a:solidFill>
                  <a:srgbClr val="F15D32"/>
                </a:solidFill>
                <a:latin typeface="Arial"/>
                <a:cs typeface="Arial"/>
              </a:rPr>
              <a:t>Solutions</a:t>
            </a:r>
          </a:p>
        </p:txBody>
      </p:sp>
      <p:sp>
        <p:nvSpPr>
          <p:cNvPr id="45" name="TextBox 44"/>
          <p:cNvSpPr txBox="1"/>
          <p:nvPr userDrawn="1"/>
        </p:nvSpPr>
        <p:spPr>
          <a:xfrm>
            <a:off x="6146173" y="1749075"/>
            <a:ext cx="1039893" cy="400110"/>
          </a:xfrm>
          <a:prstGeom prst="rect">
            <a:avLst/>
          </a:prstGeom>
          <a:noFill/>
        </p:spPr>
        <p:txBody>
          <a:bodyPr wrap="none" rtlCol="0">
            <a:spAutoFit/>
          </a:bodyPr>
          <a:lstStyle/>
          <a:p>
            <a:r>
              <a:rPr lang="en-US" sz="2000" dirty="0">
                <a:solidFill>
                  <a:srgbClr val="F15D32"/>
                </a:solidFill>
                <a:latin typeface="Arial"/>
                <a:cs typeface="Arial"/>
              </a:rPr>
              <a:t>Results</a:t>
            </a:r>
          </a:p>
        </p:txBody>
      </p:sp>
      <p:cxnSp>
        <p:nvCxnSpPr>
          <p:cNvPr id="46" name="Straight Connector 45"/>
          <p:cNvCxnSpPr/>
          <p:nvPr userDrawn="1"/>
        </p:nvCxnSpPr>
        <p:spPr>
          <a:xfrm>
            <a:off x="311076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7" name="Picture Placeholder 14"/>
          <p:cNvSpPr>
            <a:spLocks noGrp="1"/>
          </p:cNvSpPr>
          <p:nvPr>
            <p:ph type="pic" sz="quarter" idx="15" hasCustomPrompt="1"/>
          </p:nvPr>
        </p:nvSpPr>
        <p:spPr>
          <a:xfrm>
            <a:off x="1077951" y="365512"/>
            <a:ext cx="1276195" cy="967391"/>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cxnSp>
        <p:nvCxnSpPr>
          <p:cNvPr id="48" name="Straight Connector 47"/>
          <p:cNvCxnSpPr/>
          <p:nvPr userDrawn="1"/>
        </p:nvCxnSpPr>
        <p:spPr>
          <a:xfrm>
            <a:off x="607609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567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ase Study Quote">
    <p:spTree>
      <p:nvGrpSpPr>
        <p:cNvPr id="1" name=""/>
        <p:cNvGrpSpPr/>
        <p:nvPr/>
      </p:nvGrpSpPr>
      <p:grpSpPr>
        <a:xfrm>
          <a:off x="0" y="0"/>
          <a:ext cx="0" cy="0"/>
          <a:chOff x="0" y="0"/>
          <a:chExt cx="0" cy="0"/>
        </a:xfrm>
      </p:grpSpPr>
      <p:sp>
        <p:nvSpPr>
          <p:cNvPr id="9" name="Rectangle 8"/>
          <p:cNvSpPr/>
          <p:nvPr/>
        </p:nvSpPr>
        <p:spPr>
          <a:xfrm>
            <a:off x="0" y="-1"/>
            <a:ext cx="2765778" cy="4750741"/>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4" name="Group 13"/>
          <p:cNvGrpSpPr/>
          <p:nvPr/>
        </p:nvGrpSpPr>
        <p:grpSpPr>
          <a:xfrm>
            <a:off x="-3574" y="136766"/>
            <a:ext cx="2520385" cy="1606408"/>
            <a:chOff x="-3574" y="136766"/>
            <a:chExt cx="2520385" cy="1606408"/>
          </a:xfrm>
        </p:grpSpPr>
        <p:grpSp>
          <p:nvGrpSpPr>
            <p:cNvPr id="8" name="Group 7"/>
            <p:cNvGrpSpPr/>
            <p:nvPr/>
          </p:nvGrpSpPr>
          <p:grpSpPr>
            <a:xfrm>
              <a:off x="-3574" y="136766"/>
              <a:ext cx="2520385" cy="1606408"/>
              <a:chOff x="-9769" y="136766"/>
              <a:chExt cx="2520385" cy="1606408"/>
            </a:xfrm>
          </p:grpSpPr>
          <p:sp>
            <p:nvSpPr>
              <p:cNvPr id="15"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6"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11" name="Straight Connector 1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178741" y="2005113"/>
            <a:ext cx="2455333" cy="630040"/>
          </a:xfrm>
        </p:spPr>
        <p:txBody>
          <a:bodyPr>
            <a:noAutofit/>
          </a:bodyPr>
          <a:lstStyle>
            <a:lvl1pPr algn="ctr">
              <a:defRPr sz="2400" baseline="0">
                <a:solidFill>
                  <a:schemeClr val="bg1"/>
                </a:solidFill>
                <a:latin typeface="Arial"/>
                <a:cs typeface="Arial"/>
              </a:defRPr>
            </a:lvl1pPr>
          </a:lstStyle>
          <a:p>
            <a:r>
              <a:rPr lang="en-US" dirty="0"/>
              <a:t>Click to add Company</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25" name="Text Placeholder 12"/>
          <p:cNvSpPr>
            <a:spLocks noGrp="1"/>
          </p:cNvSpPr>
          <p:nvPr>
            <p:ph type="body" sz="quarter" idx="17" hasCustomPrompt="1"/>
          </p:nvPr>
        </p:nvSpPr>
        <p:spPr>
          <a:xfrm>
            <a:off x="3339630" y="762000"/>
            <a:ext cx="5296370" cy="2925704"/>
          </a:xfrm>
        </p:spPr>
        <p:txBody>
          <a:bodyPr anchor="ctr">
            <a:normAutofit/>
          </a:bodyPr>
          <a:lstStyle>
            <a:lvl1pPr marL="0" indent="0">
              <a:lnSpc>
                <a:spcPct val="100000"/>
              </a:lnSpc>
              <a:spcBef>
                <a:spcPts val="0"/>
              </a:spcBef>
              <a:spcAft>
                <a:spcPts val="1800"/>
              </a:spcAft>
              <a:buFontTx/>
              <a:buNone/>
              <a:defRPr sz="2800">
                <a:solidFill>
                  <a:schemeClr val="accent3"/>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Quote</a:t>
            </a:r>
          </a:p>
        </p:txBody>
      </p:sp>
      <p:sp>
        <p:nvSpPr>
          <p:cNvPr id="27" name="TextBox 26"/>
          <p:cNvSpPr txBox="1"/>
          <p:nvPr/>
        </p:nvSpPr>
        <p:spPr>
          <a:xfrm>
            <a:off x="2793998" y="-404501"/>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28" name="TextBox 27"/>
          <p:cNvSpPr txBox="1"/>
          <p:nvPr/>
        </p:nvSpPr>
        <p:spPr>
          <a:xfrm rot="10800000">
            <a:off x="7939848" y="2581875"/>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
        <p:nvSpPr>
          <p:cNvPr id="34" name="Text Placeholder 12"/>
          <p:cNvSpPr>
            <a:spLocks noGrp="1"/>
          </p:cNvSpPr>
          <p:nvPr>
            <p:ph type="body" sz="quarter" idx="20" hasCustomPrompt="1"/>
          </p:nvPr>
        </p:nvSpPr>
        <p:spPr>
          <a:xfrm>
            <a:off x="178744" y="2814700"/>
            <a:ext cx="2455332" cy="1766711"/>
          </a:xfrm>
        </p:spPr>
        <p:txBody>
          <a:bodyPr anchor="ctr">
            <a:normAutofit/>
          </a:bodyPr>
          <a:lstStyle>
            <a:lvl1pPr marL="0" indent="0">
              <a:lnSpc>
                <a:spcPct val="100000"/>
              </a:lnSpc>
              <a:spcBef>
                <a:spcPts val="0"/>
              </a:spcBef>
              <a:spcAft>
                <a:spcPts val="1800"/>
              </a:spcAft>
              <a:buFontTx/>
              <a:buNone/>
              <a:defRPr sz="1600">
                <a:solidFill>
                  <a:schemeClr val="bg1"/>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Description</a:t>
            </a:r>
          </a:p>
        </p:txBody>
      </p:sp>
      <p:sp>
        <p:nvSpPr>
          <p:cNvPr id="35" name="Text Placeholder 12"/>
          <p:cNvSpPr>
            <a:spLocks noGrp="1"/>
          </p:cNvSpPr>
          <p:nvPr>
            <p:ph type="body" sz="quarter" idx="21" hasCustomPrompt="1"/>
          </p:nvPr>
        </p:nvSpPr>
        <p:spPr>
          <a:xfrm>
            <a:off x="4827880" y="4327407"/>
            <a:ext cx="3791185" cy="329260"/>
          </a:xfrm>
        </p:spPr>
        <p:txBody>
          <a:bodyPr anchor="ctr">
            <a:noAutofit/>
          </a:bodyPr>
          <a:lstStyle>
            <a:lvl1pPr marL="0" indent="0" algn="r">
              <a:lnSpc>
                <a:spcPct val="100000"/>
              </a:lnSpc>
              <a:spcBef>
                <a:spcPts val="0"/>
              </a:spcBef>
              <a:spcAft>
                <a:spcPts val="1800"/>
              </a:spcAft>
              <a:buFontTx/>
              <a:buNone/>
              <a:defRPr sz="1800" i="1">
                <a:solidFill>
                  <a:schemeClr val="accent5"/>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Reference</a:t>
            </a:r>
          </a:p>
        </p:txBody>
      </p:sp>
      <p:sp>
        <p:nvSpPr>
          <p:cNvPr id="29" name="Picture Placeholder 14"/>
          <p:cNvSpPr>
            <a:spLocks noGrp="1"/>
          </p:cNvSpPr>
          <p:nvPr>
            <p:ph type="pic" sz="quarter" idx="15" hasCustomPrompt="1"/>
          </p:nvPr>
        </p:nvSpPr>
        <p:spPr>
          <a:xfrm>
            <a:off x="1113705" y="408878"/>
            <a:ext cx="1182077" cy="1035539"/>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sp>
        <p:nvSpPr>
          <p:cNvPr id="18" name="Rectangle 17"/>
          <p:cNvSpPr/>
          <p:nvPr userDrawn="1"/>
        </p:nvSpPr>
        <p:spPr>
          <a:xfrm>
            <a:off x="0" y="-1"/>
            <a:ext cx="2765778" cy="4750741"/>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9" name="Group 18"/>
          <p:cNvGrpSpPr/>
          <p:nvPr userDrawn="1"/>
        </p:nvGrpSpPr>
        <p:grpSpPr>
          <a:xfrm>
            <a:off x="-3574" y="136766"/>
            <a:ext cx="2520385" cy="1606408"/>
            <a:chOff x="-3574" y="136766"/>
            <a:chExt cx="2520385" cy="1606408"/>
          </a:xfrm>
        </p:grpSpPr>
        <p:grpSp>
          <p:nvGrpSpPr>
            <p:cNvPr id="20" name="Group 19"/>
            <p:cNvGrpSpPr/>
            <p:nvPr userDrawn="1"/>
          </p:nvGrpSpPr>
          <p:grpSpPr>
            <a:xfrm>
              <a:off x="-3574" y="136766"/>
              <a:ext cx="2520385" cy="1606408"/>
              <a:chOff x="-9769" y="136766"/>
              <a:chExt cx="2520385" cy="1606408"/>
            </a:xfrm>
          </p:grpSpPr>
          <p:sp>
            <p:nvSpPr>
              <p:cNvPr id="22" name="Oval 14"/>
              <p:cNvSpPr>
                <a:spLocks noChangeAspect="1"/>
              </p:cNvSpPr>
              <p:nvPr userDrawn="1"/>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15"/>
              <p:cNvSpPr>
                <a:spLocks noChangeAspect="1"/>
              </p:cNvSpPr>
              <p:nvPr userDrawn="1"/>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21" name="Straight Connector 20"/>
            <p:cNvCxnSpPr/>
            <p:nvPr userDrawn="1"/>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userDrawn="1"/>
        </p:nvSpPr>
        <p:spPr>
          <a:xfrm>
            <a:off x="2793998" y="-404501"/>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30" name="TextBox 29"/>
          <p:cNvSpPr txBox="1"/>
          <p:nvPr userDrawn="1"/>
        </p:nvSpPr>
        <p:spPr>
          <a:xfrm rot="10800000">
            <a:off x="7939848" y="2581875"/>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Tree>
    <p:extLst>
      <p:ext uri="{BB962C8B-B14F-4D97-AF65-F5344CB8AC3E}">
        <p14:creationId xmlns:p14="http://schemas.microsoft.com/office/powerpoint/2010/main" val="2011104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eneric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25" name="Text Placeholder 12"/>
          <p:cNvSpPr>
            <a:spLocks noGrp="1"/>
          </p:cNvSpPr>
          <p:nvPr>
            <p:ph type="body" sz="quarter" idx="17" hasCustomPrompt="1"/>
          </p:nvPr>
        </p:nvSpPr>
        <p:spPr>
          <a:xfrm>
            <a:off x="588831" y="1131721"/>
            <a:ext cx="4085225" cy="2400479"/>
          </a:xfrm>
        </p:spPr>
        <p:txBody>
          <a:bodyPr anchor="ctr">
            <a:normAutofit/>
          </a:bodyPr>
          <a:lstStyle>
            <a:lvl1pPr marL="0" indent="0">
              <a:lnSpc>
                <a:spcPct val="100000"/>
              </a:lnSpc>
              <a:spcBef>
                <a:spcPts val="0"/>
              </a:spcBef>
              <a:spcAft>
                <a:spcPts val="1800"/>
              </a:spcAft>
              <a:buFontTx/>
              <a:buNone/>
              <a:defRPr sz="2800">
                <a:solidFill>
                  <a:schemeClr val="accent3"/>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Quote</a:t>
            </a:r>
          </a:p>
        </p:txBody>
      </p:sp>
      <p:sp>
        <p:nvSpPr>
          <p:cNvPr id="27" name="TextBox 26"/>
          <p:cNvSpPr txBox="1"/>
          <p:nvPr/>
        </p:nvSpPr>
        <p:spPr>
          <a:xfrm>
            <a:off x="0" y="0"/>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28" name="TextBox 27"/>
          <p:cNvSpPr txBox="1"/>
          <p:nvPr/>
        </p:nvSpPr>
        <p:spPr>
          <a:xfrm rot="10800000">
            <a:off x="4307803" y="1890748"/>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
        <p:nvSpPr>
          <p:cNvPr id="33" name="Picture Placeholder 14"/>
          <p:cNvSpPr>
            <a:spLocks noGrp="1"/>
          </p:cNvSpPr>
          <p:nvPr>
            <p:ph type="pic" sz="quarter" idx="15" hasCustomPrompt="1"/>
          </p:nvPr>
        </p:nvSpPr>
        <p:spPr>
          <a:xfrm>
            <a:off x="5460265" y="950299"/>
            <a:ext cx="3438584" cy="3170548"/>
          </a:xfrm>
        </p:spPr>
        <p:txBody>
          <a:bodyPr anchor="ctr">
            <a:normAutofit/>
          </a:bodyPr>
          <a:lstStyle>
            <a:lvl1pPr marL="0" indent="0" algn="ctr">
              <a:buFontTx/>
              <a:buNone/>
              <a:defRPr sz="1800" baseline="0">
                <a:solidFill>
                  <a:schemeClr val="accent2"/>
                </a:solidFill>
                <a:latin typeface="Arial"/>
                <a:cs typeface="Arial"/>
              </a:defRPr>
            </a:lvl1pPr>
          </a:lstStyle>
          <a:p>
            <a:r>
              <a:rPr lang="en-US" dirty="0"/>
              <a:t>Click to Add Image</a:t>
            </a:r>
          </a:p>
        </p:txBody>
      </p:sp>
      <p:sp>
        <p:nvSpPr>
          <p:cNvPr id="35" name="Text Placeholder 12"/>
          <p:cNvSpPr>
            <a:spLocks noGrp="1"/>
          </p:cNvSpPr>
          <p:nvPr>
            <p:ph type="body" sz="quarter" idx="21" hasCustomPrompt="1"/>
          </p:nvPr>
        </p:nvSpPr>
        <p:spPr>
          <a:xfrm>
            <a:off x="884807" y="3670837"/>
            <a:ext cx="3791185" cy="329260"/>
          </a:xfrm>
        </p:spPr>
        <p:txBody>
          <a:bodyPr anchor="ctr">
            <a:noAutofit/>
          </a:bodyPr>
          <a:lstStyle>
            <a:lvl1pPr marL="0" indent="0" algn="r">
              <a:lnSpc>
                <a:spcPct val="100000"/>
              </a:lnSpc>
              <a:spcBef>
                <a:spcPts val="0"/>
              </a:spcBef>
              <a:spcAft>
                <a:spcPts val="1800"/>
              </a:spcAft>
              <a:buFontTx/>
              <a:buNone/>
              <a:defRPr sz="1800" i="1">
                <a:solidFill>
                  <a:schemeClr val="accent5"/>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Reference</a:t>
            </a:r>
          </a:p>
        </p:txBody>
      </p:sp>
      <p:sp>
        <p:nvSpPr>
          <p:cNvPr id="8" name="TextBox 7"/>
          <p:cNvSpPr txBox="1"/>
          <p:nvPr userDrawn="1"/>
        </p:nvSpPr>
        <p:spPr>
          <a:xfrm>
            <a:off x="0" y="0"/>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9" name="TextBox 8"/>
          <p:cNvSpPr txBox="1"/>
          <p:nvPr userDrawn="1"/>
        </p:nvSpPr>
        <p:spPr>
          <a:xfrm rot="10800000">
            <a:off x="4307803" y="1890748"/>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Tree>
    <p:extLst>
      <p:ext uri="{BB962C8B-B14F-4D97-AF65-F5344CB8AC3E}">
        <p14:creationId xmlns:p14="http://schemas.microsoft.com/office/powerpoint/2010/main" val="1385354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l Bullets">
    <p:spTree>
      <p:nvGrpSpPr>
        <p:cNvPr id="1" name=""/>
        <p:cNvGrpSpPr/>
        <p:nvPr/>
      </p:nvGrpSpPr>
      <p:grpSpPr>
        <a:xfrm>
          <a:off x="0" y="0"/>
          <a:ext cx="0" cy="0"/>
          <a:chOff x="0" y="0"/>
          <a:chExt cx="0" cy="0"/>
        </a:xfrm>
      </p:grpSpPr>
      <p:pic>
        <p:nvPicPr>
          <p:cNvPr id="8" name="Picture 7"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0001"/>
            <a:ext cx="1670662" cy="2271747"/>
          </a:xfrm>
          <a:prstGeom prst="rect">
            <a:avLst/>
          </a:prstGeom>
        </p:spPr>
      </p:pic>
      <p:sp>
        <p:nvSpPr>
          <p:cNvPr id="16" name="Text Placeholder 15"/>
          <p:cNvSpPr>
            <a:spLocks noGrp="1"/>
          </p:cNvSpPr>
          <p:nvPr>
            <p:ph type="body" sz="quarter" idx="14" hasCustomPrompt="1"/>
          </p:nvPr>
        </p:nvSpPr>
        <p:spPr>
          <a:xfrm>
            <a:off x="649305" y="1447758"/>
            <a:ext cx="3674062" cy="260350"/>
          </a:xfrm>
        </p:spPr>
        <p:txBody>
          <a:bodyPr anchor="ctr">
            <a:noAutofit/>
          </a:bodyPr>
          <a:lstStyle>
            <a:lvl1pPr marL="0" indent="0">
              <a:buFontTx/>
              <a:buNone/>
              <a:defRPr sz="1600" b="1">
                <a:solidFill>
                  <a:srgbClr val="004812"/>
                </a:solidFill>
                <a:latin typeface="Century Gothic"/>
                <a:cs typeface="Century Gothic"/>
              </a:defRPr>
            </a:lvl1pPr>
          </a:lstStyle>
          <a:p>
            <a:pPr lvl="0"/>
            <a:r>
              <a:rPr lang="en-US" dirty="0"/>
              <a:t>Click to add list title</a:t>
            </a:r>
          </a:p>
        </p:txBody>
      </p:sp>
      <p:sp>
        <p:nvSpPr>
          <p:cNvPr id="18" name="Text Placeholder 15"/>
          <p:cNvSpPr>
            <a:spLocks noGrp="1"/>
          </p:cNvSpPr>
          <p:nvPr>
            <p:ph type="body" sz="quarter" idx="15" hasCustomPrompt="1"/>
          </p:nvPr>
        </p:nvSpPr>
        <p:spPr>
          <a:xfrm>
            <a:off x="4732491" y="1445022"/>
            <a:ext cx="3914616" cy="260350"/>
          </a:xfrm>
        </p:spPr>
        <p:txBody>
          <a:bodyPr anchor="ctr">
            <a:noAutofit/>
          </a:bodyPr>
          <a:lstStyle>
            <a:lvl1pPr marL="0" indent="0">
              <a:buFontTx/>
              <a:buNone/>
              <a:defRPr sz="1600" b="1">
                <a:solidFill>
                  <a:srgbClr val="004812"/>
                </a:solidFill>
                <a:latin typeface="Century Gothic"/>
                <a:cs typeface="Century Gothic"/>
              </a:defRPr>
            </a:lvl1pPr>
          </a:lstStyle>
          <a:p>
            <a:pPr lvl="0"/>
            <a:r>
              <a:rPr lang="en-US" dirty="0"/>
              <a:t>Click to add list title</a:t>
            </a:r>
          </a:p>
        </p:txBody>
      </p:sp>
      <p:pic>
        <p:nvPicPr>
          <p:cNvPr id="25" name="Picture 2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6" name="Picture 25"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8"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9" name="Title 1"/>
          <p:cNvSpPr>
            <a:spLocks noGrp="1"/>
          </p:cNvSpPr>
          <p:nvPr>
            <p:ph type="title" hasCustomPrompt="1"/>
          </p:nvPr>
        </p:nvSpPr>
        <p:spPr>
          <a:xfrm>
            <a:off x="649508" y="416909"/>
            <a:ext cx="7997939"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30" name="Text Placeholder 2"/>
          <p:cNvSpPr>
            <a:spLocks noGrp="1"/>
          </p:cNvSpPr>
          <p:nvPr>
            <p:ph type="body" idx="16" hasCustomPrompt="1"/>
          </p:nvPr>
        </p:nvSpPr>
        <p:spPr>
          <a:xfrm>
            <a:off x="650120" y="945621"/>
            <a:ext cx="8010839" cy="315716"/>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14" name="Content Placeholder 2"/>
          <p:cNvSpPr>
            <a:spLocks noGrp="1"/>
          </p:cNvSpPr>
          <p:nvPr>
            <p:ph idx="1" hasCustomPrompt="1"/>
          </p:nvPr>
        </p:nvSpPr>
        <p:spPr>
          <a:xfrm>
            <a:off x="649510" y="1720624"/>
            <a:ext cx="3909602" cy="2762133"/>
          </a:xfrm>
        </p:spPr>
        <p:txBody>
          <a:bodyPr>
            <a:normAutofit/>
          </a:bodyPr>
          <a:lstStyle>
            <a:lvl1pPr marL="164588" marR="0" indent="-164588" algn="l" defTabSz="457189" rtl="0" eaLnBrk="1" fontAlgn="auto" latinLnBrk="0" hangingPunct="1">
              <a:lnSpc>
                <a:spcPct val="100000"/>
              </a:lnSpc>
              <a:spcBef>
                <a:spcPts val="600"/>
              </a:spcBef>
              <a:spcAft>
                <a:spcPts val="0"/>
              </a:spcAft>
              <a:buClr>
                <a:srgbClr val="007550"/>
              </a:buClr>
              <a:buSzTx/>
              <a:buFont typeface="Arial"/>
              <a:buChar char="•"/>
              <a:tabLst/>
              <a:defRPr sz="2400" baseline="0">
                <a:solidFill>
                  <a:srgbClr val="003A63"/>
                </a:solidFill>
                <a:latin typeface="Century Gothic"/>
                <a:cs typeface="Century Gothic"/>
              </a:defRPr>
            </a:lvl1pPr>
            <a:lvl2pPr marL="557770" indent="-192020">
              <a:spcBef>
                <a:spcPts val="0"/>
              </a:spcBef>
              <a:buClr>
                <a:srgbClr val="007550"/>
              </a:buClr>
              <a:defRPr sz="2200">
                <a:solidFill>
                  <a:schemeClr val="tx1">
                    <a:lumMod val="65000"/>
                    <a:lumOff val="35000"/>
                  </a:schemeClr>
                </a:solidFill>
                <a:latin typeface="Century Gothic"/>
                <a:cs typeface="Century Gothic"/>
              </a:defRPr>
            </a:lvl2pPr>
            <a:lvl3pPr marL="1051534" indent="-137156">
              <a:spcBef>
                <a:spcPts val="0"/>
              </a:spcBef>
              <a:buClr>
                <a:srgbClr val="007550"/>
              </a:buClr>
              <a:defRPr sz="2000">
                <a:solidFill>
                  <a:schemeClr val="tx1">
                    <a:lumMod val="65000"/>
                    <a:lumOff val="35000"/>
                  </a:schemeClr>
                </a:solidFill>
                <a:latin typeface="Century Gothic"/>
                <a:cs typeface="Century Gothic"/>
              </a:defRPr>
            </a:lvl3pPr>
            <a:lvl4pPr marL="1508723" indent="-137156">
              <a:spcBef>
                <a:spcPts val="0"/>
              </a:spcBef>
              <a:buClr>
                <a:srgbClr val="007550"/>
              </a:buClr>
              <a:defRPr sz="1800">
                <a:solidFill>
                  <a:schemeClr val="tx1">
                    <a:lumMod val="65000"/>
                    <a:lumOff val="35000"/>
                  </a:schemeClr>
                </a:solidFill>
                <a:latin typeface="Century Gothic"/>
                <a:cs typeface="Century Gothic"/>
              </a:defRPr>
            </a:lvl4pPr>
            <a:lvl5pPr marL="1965911" indent="-137156">
              <a:spcBef>
                <a:spcPts val="0"/>
              </a:spcBef>
              <a:buClr>
                <a:srgbClr val="007550"/>
              </a:buClr>
              <a:defRPr sz="1600">
                <a:solidFill>
                  <a:schemeClr val="tx1">
                    <a:lumMod val="65000"/>
                    <a:lumOff val="35000"/>
                  </a:schemeClr>
                </a:solidFill>
                <a:latin typeface="Century Gothic"/>
                <a:cs typeface="Century Gothic"/>
              </a:defRPr>
            </a:lvl5pPr>
          </a:lstStyle>
          <a:p>
            <a:pPr lvl="0"/>
            <a:r>
              <a:rPr lang="en-US" dirty="0"/>
              <a:t>Click to add bullets</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r>
              <a:rPr lang="en-US" dirty="0"/>
              <a:t>Click to add bulleted text with more copy</a:t>
            </a:r>
          </a:p>
          <a:p>
            <a:pPr lvl="1"/>
            <a:r>
              <a:rPr lang="en-US" dirty="0"/>
              <a:t>Second level</a:t>
            </a:r>
          </a:p>
          <a:p>
            <a:pPr lvl="2"/>
            <a:r>
              <a:rPr lang="en-US" dirty="0"/>
              <a:t>Third level</a:t>
            </a:r>
          </a:p>
          <a:p>
            <a:pPr lvl="3"/>
            <a:r>
              <a:rPr lang="en-US" dirty="0"/>
              <a:t>Fourth level</a:t>
            </a:r>
          </a:p>
          <a:p>
            <a:pPr lvl="4"/>
            <a:r>
              <a:rPr lang="en-US" dirty="0"/>
              <a:t>Fifth level</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a:p>
            <a:pPr marL="557770" marR="0" lvl="1"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p:txBody>
      </p:sp>
      <p:sp>
        <p:nvSpPr>
          <p:cNvPr id="15" name="Content Placeholder 2"/>
          <p:cNvSpPr>
            <a:spLocks noGrp="1"/>
          </p:cNvSpPr>
          <p:nvPr>
            <p:ph idx="17" hasCustomPrompt="1"/>
          </p:nvPr>
        </p:nvSpPr>
        <p:spPr>
          <a:xfrm>
            <a:off x="4753138" y="1710214"/>
            <a:ext cx="3909602" cy="2805104"/>
          </a:xfrm>
        </p:spPr>
        <p:txBody>
          <a:bodyPr>
            <a:normAutofit/>
          </a:bodyPr>
          <a:lstStyle>
            <a:lvl1pPr marL="164588" marR="0" indent="-164588" algn="l" defTabSz="457189" rtl="0" eaLnBrk="1" fontAlgn="auto" latinLnBrk="0" hangingPunct="1">
              <a:lnSpc>
                <a:spcPct val="100000"/>
              </a:lnSpc>
              <a:spcBef>
                <a:spcPts val="600"/>
              </a:spcBef>
              <a:spcAft>
                <a:spcPts val="0"/>
              </a:spcAft>
              <a:buClr>
                <a:srgbClr val="007550"/>
              </a:buClr>
              <a:buSzTx/>
              <a:buFont typeface="Arial"/>
              <a:buChar char="•"/>
              <a:tabLst/>
              <a:defRPr sz="2400" baseline="0">
                <a:solidFill>
                  <a:srgbClr val="003A63"/>
                </a:solidFill>
                <a:latin typeface="Century Gothic"/>
                <a:cs typeface="Century Gothic"/>
              </a:defRPr>
            </a:lvl1pPr>
            <a:lvl2pPr marL="557770" indent="-192020">
              <a:spcBef>
                <a:spcPts val="0"/>
              </a:spcBef>
              <a:buClr>
                <a:srgbClr val="007550"/>
              </a:buClr>
              <a:defRPr sz="2200">
                <a:solidFill>
                  <a:schemeClr val="tx1">
                    <a:lumMod val="65000"/>
                    <a:lumOff val="35000"/>
                  </a:schemeClr>
                </a:solidFill>
                <a:latin typeface="Century Gothic"/>
                <a:cs typeface="Century Gothic"/>
              </a:defRPr>
            </a:lvl2pPr>
            <a:lvl3pPr marL="1051534" indent="-137156">
              <a:spcBef>
                <a:spcPts val="0"/>
              </a:spcBef>
              <a:buClr>
                <a:srgbClr val="007550"/>
              </a:buClr>
              <a:defRPr sz="2000">
                <a:solidFill>
                  <a:schemeClr val="tx1">
                    <a:lumMod val="65000"/>
                    <a:lumOff val="35000"/>
                  </a:schemeClr>
                </a:solidFill>
                <a:latin typeface="Century Gothic"/>
                <a:cs typeface="Century Gothic"/>
              </a:defRPr>
            </a:lvl3pPr>
            <a:lvl4pPr marL="1508723" indent="-137156">
              <a:spcBef>
                <a:spcPts val="0"/>
              </a:spcBef>
              <a:buClr>
                <a:srgbClr val="007550"/>
              </a:buClr>
              <a:defRPr sz="1800">
                <a:solidFill>
                  <a:schemeClr val="tx1">
                    <a:lumMod val="65000"/>
                    <a:lumOff val="35000"/>
                  </a:schemeClr>
                </a:solidFill>
                <a:latin typeface="Century Gothic"/>
                <a:cs typeface="Century Gothic"/>
              </a:defRPr>
            </a:lvl4pPr>
            <a:lvl5pPr marL="1965911" indent="-137156">
              <a:spcBef>
                <a:spcPts val="0"/>
              </a:spcBef>
              <a:buClr>
                <a:srgbClr val="007550"/>
              </a:buClr>
              <a:defRPr sz="1600">
                <a:solidFill>
                  <a:schemeClr val="tx1">
                    <a:lumMod val="65000"/>
                    <a:lumOff val="35000"/>
                  </a:schemeClr>
                </a:solidFill>
                <a:latin typeface="Century Gothic"/>
                <a:cs typeface="Century Gothic"/>
              </a:defRPr>
            </a:lvl5pPr>
          </a:lstStyle>
          <a:p>
            <a:pPr lvl="0"/>
            <a:r>
              <a:rPr lang="en-US" dirty="0"/>
              <a:t>Click to add bullets</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r>
              <a:rPr lang="en-US" dirty="0"/>
              <a:t>Click to add bulleted text with more copy</a:t>
            </a:r>
          </a:p>
          <a:p>
            <a:pPr lvl="1"/>
            <a:r>
              <a:rPr lang="en-US" dirty="0"/>
              <a:t>Second level</a:t>
            </a:r>
          </a:p>
          <a:p>
            <a:pPr lvl="2"/>
            <a:r>
              <a:rPr lang="en-US" dirty="0"/>
              <a:t>Third level</a:t>
            </a:r>
          </a:p>
          <a:p>
            <a:pPr lvl="3"/>
            <a:r>
              <a:rPr lang="en-US" dirty="0"/>
              <a:t>Fourth level</a:t>
            </a:r>
          </a:p>
          <a:p>
            <a:pPr lvl="4"/>
            <a:r>
              <a:rPr lang="en-US" dirty="0"/>
              <a:t>Fifth level</a:t>
            </a:r>
          </a:p>
          <a:p>
            <a:pPr marL="164588" marR="0" lvl="0"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a:p>
            <a:pPr marL="557770" marR="0" lvl="1" indent="-164588" algn="l" defTabSz="457189" rtl="0" eaLnBrk="1" fontAlgn="auto" latinLnBrk="0" hangingPunct="1">
              <a:lnSpc>
                <a:spcPct val="100000"/>
              </a:lnSpc>
              <a:spcBef>
                <a:spcPct val="20000"/>
              </a:spcBef>
              <a:spcAft>
                <a:spcPts val="0"/>
              </a:spcAft>
              <a:buClr>
                <a:srgbClr val="007550"/>
              </a:buClr>
              <a:buSzTx/>
              <a:buFont typeface="Arial"/>
              <a:buChar char="•"/>
              <a:tabLst/>
              <a:defRPr/>
            </a:pPr>
            <a:endParaRPr lang="en-US" dirty="0"/>
          </a:p>
        </p:txBody>
      </p:sp>
    </p:spTree>
    <p:extLst>
      <p:ext uri="{BB962C8B-B14F-4D97-AF65-F5344CB8AC3E}">
        <p14:creationId xmlns:p14="http://schemas.microsoft.com/office/powerpoint/2010/main" val="350049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0"/>
            <a:ext cx="4479466" cy="5143500"/>
          </a:xfrm>
          <a:prstGeom prst="rect">
            <a:avLst/>
          </a:prstGeom>
        </p:spPr>
      </p:pic>
      <p:grpSp>
        <p:nvGrpSpPr>
          <p:cNvPr id="2" name="Group 1"/>
          <p:cNvGrpSpPr/>
          <p:nvPr userDrawn="1"/>
        </p:nvGrpSpPr>
        <p:grpSpPr>
          <a:xfrm>
            <a:off x="-11759" y="3148388"/>
            <a:ext cx="4585968" cy="1814120"/>
            <a:chOff x="-11759" y="3148388"/>
            <a:chExt cx="4585968" cy="1814120"/>
          </a:xfrm>
        </p:grpSpPr>
        <p:sp>
          <p:nvSpPr>
            <p:cNvPr id="13"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550962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Slide White">
    <p:spTree>
      <p:nvGrpSpPr>
        <p:cNvPr id="1" name=""/>
        <p:cNvGrpSpPr/>
        <p:nvPr/>
      </p:nvGrpSpPr>
      <p:grpSpPr>
        <a:xfrm>
          <a:off x="0" y="0"/>
          <a:ext cx="0" cy="0"/>
          <a:chOff x="0" y="0"/>
          <a:chExt cx="0" cy="0"/>
        </a:xfrm>
      </p:grpSpPr>
      <p:pic>
        <p:nvPicPr>
          <p:cNvPr id="6" name="Picture 5" descr="divider-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rgbClr val="003A63"/>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1908001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Slide V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1165238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ubtitle only">
    <p:spTree>
      <p:nvGrpSpPr>
        <p:cNvPr id="1" name=""/>
        <p:cNvGrpSpPr/>
        <p:nvPr/>
      </p:nvGrpSpPr>
      <p:grpSpPr>
        <a:xfrm>
          <a:off x="0" y="0"/>
          <a:ext cx="0" cy="0"/>
          <a:chOff x="0" y="0"/>
          <a:chExt cx="0" cy="0"/>
        </a:xfrm>
      </p:grpSpPr>
      <p:pic>
        <p:nvPicPr>
          <p:cNvPr id="7" name="Picture 6" descr="logo-water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pic>
        <p:nvPicPr>
          <p:cNvPr id="22" name="Picture 21" descr="dotted_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6" y="4589450"/>
            <a:ext cx="9144000" cy="107156"/>
          </a:xfrm>
          <a:prstGeom prst="rect">
            <a:avLst/>
          </a:prstGeom>
        </p:spPr>
      </p:pic>
      <p:pic>
        <p:nvPicPr>
          <p:cNvPr id="10" name="Picture 9"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6" y="10001"/>
            <a:ext cx="1670662" cy="2271747"/>
          </a:xfrm>
          <a:prstGeom prst="rect">
            <a:avLst/>
          </a:prstGeom>
        </p:spPr>
      </p:pic>
      <p:pic>
        <p:nvPicPr>
          <p:cNvPr id="13" name="Picture 12" descr="dotted_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36" y="4589450"/>
            <a:ext cx="9144000" cy="107156"/>
          </a:xfrm>
          <a:prstGeom prst="rect">
            <a:avLst/>
          </a:prstGeom>
        </p:spPr>
      </p:pic>
      <p:sp>
        <p:nvSpPr>
          <p:cNvPr id="14" name="Content Placeholder 2"/>
          <p:cNvSpPr>
            <a:spLocks noGrp="1"/>
          </p:cNvSpPr>
          <p:nvPr>
            <p:ph idx="14" hasCustomPrompt="1"/>
          </p:nvPr>
        </p:nvSpPr>
        <p:spPr>
          <a:xfrm>
            <a:off x="347212" y="1462011"/>
            <a:ext cx="8479272"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16" name="Slide Number Placeholder 2"/>
          <p:cNvSpPr>
            <a:spLocks noGrp="1"/>
          </p:cNvSpPr>
          <p:nvPr>
            <p:ph type="sldNum" sz="quarter" idx="10"/>
          </p:nvPr>
        </p:nvSpPr>
        <p:spPr>
          <a:xfrm>
            <a:off x="8763171" y="4786417"/>
            <a:ext cx="345594" cy="345594"/>
          </a:xfrm>
        </p:spPr>
        <p:txBody>
          <a:bodyPr/>
          <a:lstStyle>
            <a:lvl1pPr>
              <a:defRPr>
                <a:latin typeface="Arial"/>
                <a:cs typeface="Arial"/>
              </a:defRPr>
            </a:lvl1pPr>
          </a:lstStyle>
          <a:p>
            <a:fld id="{ADEEA8EE-C9D4-DD48-B00D-931649C92A4D}" type="slidenum">
              <a:rPr lang="en-US" smtClean="0"/>
              <a:pPr/>
              <a:t>‹#›</a:t>
            </a:fld>
            <a:endParaRPr lang="en-US" dirty="0"/>
          </a:p>
        </p:txBody>
      </p:sp>
      <p:sp>
        <p:nvSpPr>
          <p:cNvPr id="17"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1580894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339874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452465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817633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677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15739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766773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50"/>
            <a:ext cx="8479272" cy="630040"/>
          </a:xfrm>
        </p:spPr>
        <p:txBody>
          <a:bodyPr/>
          <a:lstStyle>
            <a:lvl1pPr>
              <a:defRPr>
                <a:solidFill>
                  <a:schemeClr val="accent5"/>
                </a:solidFill>
              </a:defRPr>
            </a:lvl1pPr>
          </a:lstStyle>
          <a:p>
            <a:r>
              <a:rPr lang="en-US" dirty="0"/>
              <a:t>Click to add slide title</a:t>
            </a:r>
          </a:p>
        </p:txBody>
      </p:sp>
      <p:sp>
        <p:nvSpPr>
          <p:cNvPr id="4" name="Text Placeholder 2"/>
          <p:cNvSpPr>
            <a:spLocks noGrp="1"/>
          </p:cNvSpPr>
          <p:nvPr>
            <p:ph type="body" idx="13" hasCustomPrompt="1"/>
          </p:nvPr>
        </p:nvSpPr>
        <p:spPr>
          <a:xfrm>
            <a:off x="347212" y="959268"/>
            <a:ext cx="8479272" cy="302069"/>
          </a:xfrm>
        </p:spPr>
        <p:txBody>
          <a:bodyPr anchor="b">
            <a:noAutofit/>
          </a:bodyPr>
          <a:lstStyle>
            <a:lvl1pPr marL="0" indent="0">
              <a:buNone/>
              <a:defRPr sz="1800" b="1" baseline="0">
                <a:solidFill>
                  <a:schemeClr val="accent2"/>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
        <p:nvSpPr>
          <p:cNvPr id="5" name="Slide Number Placeholder 8">
            <a:extLst>
              <a:ext uri="{FF2B5EF4-FFF2-40B4-BE49-F238E27FC236}">
                <a16:creationId xmlns:a16="http://schemas.microsoft.com/office/drawing/2014/main" id="{2ED9EF59-76BD-8348-BB17-AAE05F2355F3}"/>
              </a:ext>
            </a:extLst>
          </p:cNvPr>
          <p:cNvSpPr>
            <a:spLocks noGrp="1" noChangeAspect="1"/>
          </p:cNvSpPr>
          <p:nvPr>
            <p:ph type="sldNum" sz="quarter" idx="4"/>
          </p:nvPr>
        </p:nvSpPr>
        <p:spPr>
          <a:xfrm>
            <a:off x="8763171" y="4687264"/>
            <a:ext cx="345594" cy="345594"/>
          </a:xfrm>
          <a:prstGeom prst="rect">
            <a:avLst/>
          </a:prstGeom>
          <a:noFill/>
        </p:spPr>
        <p:txBody>
          <a:bodyPr anchor="ctr"/>
          <a:lstStyle>
            <a:lvl1pPr algn="ctr">
              <a:defRPr sz="800">
                <a:solidFill>
                  <a:schemeClr val="accent2">
                    <a:lumMod val="60000"/>
                    <a:lumOff val="40000"/>
                  </a:schemeClr>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08092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2" name="Group 1"/>
          <p:cNvGrpSpPr/>
          <p:nvPr userDrawn="1"/>
        </p:nvGrpSpPr>
        <p:grpSpPr>
          <a:xfrm>
            <a:off x="-11759" y="3148388"/>
            <a:ext cx="4585968" cy="1814120"/>
            <a:chOff x="-11759" y="3148388"/>
            <a:chExt cx="4585968" cy="1814120"/>
          </a:xfrm>
        </p:grpSpPr>
        <p:sp>
          <p:nvSpPr>
            <p:cNvPr id="13"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27157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1_Title Slide V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132F83-66AD-8B4F-9BDF-B540B1E227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9143999" cy="5132012"/>
          </a:xfrm>
          <a:prstGeom prst="rect">
            <a:avLst/>
          </a:prstGeom>
        </p:spPr>
      </p:pic>
      <p:sp>
        <p:nvSpPr>
          <p:cNvPr id="15" name="Rectangle 14">
            <a:extLst>
              <a:ext uri="{FF2B5EF4-FFF2-40B4-BE49-F238E27FC236}">
                <a16:creationId xmlns:a16="http://schemas.microsoft.com/office/drawing/2014/main" id="{7AC8EAE7-17DB-C14A-ADBD-ADB26BEA6EA5}"/>
              </a:ext>
            </a:extLst>
          </p:cNvPr>
          <p:cNvSpPr/>
          <p:nvPr userDrawn="1"/>
        </p:nvSpPr>
        <p:spPr>
          <a:xfrm>
            <a:off x="-11758" y="1"/>
            <a:ext cx="9155759" cy="5143501"/>
          </a:xfrm>
          <a:prstGeom prst="rect">
            <a:avLst/>
          </a:prstGeom>
          <a:gradFill flip="none" rotWithShape="1">
            <a:gsLst>
              <a:gs pos="11000">
                <a:schemeClr val="accent3">
                  <a:lumMod val="50000"/>
                  <a:alpha val="77000"/>
                </a:schemeClr>
              </a:gs>
              <a:gs pos="52000">
                <a:schemeClr val="accent3">
                  <a:lumMod val="60000"/>
                  <a:lumOff val="40000"/>
                  <a:alpha val="55000"/>
                </a:schemeClr>
              </a:gs>
              <a:gs pos="90000">
                <a:schemeClr val="bg1">
                  <a:alpha val="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cs typeface="Arial"/>
            </a:endParaRPr>
          </a:p>
        </p:txBody>
      </p:sp>
      <p:sp>
        <p:nvSpPr>
          <p:cNvPr id="20" name="Title 1"/>
          <p:cNvSpPr>
            <a:spLocks noGrp="1"/>
          </p:cNvSpPr>
          <p:nvPr>
            <p:ph type="ctrTitle" hasCustomPrompt="1"/>
          </p:nvPr>
        </p:nvSpPr>
        <p:spPr>
          <a:xfrm>
            <a:off x="475124" y="644805"/>
            <a:ext cx="8195151" cy="1499198"/>
          </a:xfrm>
        </p:spPr>
        <p:txBody>
          <a:bodyPr anchor="b">
            <a:noAutofit/>
          </a:bodyPr>
          <a:lstStyle>
            <a:lvl1pPr algn="ctr">
              <a:defRPr sz="4400" b="1" i="0" kern="100" spc="0" baseline="0">
                <a:solidFill>
                  <a:schemeClr val="bg1"/>
                </a:solidFill>
                <a:effectLst>
                  <a:outerShdw blurRad="50800" dist="38100" dir="2700000" algn="tl" rotWithShape="0">
                    <a:prstClr val="black">
                      <a:alpha val="40000"/>
                    </a:prstClr>
                  </a:outerShdw>
                </a:effectLst>
                <a:latin typeface="Arial"/>
                <a:cs typeface="Arial"/>
              </a:defRPr>
            </a:lvl1pPr>
          </a:lstStyle>
          <a:p>
            <a:r>
              <a:rPr lang="en-US" dirty="0"/>
              <a:t>Click to add “</a:t>
            </a:r>
            <a:r>
              <a:rPr lang="en-US"/>
              <a:t>Thank You!”</a:t>
            </a:r>
            <a:endParaRPr lang="en-US" dirty="0"/>
          </a:p>
        </p:txBody>
      </p:sp>
      <p:sp>
        <p:nvSpPr>
          <p:cNvPr id="16" name="Oval 15">
            <a:extLst>
              <a:ext uri="{FF2B5EF4-FFF2-40B4-BE49-F238E27FC236}">
                <a16:creationId xmlns:a16="http://schemas.microsoft.com/office/drawing/2014/main" id="{3CCC05D2-9DD2-FE45-8668-B6A334149B39}"/>
              </a:ext>
            </a:extLst>
          </p:cNvPr>
          <p:cNvSpPr/>
          <p:nvPr userDrawn="1"/>
        </p:nvSpPr>
        <p:spPr>
          <a:xfrm>
            <a:off x="3081500" y="3654560"/>
            <a:ext cx="956502" cy="1039348"/>
          </a:xfrm>
          <a:prstGeom prst="ellipse">
            <a:avLst/>
          </a:prstGeom>
          <a:gradFill flip="none" rotWithShape="1">
            <a:gsLst>
              <a:gs pos="0">
                <a:schemeClr val="accent3">
                  <a:lumMod val="50000"/>
                </a:schemeClr>
              </a:gs>
              <a:gs pos="58000">
                <a:schemeClr val="accent3">
                  <a:lumMod val="50000"/>
                  <a:alpha val="52000"/>
                </a:schemeClr>
              </a:gs>
              <a:gs pos="100000">
                <a:schemeClr val="accent1">
                  <a:alpha val="0"/>
                </a:schemeClr>
              </a:gs>
            </a:gsLst>
            <a:lin ang="19800000" scaled="0"/>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B4C844A-0EFE-564A-8F24-28F074ED71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8667" y="3315783"/>
            <a:ext cx="3560074" cy="18277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616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V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4457700"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4457700"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4045980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V2">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2653854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V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467681" cy="5143502"/>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467681" cy="5143502"/>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1791474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V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0"/>
            <a:ext cx="4479466"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0"/>
            <a:ext cx="4479466"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54711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V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25"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6" name="Oval 25"/>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7" name="Oval 26"/>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8" name="Rectangle 2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9" name="Picture 2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0" name="Rectangle 29"/>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1652251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V6">
    <p:spTree>
      <p:nvGrpSpPr>
        <p:cNvPr id="1" name=""/>
        <p:cNvGrpSpPr/>
        <p:nvPr/>
      </p:nvGrpSpPr>
      <p:grpSpPr>
        <a:xfrm>
          <a:off x="0" y="0"/>
          <a:ext cx="0" cy="0"/>
          <a:chOff x="0" y="0"/>
          <a:chExt cx="0" cy="0"/>
        </a:xfrm>
      </p:grpSpPr>
      <p:pic>
        <p:nvPicPr>
          <p:cNvPr id="11" name="Picture 10" descr="offset_422428_adj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457700" cy="5143500"/>
          </a:xfrm>
          <a:prstGeom prst="rect">
            <a:avLst/>
          </a:prstGeom>
        </p:spPr>
      </p:pic>
      <p:grpSp>
        <p:nvGrpSpPr>
          <p:cNvPr id="28" name="Group 27"/>
          <p:cNvGrpSpPr/>
          <p:nvPr/>
        </p:nvGrpSpPr>
        <p:grpSpPr>
          <a:xfrm>
            <a:off x="-11759" y="3148388"/>
            <a:ext cx="4585968" cy="1814120"/>
            <a:chOff x="-11759" y="3148388"/>
            <a:chExt cx="4585968" cy="1814120"/>
          </a:xfrm>
        </p:grpSpPr>
        <p:sp>
          <p:nvSpPr>
            <p:cNvPr id="2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0" name="Oval 2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1" name="Oval 3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32" name="Rectangle 3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3" name="Picture 32"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4"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35"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36" name="Rectangle 35"/>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7"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descr="offset_422428_adj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457700"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17"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8" name="Oval 17"/>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9" name="Oval 18"/>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0" name="Rectangle 19"/>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1" name="Picture 20"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3483076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V7">
    <p:spTree>
      <p:nvGrpSpPr>
        <p:cNvPr id="1" name=""/>
        <p:cNvGrpSpPr/>
        <p:nvPr/>
      </p:nvGrpSpPr>
      <p:grpSpPr>
        <a:xfrm>
          <a:off x="0" y="0"/>
          <a:ext cx="0" cy="0"/>
          <a:chOff x="0" y="0"/>
          <a:chExt cx="0" cy="0"/>
        </a:xfrm>
      </p:grpSpPr>
      <p:pic>
        <p:nvPicPr>
          <p:cNvPr id="3" name="Picture 2" descr="offset_349746_adj_RGB-2.png"/>
          <p:cNvPicPr>
            <a:picLocks noChangeAspect="1"/>
          </p:cNvPicPr>
          <p:nvPr/>
        </p:nvPicPr>
        <p:blipFill rotWithShape="1">
          <a:blip r:embed="rId2" cstate="screen">
            <a:extLst>
              <a:ext uri="{28A0092B-C50C-407E-A947-70E740481C1C}">
                <a14:useLocalDpi xmlns:a14="http://schemas.microsoft.com/office/drawing/2010/main"/>
              </a:ext>
            </a:extLst>
          </a:blip>
          <a:srcRect r="-261"/>
          <a:stretch/>
        </p:blipFill>
        <p:spPr>
          <a:xfrm>
            <a:off x="3014" y="0"/>
            <a:ext cx="4478203"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descr="offset_349746_adj_RGB-2.png"/>
          <p:cNvPicPr>
            <a:picLocks noChangeAspect="1"/>
          </p:cNvPicPr>
          <p:nvPr userDrawn="1"/>
        </p:nvPicPr>
        <p:blipFill rotWithShape="1">
          <a:blip r:embed="rId2" cstate="screen">
            <a:extLst>
              <a:ext uri="{28A0092B-C50C-407E-A947-70E740481C1C}">
                <a14:useLocalDpi xmlns:a14="http://schemas.microsoft.com/office/drawing/2010/main"/>
              </a:ext>
            </a:extLst>
          </a:blip>
          <a:srcRect r="-261"/>
          <a:stretch/>
        </p:blipFill>
        <p:spPr>
          <a:xfrm>
            <a:off x="3014" y="0"/>
            <a:ext cx="4478203"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17"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5" name="Oval 24"/>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7" name="Rectangle 26"/>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1" name="Picture 30"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2" name="Rectangle 3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872143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V8">
    <p:spTree>
      <p:nvGrpSpPr>
        <p:cNvPr id="1" name=""/>
        <p:cNvGrpSpPr/>
        <p:nvPr/>
      </p:nvGrpSpPr>
      <p:grpSpPr>
        <a:xfrm>
          <a:off x="0" y="0"/>
          <a:ext cx="0" cy="0"/>
          <a:chOff x="0" y="0"/>
          <a:chExt cx="0" cy="0"/>
        </a:xfrm>
      </p:grpSpPr>
      <p:pic>
        <p:nvPicPr>
          <p:cNvPr id="4" name="Picture 3" descr="offset_15971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14" y="0"/>
            <a:ext cx="4454686"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descr="offset_15971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4" y="0"/>
            <a:ext cx="4454686"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17"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5" name="Oval 24"/>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7" name="Rectangle 26"/>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1" name="Picture 30"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2" name="Rectangle 3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3996321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V9">
    <p:spTree>
      <p:nvGrpSpPr>
        <p:cNvPr id="1" name=""/>
        <p:cNvGrpSpPr/>
        <p:nvPr/>
      </p:nvGrpSpPr>
      <p:grpSpPr>
        <a:xfrm>
          <a:off x="0" y="0"/>
          <a:ext cx="0" cy="0"/>
          <a:chOff x="0" y="0"/>
          <a:chExt cx="0" cy="0"/>
        </a:xfrm>
      </p:grpSpPr>
      <p:pic>
        <p:nvPicPr>
          <p:cNvPr id="3" name="Picture 2" descr="iStock_000023243493_XXXLarge_adj_RGB.png"/>
          <p:cNvPicPr>
            <a:picLocks noChangeAspect="1"/>
          </p:cNvPicPr>
          <p:nvPr/>
        </p:nvPicPr>
        <p:blipFill rotWithShape="1">
          <a:blip r:embed="rId2" cstate="screen">
            <a:extLst>
              <a:ext uri="{28A0092B-C50C-407E-A947-70E740481C1C}">
                <a14:useLocalDpi xmlns:a14="http://schemas.microsoft.com/office/drawing/2010/main"/>
              </a:ext>
            </a:extLst>
          </a:blip>
          <a:srcRect r="-265"/>
          <a:stretch/>
        </p:blipFill>
        <p:spPr>
          <a:xfrm>
            <a:off x="12830" y="0"/>
            <a:ext cx="4457700"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5" name="Picture 14" descr="iStock_000023243493_XXXLarge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r="-265"/>
          <a:stretch/>
        </p:blipFill>
        <p:spPr>
          <a:xfrm>
            <a:off x="12830" y="0"/>
            <a:ext cx="4457700" cy="5143500"/>
          </a:xfrm>
          <a:prstGeom prst="rect">
            <a:avLst/>
          </a:prstGeom>
        </p:spPr>
      </p:pic>
      <p:grpSp>
        <p:nvGrpSpPr>
          <p:cNvPr id="16" name="Group 15"/>
          <p:cNvGrpSpPr/>
          <p:nvPr userDrawn="1"/>
        </p:nvGrpSpPr>
        <p:grpSpPr>
          <a:xfrm>
            <a:off x="-11759" y="3148388"/>
            <a:ext cx="4585968" cy="1814120"/>
            <a:chOff x="-11759" y="3148388"/>
            <a:chExt cx="4585968" cy="1814120"/>
          </a:xfrm>
        </p:grpSpPr>
        <p:sp>
          <p:nvSpPr>
            <p:cNvPr id="17"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5" name="Oval 24"/>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7" name="Rectangle 26"/>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1" name="Picture 30"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2" name="Rectangle 3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Tree>
    <p:extLst>
      <p:ext uri="{BB962C8B-B14F-4D97-AF65-F5344CB8AC3E}">
        <p14:creationId xmlns:p14="http://schemas.microsoft.com/office/powerpoint/2010/main" val="224243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spTree>
      <p:nvGrpSpPr>
        <p:cNvPr id="1" name=""/>
        <p:cNvGrpSpPr/>
        <p:nvPr/>
      </p:nvGrpSpPr>
      <p:grpSpPr>
        <a:xfrm>
          <a:off x="0" y="0"/>
          <a:ext cx="0" cy="0"/>
          <a:chOff x="0" y="0"/>
          <a:chExt cx="0" cy="0"/>
        </a:xfrm>
      </p:grpSpPr>
      <p:pic>
        <p:nvPicPr>
          <p:cNvPr id="11" name="Picture 10" descr="offset_422428_adj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457700" cy="5143500"/>
          </a:xfrm>
          <a:prstGeom prst="rect">
            <a:avLst/>
          </a:prstGeom>
        </p:spPr>
      </p:pic>
      <p:grpSp>
        <p:nvGrpSpPr>
          <p:cNvPr id="28" name="Group 27"/>
          <p:cNvGrpSpPr/>
          <p:nvPr userDrawn="1"/>
        </p:nvGrpSpPr>
        <p:grpSpPr>
          <a:xfrm>
            <a:off x="-11759" y="3148388"/>
            <a:ext cx="4585968" cy="1814120"/>
            <a:chOff x="-11759" y="3148388"/>
            <a:chExt cx="4585968" cy="1814120"/>
          </a:xfrm>
        </p:grpSpPr>
        <p:sp>
          <p:nvSpPr>
            <p:cNvPr id="29"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0" name="Oval 29"/>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1" name="Oval 30"/>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32" name="Rectangle 31"/>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3" name="Picture 32"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4"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35"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36" name="Rectangle 35"/>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7"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505211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ivider Slide V1">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2991789"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2991789" cy="5143500"/>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1" name="Group 20"/>
          <p:cNvGrpSpPr>
            <a:grpSpLocks noChangeAspect="1"/>
          </p:cNvGrpSpPr>
          <p:nvPr userDrawn="1"/>
        </p:nvGrpSpPr>
        <p:grpSpPr>
          <a:xfrm>
            <a:off x="-11756" y="3484055"/>
            <a:ext cx="3003544" cy="1298448"/>
            <a:chOff x="4" y="1931735"/>
            <a:chExt cx="2992205" cy="1293546"/>
          </a:xfrm>
        </p:grpSpPr>
        <p:sp>
          <p:nvSpPr>
            <p:cNvPr id="22"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22"/>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430526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Slide V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t="-47"/>
          <a:stretch/>
        </p:blipFill>
        <p:spPr>
          <a:xfrm>
            <a:off x="0" y="1"/>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47"/>
          <a:stretch/>
        </p:blipFill>
        <p:spPr>
          <a:xfrm>
            <a:off x="0" y="1"/>
            <a:ext cx="2991788" cy="5143500"/>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1" name="Group 20"/>
          <p:cNvGrpSpPr>
            <a:grpSpLocks noChangeAspect="1"/>
          </p:cNvGrpSpPr>
          <p:nvPr userDrawn="1"/>
        </p:nvGrpSpPr>
        <p:grpSpPr>
          <a:xfrm>
            <a:off x="-11756" y="3484055"/>
            <a:ext cx="3003544" cy="1298448"/>
            <a:chOff x="4" y="1931735"/>
            <a:chExt cx="2992205" cy="1293546"/>
          </a:xfrm>
        </p:grpSpPr>
        <p:sp>
          <p:nvSpPr>
            <p:cNvPr id="22"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22"/>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3356011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vider Slide V3">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2"/>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1788" cy="5143502"/>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1" name="Group 20"/>
          <p:cNvGrpSpPr>
            <a:grpSpLocks noChangeAspect="1"/>
          </p:cNvGrpSpPr>
          <p:nvPr userDrawn="1"/>
        </p:nvGrpSpPr>
        <p:grpSpPr>
          <a:xfrm>
            <a:off x="-11756" y="3484055"/>
            <a:ext cx="3003544" cy="1298448"/>
            <a:chOff x="4" y="1931735"/>
            <a:chExt cx="2992205" cy="1293546"/>
          </a:xfrm>
        </p:grpSpPr>
        <p:sp>
          <p:nvSpPr>
            <p:cNvPr id="22"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22"/>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3076763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vider Slide V4">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0"/>
            <a:ext cx="3003547"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9" y="0"/>
            <a:ext cx="3003547" cy="5143500"/>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1" name="Group 20"/>
          <p:cNvGrpSpPr>
            <a:grpSpLocks noChangeAspect="1"/>
          </p:cNvGrpSpPr>
          <p:nvPr userDrawn="1"/>
        </p:nvGrpSpPr>
        <p:grpSpPr>
          <a:xfrm>
            <a:off x="-11756" y="3484055"/>
            <a:ext cx="3003544" cy="1298448"/>
            <a:chOff x="4" y="1931735"/>
            <a:chExt cx="2992205" cy="1293546"/>
          </a:xfrm>
        </p:grpSpPr>
        <p:sp>
          <p:nvSpPr>
            <p:cNvPr id="22"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22"/>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3684432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ivider Slide V5">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991788" cy="5143500"/>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1" name="Group 20"/>
          <p:cNvGrpSpPr>
            <a:grpSpLocks noChangeAspect="1"/>
          </p:cNvGrpSpPr>
          <p:nvPr userDrawn="1"/>
        </p:nvGrpSpPr>
        <p:grpSpPr>
          <a:xfrm>
            <a:off x="-11756" y="3484055"/>
            <a:ext cx="3003544" cy="1298448"/>
            <a:chOff x="4" y="1931735"/>
            <a:chExt cx="2992205" cy="1293546"/>
          </a:xfrm>
        </p:grpSpPr>
        <p:sp>
          <p:nvSpPr>
            <p:cNvPr id="22"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22"/>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633056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ivider Slide V6">
    <p:spTree>
      <p:nvGrpSpPr>
        <p:cNvPr id="1" name=""/>
        <p:cNvGrpSpPr/>
        <p:nvPr/>
      </p:nvGrpSpPr>
      <p:grpSpPr>
        <a:xfrm>
          <a:off x="0" y="0"/>
          <a:ext cx="0" cy="0"/>
          <a:chOff x="0" y="0"/>
          <a:chExt cx="0" cy="0"/>
        </a:xfrm>
      </p:grpSpPr>
      <p:pic>
        <p:nvPicPr>
          <p:cNvPr id="4" name="Picture 3" descr="offset_422428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8" y="0"/>
            <a:ext cx="2991556"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6" name="Group 15"/>
          <p:cNvGrpSpPr>
            <a:grpSpLocks noChangeAspect="1"/>
          </p:cNvGrpSpPr>
          <p:nvPr/>
        </p:nvGrpSpPr>
        <p:grpSpPr>
          <a:xfrm>
            <a:off x="-11756" y="3484055"/>
            <a:ext cx="3003544" cy="1298448"/>
            <a:chOff x="4" y="1931735"/>
            <a:chExt cx="2992205" cy="1293546"/>
          </a:xfrm>
        </p:grpSpPr>
        <p:sp>
          <p:nvSpPr>
            <p:cNvPr id="18"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2" name="Oval 21"/>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1" name="Picture 10" descr="offset_422428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8" y="0"/>
            <a:ext cx="2991556" cy="5143500"/>
          </a:xfrm>
          <a:prstGeom prst="rect">
            <a:avLst/>
          </a:prstGeom>
        </p:spPr>
      </p:pic>
      <p:sp>
        <p:nvSpPr>
          <p:cNvPr id="12" name="Rectangle 11"/>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3" name="Picture 12"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5" name="Group 14"/>
          <p:cNvGrpSpPr>
            <a:grpSpLocks noChangeAspect="1"/>
          </p:cNvGrpSpPr>
          <p:nvPr userDrawn="1"/>
        </p:nvGrpSpPr>
        <p:grpSpPr>
          <a:xfrm>
            <a:off x="-11756" y="3484055"/>
            <a:ext cx="3003544" cy="1298448"/>
            <a:chOff x="4" y="1931735"/>
            <a:chExt cx="2992205" cy="1293546"/>
          </a:xfrm>
        </p:grpSpPr>
        <p:sp>
          <p:nvSpPr>
            <p:cNvPr id="19"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9"/>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1"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1216648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ivider Slide V7">
    <p:spTree>
      <p:nvGrpSpPr>
        <p:cNvPr id="1" name=""/>
        <p:cNvGrpSpPr/>
        <p:nvPr/>
      </p:nvGrpSpPr>
      <p:grpSpPr>
        <a:xfrm>
          <a:off x="0" y="0"/>
          <a:ext cx="0" cy="0"/>
          <a:chOff x="0" y="0"/>
          <a:chExt cx="0" cy="0"/>
        </a:xfrm>
      </p:grpSpPr>
      <p:pic>
        <p:nvPicPr>
          <p:cNvPr id="2" name="Picture 1" descr="offset_349746_adj_RGB-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884"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1" name="Picture 10" descr="offset_349746_adj_RGB-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1884" cy="5143500"/>
          </a:xfrm>
          <a:prstGeom prst="rect">
            <a:avLst/>
          </a:prstGeom>
        </p:spPr>
      </p:pic>
      <p:sp>
        <p:nvSpPr>
          <p:cNvPr id="12" name="Rectangle 11"/>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4" name="Picture 13"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9" name="Group 18"/>
          <p:cNvGrpSpPr>
            <a:grpSpLocks noChangeAspect="1"/>
          </p:cNvGrpSpPr>
          <p:nvPr userDrawn="1"/>
        </p:nvGrpSpPr>
        <p:grpSpPr>
          <a:xfrm>
            <a:off x="-11756" y="3484055"/>
            <a:ext cx="3003544" cy="1298448"/>
            <a:chOff x="4" y="1931735"/>
            <a:chExt cx="2992205" cy="1293546"/>
          </a:xfrm>
        </p:grpSpPr>
        <p:sp>
          <p:nvSpPr>
            <p:cNvPr id="21"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2" name="Oval 21"/>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1100110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ivider Slide V8">
    <p:spTree>
      <p:nvGrpSpPr>
        <p:cNvPr id="1" name=""/>
        <p:cNvGrpSpPr/>
        <p:nvPr/>
      </p:nvGrpSpPr>
      <p:grpSpPr>
        <a:xfrm>
          <a:off x="0" y="0"/>
          <a:ext cx="0" cy="0"/>
          <a:chOff x="0" y="0"/>
          <a:chExt cx="0" cy="0"/>
        </a:xfrm>
      </p:grpSpPr>
      <p:pic>
        <p:nvPicPr>
          <p:cNvPr id="3" name="Picture 2" descr="offset_15971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1" name="Group 10"/>
          <p:cNvGrpSpPr>
            <a:grpSpLocks noChangeAspect="1"/>
          </p:cNvGrpSpPr>
          <p:nvPr/>
        </p:nvGrpSpPr>
        <p:grpSpPr>
          <a:xfrm>
            <a:off x="-11756" y="3484055"/>
            <a:ext cx="3003544" cy="1298448"/>
            <a:chOff x="4" y="1931735"/>
            <a:chExt cx="2992205" cy="1293546"/>
          </a:xfrm>
        </p:grpSpPr>
        <p:sp>
          <p:nvSpPr>
            <p:cNvPr id="13"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6" name="Oval 15"/>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2" name="Picture 11" descr="offset_15971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1788" cy="5143500"/>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0" name="Group 19"/>
          <p:cNvGrpSpPr>
            <a:grpSpLocks noChangeAspect="1"/>
          </p:cNvGrpSpPr>
          <p:nvPr userDrawn="1"/>
        </p:nvGrpSpPr>
        <p:grpSpPr>
          <a:xfrm>
            <a:off x="-11756" y="3484055"/>
            <a:ext cx="3003544" cy="1298448"/>
            <a:chOff x="4" y="1931735"/>
            <a:chExt cx="2992205" cy="1293546"/>
          </a:xfrm>
        </p:grpSpPr>
        <p:sp>
          <p:nvSpPr>
            <p:cNvPr id="21"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2" name="Oval 21"/>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3260221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ivider Slide V9">
    <p:spTree>
      <p:nvGrpSpPr>
        <p:cNvPr id="1" name=""/>
        <p:cNvGrpSpPr/>
        <p:nvPr/>
      </p:nvGrpSpPr>
      <p:grpSpPr>
        <a:xfrm>
          <a:off x="0" y="0"/>
          <a:ext cx="0" cy="0"/>
          <a:chOff x="0" y="0"/>
          <a:chExt cx="0" cy="0"/>
        </a:xfrm>
      </p:grpSpPr>
      <p:pic>
        <p:nvPicPr>
          <p:cNvPr id="11" name="Picture 10" descr="iStock_000023243493_XXXLarge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6" y="1"/>
            <a:ext cx="3003544"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2" name="Picture 11" descr="iStock_000023243493_XXXLarge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56" y="1"/>
            <a:ext cx="3003544" cy="5143500"/>
          </a:xfrm>
          <a:prstGeom prst="rect">
            <a:avLst/>
          </a:prstGeom>
        </p:spPr>
      </p:pic>
      <p:sp>
        <p:nvSpPr>
          <p:cNvPr id="14" name="Rectangle 13"/>
          <p:cNvSpPr/>
          <p:nvPr userDrawn="1"/>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21" name="Group 20"/>
          <p:cNvGrpSpPr>
            <a:grpSpLocks noChangeAspect="1"/>
          </p:cNvGrpSpPr>
          <p:nvPr userDrawn="1"/>
        </p:nvGrpSpPr>
        <p:grpSpPr>
          <a:xfrm>
            <a:off x="-11756" y="3484055"/>
            <a:ext cx="3003544" cy="1298448"/>
            <a:chOff x="4" y="1931735"/>
            <a:chExt cx="2992205" cy="1293546"/>
          </a:xfrm>
        </p:grpSpPr>
        <p:sp>
          <p:nvSpPr>
            <p:cNvPr id="22" name="Oval 13"/>
            <p:cNvSpPr>
              <a:spLocks noChangeAspect="1"/>
            </p:cNvSpPr>
            <p:nvPr userDrawn="1"/>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22"/>
            <p:cNvSpPr>
              <a:spLocks noChangeAspect="1"/>
            </p:cNvSpPr>
            <p:nvPr userDrawn="1"/>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Oval 13"/>
            <p:cNvSpPr>
              <a:spLocks noChangeAspect="1"/>
            </p:cNvSpPr>
            <p:nvPr userDrawn="1"/>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Tree>
    <p:extLst>
      <p:ext uri="{BB962C8B-B14F-4D97-AF65-F5344CB8AC3E}">
        <p14:creationId xmlns:p14="http://schemas.microsoft.com/office/powerpoint/2010/main" val="31259931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2" name="Picture 11" descr="offset_37954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3"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4226730" y="540121"/>
            <a:ext cx="4957125" cy="4188008"/>
            <a:chOff x="4226730" y="540121"/>
            <a:chExt cx="4957125" cy="4188008"/>
          </a:xfrm>
        </p:grpSpPr>
        <p:sp>
          <p:nvSpPr>
            <p:cNvPr id="15"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6" name="Oval 15"/>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7" name="Rectangle 16"/>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0"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Tree>
    <p:extLst>
      <p:ext uri="{BB962C8B-B14F-4D97-AF65-F5344CB8AC3E}">
        <p14:creationId xmlns:p14="http://schemas.microsoft.com/office/powerpoint/2010/main" val="24533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V7">
    <p:spTree>
      <p:nvGrpSpPr>
        <p:cNvPr id="1" name=""/>
        <p:cNvGrpSpPr/>
        <p:nvPr/>
      </p:nvGrpSpPr>
      <p:grpSpPr>
        <a:xfrm>
          <a:off x="0" y="0"/>
          <a:ext cx="0" cy="0"/>
          <a:chOff x="0" y="0"/>
          <a:chExt cx="0" cy="0"/>
        </a:xfrm>
      </p:grpSpPr>
      <p:pic>
        <p:nvPicPr>
          <p:cNvPr id="3" name="Picture 2" descr="offset_349746_adj_RGB-2.png"/>
          <p:cNvPicPr>
            <a:picLocks noChangeAspect="1"/>
          </p:cNvPicPr>
          <p:nvPr userDrawn="1"/>
        </p:nvPicPr>
        <p:blipFill rotWithShape="1">
          <a:blip r:embed="rId2" cstate="screen">
            <a:extLst>
              <a:ext uri="{28A0092B-C50C-407E-A947-70E740481C1C}">
                <a14:useLocalDpi xmlns:a14="http://schemas.microsoft.com/office/drawing/2010/main"/>
              </a:ext>
            </a:extLst>
          </a:blip>
          <a:srcRect r="-261"/>
          <a:stretch/>
        </p:blipFill>
        <p:spPr>
          <a:xfrm>
            <a:off x="3014" y="0"/>
            <a:ext cx="4478203" cy="5143500"/>
          </a:xfrm>
          <a:prstGeom prst="rect">
            <a:avLst/>
          </a:prstGeom>
        </p:spPr>
      </p:pic>
      <p:grpSp>
        <p:nvGrpSpPr>
          <p:cNvPr id="18" name="Group 17"/>
          <p:cNvGrpSpPr/>
          <p:nvPr userDrawn="1"/>
        </p:nvGrpSpPr>
        <p:grpSpPr>
          <a:xfrm>
            <a:off x="-11759" y="3148388"/>
            <a:ext cx="4585968" cy="1814120"/>
            <a:chOff x="-11759" y="3148388"/>
            <a:chExt cx="4585968" cy="1814120"/>
          </a:xfrm>
        </p:grpSpPr>
        <p:sp>
          <p:nvSpPr>
            <p:cNvPr id="19"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38671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hank You Slide V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27" y="2027"/>
            <a:ext cx="4552274" cy="5129984"/>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2027"/>
            <a:ext cx="4552274" cy="5129984"/>
          </a:xfrm>
          <a:prstGeom prst="rect">
            <a:avLst/>
          </a:prstGeom>
        </p:spPr>
      </p:pic>
      <p:sp>
        <p:nvSpPr>
          <p:cNvPr id="14"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4226730" y="540121"/>
            <a:ext cx="4957125" cy="4188008"/>
            <a:chOff x="4226730" y="540121"/>
            <a:chExt cx="4957125" cy="4188008"/>
          </a:xfrm>
        </p:grpSpPr>
        <p:sp>
          <p:nvSpPr>
            <p:cNvPr id="16"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9" name="Rectangle 18"/>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0" name="Picture 19"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1"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Tree>
    <p:extLst>
      <p:ext uri="{BB962C8B-B14F-4D97-AF65-F5344CB8AC3E}">
        <p14:creationId xmlns:p14="http://schemas.microsoft.com/office/powerpoint/2010/main" val="3346642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hank You Slide V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3"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4226730" y="540121"/>
            <a:ext cx="4957125" cy="4188008"/>
            <a:chOff x="4226730" y="540121"/>
            <a:chExt cx="4957125" cy="4188008"/>
          </a:xfrm>
        </p:grpSpPr>
        <p:sp>
          <p:nvSpPr>
            <p:cNvPr id="15"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6" name="Oval 15"/>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7" name="Rectangle 16"/>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0"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Tree>
    <p:extLst>
      <p:ext uri="{BB962C8B-B14F-4D97-AF65-F5344CB8AC3E}">
        <p14:creationId xmlns:p14="http://schemas.microsoft.com/office/powerpoint/2010/main" val="603521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List/Chart/Tabl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62011"/>
            <a:ext cx="8479272"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2828688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Click to add slide title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1181394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Bullet Text Imag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096306"/>
            <a:ext cx="4915785" cy="3562992"/>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7" name="Picture Placeholder 14"/>
          <p:cNvSpPr>
            <a:spLocks noGrp="1"/>
          </p:cNvSpPr>
          <p:nvPr>
            <p:ph type="pic" sz="quarter" idx="15" hasCustomPrompt="1"/>
          </p:nvPr>
        </p:nvSpPr>
        <p:spPr>
          <a:xfrm>
            <a:off x="5464014" y="1096306"/>
            <a:ext cx="3362470" cy="3562992"/>
          </a:xfrm>
        </p:spPr>
        <p:txBody>
          <a:bodyPr>
            <a:normAutofit/>
          </a:bodyPr>
          <a:lstStyle>
            <a:lvl1pPr marL="0" indent="0">
              <a:buFontTx/>
              <a:buNone/>
              <a:defRPr sz="2000" baseline="0">
                <a:solidFill>
                  <a:schemeClr val="accent2"/>
                </a:solidFill>
                <a:latin typeface="Arial"/>
                <a:cs typeface="Arial"/>
              </a:defRPr>
            </a:lvl1pPr>
          </a:lstStyle>
          <a:p>
            <a:r>
              <a:rPr lang="en-US" dirty="0"/>
              <a:t>Click to add an image</a:t>
            </a:r>
          </a:p>
        </p:txBody>
      </p:sp>
    </p:spTree>
    <p:extLst>
      <p:ext uri="{BB962C8B-B14F-4D97-AF65-F5344CB8AC3E}">
        <p14:creationId xmlns:p14="http://schemas.microsoft.com/office/powerpoint/2010/main" val="2794971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bg1">
                    <a:lumMod val="6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8" name="Text Placeholder 12"/>
          <p:cNvSpPr>
            <a:spLocks noGrp="1"/>
          </p:cNvSpPr>
          <p:nvPr>
            <p:ph type="body" sz="quarter" idx="14" hasCustomPrompt="1"/>
          </p:nvPr>
        </p:nvSpPr>
        <p:spPr>
          <a:xfrm>
            <a:off x="347212" y="1454329"/>
            <a:ext cx="8479272" cy="3193503"/>
          </a:xfrm>
        </p:spPr>
        <p:txBody>
          <a:bodyPr>
            <a:normAutofit/>
          </a:bodyPr>
          <a:lstStyle>
            <a:lvl1pPr marL="0" indent="0">
              <a:lnSpc>
                <a:spcPct val="100000"/>
              </a:lnSpc>
              <a:spcBef>
                <a:spcPts val="0"/>
              </a:spcBef>
              <a:spcAft>
                <a:spcPts val="1800"/>
              </a:spcAft>
              <a:buFontTx/>
              <a:buNone/>
              <a:defRPr sz="2000">
                <a:solidFill>
                  <a:srgbClr val="999999"/>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text</a:t>
            </a:r>
          </a:p>
        </p:txBody>
      </p:sp>
    </p:spTree>
    <p:extLst>
      <p:ext uri="{BB962C8B-B14F-4D97-AF65-F5344CB8AC3E}">
        <p14:creationId xmlns:p14="http://schemas.microsoft.com/office/powerpoint/2010/main" val="37449536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2899377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pic>
        <p:nvPicPr>
          <p:cNvPr id="5" name="Picture 4" descr="divide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9" y="1977252"/>
            <a:ext cx="5108575" cy="1193800"/>
          </a:xfrm>
        </p:spPr>
        <p:txBody>
          <a:bodyPr anchor="ctr">
            <a:normAutofit/>
          </a:bodyPr>
          <a:lstStyle>
            <a:lvl1pPr marL="0" indent="0">
              <a:buFontTx/>
              <a:buNone/>
              <a:defRPr sz="3200" baseline="0">
                <a:solidFill>
                  <a:schemeClr val="bg1"/>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561538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hank You Slide V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47353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pic>
        <p:nvPicPr>
          <p:cNvPr id="14" name="Picture 13" descr="logo-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 y="10001"/>
            <a:ext cx="1670662" cy="2271747"/>
          </a:xfrm>
          <a:prstGeom prst="rect">
            <a:avLst/>
          </a:prstGeom>
        </p:spPr>
      </p:pic>
      <p:sp>
        <p:nvSpPr>
          <p:cNvPr id="13" name="Text Placeholder 12"/>
          <p:cNvSpPr>
            <a:spLocks noGrp="1"/>
          </p:cNvSpPr>
          <p:nvPr>
            <p:ph type="body" sz="quarter" idx="14" hasCustomPrompt="1"/>
          </p:nvPr>
        </p:nvSpPr>
        <p:spPr>
          <a:xfrm>
            <a:off x="649508" y="1454331"/>
            <a:ext cx="7183359" cy="2540240"/>
          </a:xfrm>
        </p:spPr>
        <p:txBody>
          <a:bodyPr>
            <a:normAutofit/>
          </a:bodyPr>
          <a:lstStyle>
            <a:lvl1pPr marL="0" indent="0">
              <a:lnSpc>
                <a:spcPct val="150000"/>
              </a:lnSpc>
              <a:spcBef>
                <a:spcPts val="0"/>
              </a:spcBef>
              <a:spcAft>
                <a:spcPts val="1800"/>
              </a:spcAft>
              <a:buFontTx/>
              <a:buNone/>
              <a:defRPr sz="2000">
                <a:solidFill>
                  <a:schemeClr val="tx1">
                    <a:lumMod val="65000"/>
                    <a:lumOff val="35000"/>
                  </a:schemeClr>
                </a:solidFill>
                <a:latin typeface="Century Gothic"/>
                <a:cs typeface="Century Gothic"/>
              </a:defRPr>
            </a:lvl1pPr>
            <a:lvl2pPr marL="457189" indent="0">
              <a:buFontTx/>
              <a:buNone/>
              <a:defRPr sz="2400">
                <a:solidFill>
                  <a:srgbClr val="7F7F7F"/>
                </a:solidFill>
              </a:defRPr>
            </a:lvl2pPr>
            <a:lvl3pPr marL="914378" indent="0">
              <a:buFontTx/>
              <a:buNone/>
              <a:defRPr sz="2000">
                <a:solidFill>
                  <a:srgbClr val="7F7F7F"/>
                </a:solidFill>
              </a:defRPr>
            </a:lvl3pPr>
            <a:lvl4pPr marL="1371566" indent="0">
              <a:buFontTx/>
              <a:buNone/>
              <a:defRPr sz="1800">
                <a:solidFill>
                  <a:srgbClr val="7F7F7F"/>
                </a:solidFill>
              </a:defRPr>
            </a:lvl4pPr>
            <a:lvl5pPr marL="1828754" indent="0">
              <a:buFontTx/>
              <a:buNone/>
              <a:defRPr sz="1800">
                <a:solidFill>
                  <a:srgbClr val="7F7F7F"/>
                </a:solidFill>
              </a:defRPr>
            </a:lvl5pPr>
          </a:lstStyle>
          <a:p>
            <a:pPr lvl="0"/>
            <a:r>
              <a:rPr lang="en-US" dirty="0"/>
              <a:t>Click to add text</a:t>
            </a:r>
          </a:p>
        </p:txBody>
      </p:sp>
      <p:pic>
        <p:nvPicPr>
          <p:cNvPr id="22" name="Picture 2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47" y="4789613"/>
            <a:ext cx="1377229" cy="184216"/>
          </a:xfrm>
          <a:prstGeom prst="rect">
            <a:avLst/>
          </a:prstGeom>
        </p:spPr>
      </p:pic>
      <p:pic>
        <p:nvPicPr>
          <p:cNvPr id="23" name="Picture 22" descr="dotted_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36" y="4589451"/>
            <a:ext cx="9144000" cy="107156"/>
          </a:xfrm>
          <a:prstGeom prst="rect">
            <a:avLst/>
          </a:prstGeom>
        </p:spPr>
      </p:pic>
      <p:sp>
        <p:nvSpPr>
          <p:cNvPr id="25" name="Slide Number Placeholder 8"/>
          <p:cNvSpPr>
            <a:spLocks noGrp="1"/>
          </p:cNvSpPr>
          <p:nvPr>
            <p:ph type="sldNum" sz="quarter" idx="12"/>
          </p:nvPr>
        </p:nvSpPr>
        <p:spPr>
          <a:xfrm>
            <a:off x="8017054" y="4755339"/>
            <a:ext cx="698828" cy="273844"/>
          </a:xfrm>
          <a:prstGeom prst="rect">
            <a:avLst/>
          </a:prstGeom>
        </p:spPr>
        <p:txBody>
          <a:bodyPr/>
          <a:lstStyle>
            <a:lvl1pPr>
              <a:defRPr sz="800"/>
            </a:lvl1pPr>
          </a:lstStyle>
          <a:p>
            <a:fld id="{ADEEA8EE-C9D4-DD48-B00D-931649C92A4D}" type="slidenum">
              <a:rPr lang="en-US" smtClean="0"/>
              <a:pPr/>
              <a:t>‹#›</a:t>
            </a:fld>
            <a:endParaRPr lang="en-US" dirty="0"/>
          </a:p>
        </p:txBody>
      </p:sp>
      <p:sp>
        <p:nvSpPr>
          <p:cNvPr id="26" name="Title 1"/>
          <p:cNvSpPr>
            <a:spLocks noGrp="1"/>
          </p:cNvSpPr>
          <p:nvPr>
            <p:ph type="title" hasCustomPrompt="1"/>
          </p:nvPr>
        </p:nvSpPr>
        <p:spPr>
          <a:xfrm>
            <a:off x="649508" y="416909"/>
            <a:ext cx="7984428" cy="513865"/>
          </a:xfrm>
        </p:spPr>
        <p:txBody>
          <a:bodyPr anchor="ctr">
            <a:noAutofit/>
          </a:bodyPr>
          <a:lstStyle>
            <a:lvl1pPr algn="l">
              <a:defRPr sz="3200" b="1">
                <a:solidFill>
                  <a:srgbClr val="0067A6"/>
                </a:solidFill>
                <a:latin typeface="Century Gothic"/>
                <a:cs typeface="Century Gothic"/>
              </a:defRPr>
            </a:lvl1pPr>
          </a:lstStyle>
          <a:p>
            <a:r>
              <a:rPr lang="en-US" dirty="0"/>
              <a:t>Click to add slide title</a:t>
            </a:r>
          </a:p>
        </p:txBody>
      </p:sp>
      <p:sp>
        <p:nvSpPr>
          <p:cNvPr id="27" name="Text Placeholder 2"/>
          <p:cNvSpPr>
            <a:spLocks noGrp="1"/>
          </p:cNvSpPr>
          <p:nvPr>
            <p:ph type="body" idx="1" hasCustomPrompt="1"/>
          </p:nvPr>
        </p:nvSpPr>
        <p:spPr>
          <a:xfrm>
            <a:off x="650120" y="972639"/>
            <a:ext cx="7983816" cy="288698"/>
          </a:xfrm>
        </p:spPr>
        <p:txBody>
          <a:bodyPr anchor="b">
            <a:noAutofit/>
          </a:bodyPr>
          <a:lstStyle>
            <a:lvl1pPr marL="0" indent="0">
              <a:buNone/>
              <a:defRPr sz="1800" b="1" baseline="0">
                <a:solidFill>
                  <a:schemeClr val="tx1">
                    <a:lumMod val="65000"/>
                    <a:lumOff val="35000"/>
                  </a:schemeClr>
                </a:solidFill>
                <a:latin typeface="Century Gothic"/>
                <a:cs typeface="Century Gothic"/>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add subtitle</a:t>
            </a:r>
          </a:p>
        </p:txBody>
      </p:sp>
    </p:spTree>
    <p:extLst>
      <p:ext uri="{BB962C8B-B14F-4D97-AF65-F5344CB8AC3E}">
        <p14:creationId xmlns:p14="http://schemas.microsoft.com/office/powerpoint/2010/main" val="395336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V8">
    <p:spTree>
      <p:nvGrpSpPr>
        <p:cNvPr id="1" name=""/>
        <p:cNvGrpSpPr/>
        <p:nvPr/>
      </p:nvGrpSpPr>
      <p:grpSpPr>
        <a:xfrm>
          <a:off x="0" y="0"/>
          <a:ext cx="0" cy="0"/>
          <a:chOff x="0" y="0"/>
          <a:chExt cx="0" cy="0"/>
        </a:xfrm>
      </p:grpSpPr>
      <p:pic>
        <p:nvPicPr>
          <p:cNvPr id="4" name="Picture 3" descr="offset_15971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4" y="0"/>
            <a:ext cx="4454686" cy="5143500"/>
          </a:xfrm>
          <a:prstGeom prst="rect">
            <a:avLst/>
          </a:prstGeom>
        </p:spPr>
      </p:pic>
      <p:grpSp>
        <p:nvGrpSpPr>
          <p:cNvPr id="18" name="Group 17"/>
          <p:cNvGrpSpPr/>
          <p:nvPr userDrawn="1"/>
        </p:nvGrpSpPr>
        <p:grpSpPr>
          <a:xfrm>
            <a:off x="-11759" y="3148388"/>
            <a:ext cx="4585968" cy="1814120"/>
            <a:chOff x="-11759" y="3148388"/>
            <a:chExt cx="4585968" cy="1814120"/>
          </a:xfrm>
        </p:grpSpPr>
        <p:sp>
          <p:nvSpPr>
            <p:cNvPr id="19"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585489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afe Harb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Safe Harbor Statement</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7" name="TextBox 6"/>
          <p:cNvSpPr txBox="1"/>
          <p:nvPr/>
        </p:nvSpPr>
        <p:spPr>
          <a:xfrm>
            <a:off x="2346385" y="2070340"/>
            <a:ext cx="184731" cy="369332"/>
          </a:xfrm>
          <a:prstGeom prst="rect">
            <a:avLst/>
          </a:prstGeom>
          <a:noFill/>
        </p:spPr>
        <p:txBody>
          <a:bodyPr wrap="none" rtlCol="0">
            <a:spAutoFit/>
          </a:bodyPr>
          <a:lstStyle/>
          <a:p>
            <a:endParaRPr lang="en-US" dirty="0">
              <a:solidFill>
                <a:srgbClr val="435464"/>
              </a:solidFill>
            </a:endParaRPr>
          </a:p>
        </p:txBody>
      </p:sp>
      <p:sp>
        <p:nvSpPr>
          <p:cNvPr id="11" name="TextBox 10"/>
          <p:cNvSpPr txBox="1"/>
          <p:nvPr/>
        </p:nvSpPr>
        <p:spPr>
          <a:xfrm>
            <a:off x="347212" y="1149532"/>
            <a:ext cx="8479272" cy="2893100"/>
          </a:xfrm>
          <a:prstGeom prst="rect">
            <a:avLst/>
          </a:prstGeom>
        </p:spPr>
        <p:txBody>
          <a:bodyPr vert="horz" lIns="91440" tIns="45720" rIns="91440" bIns="45720" rtlCol="0">
            <a:normAutofit/>
          </a:bodyPr>
          <a:lstStyle>
            <a:lvl1pPr indent="0">
              <a:lnSpc>
                <a:spcPct val="100000"/>
              </a:lnSpc>
              <a:spcBef>
                <a:spcPts val="0"/>
              </a:spcBef>
              <a:spcAft>
                <a:spcPts val="600"/>
              </a:spcAft>
              <a:buClr>
                <a:schemeClr val="accent2"/>
              </a:buClr>
              <a:buFontTx/>
              <a:buNone/>
              <a:defRPr sz="1400">
                <a:solidFill>
                  <a:schemeClr val="accent2"/>
                </a:solidFill>
                <a:latin typeface="Arial"/>
                <a:ea typeface="Helvetica" charset="0"/>
                <a:cs typeface="Arial"/>
              </a:defRPr>
            </a:lvl1pPr>
            <a:lvl2pPr marL="740664" indent="-192024">
              <a:spcBef>
                <a:spcPts val="0"/>
              </a:spcBef>
              <a:buClr>
                <a:schemeClr val="accent2"/>
              </a:buClr>
              <a:buFont typeface="Arial"/>
              <a:buChar char="–"/>
              <a:defRPr sz="2000">
                <a:solidFill>
                  <a:schemeClr val="accent2"/>
                </a:solidFill>
                <a:latin typeface="Arial"/>
                <a:cs typeface="Arial"/>
              </a:defRPr>
            </a:lvl2pPr>
            <a:lvl3pPr marL="1051560" indent="-137160">
              <a:spcBef>
                <a:spcPts val="0"/>
              </a:spcBef>
              <a:buClr>
                <a:schemeClr val="accent2"/>
              </a:buClr>
              <a:buFont typeface="Arial"/>
              <a:buChar char="•"/>
              <a:defRPr>
                <a:solidFill>
                  <a:schemeClr val="accent2"/>
                </a:solidFill>
                <a:latin typeface="Arial"/>
                <a:cs typeface="Arial"/>
              </a:defRPr>
            </a:lvl3pPr>
            <a:lvl4pPr marL="1508760" indent="-137160">
              <a:spcBef>
                <a:spcPts val="0"/>
              </a:spcBef>
              <a:buClr>
                <a:schemeClr val="accent2"/>
              </a:buClr>
              <a:buFont typeface="Arial"/>
              <a:buChar char="–"/>
              <a:defRPr sz="1600">
                <a:solidFill>
                  <a:schemeClr val="accent2"/>
                </a:solidFill>
                <a:latin typeface="Arial"/>
                <a:cs typeface="Arial"/>
              </a:defRPr>
            </a:lvl4pPr>
            <a:lvl5pPr marL="1965960" indent="-137160">
              <a:spcBef>
                <a:spcPts val="0"/>
              </a:spcBef>
              <a:buClr>
                <a:schemeClr val="accent2"/>
              </a:buClr>
              <a:buFont typeface="Arial"/>
              <a:buChar char="»"/>
              <a:defRPr sz="1600">
                <a:solidFill>
                  <a:schemeClr val="accent2"/>
                </a:solidFill>
                <a:latin typeface="Arial"/>
                <a:cs typeface="Arial"/>
              </a:defRPr>
            </a:lvl5pPr>
            <a:lvl6pPr marL="2514600" indent="-228600">
              <a:spcBef>
                <a:spcPct val="20000"/>
              </a:spcBef>
              <a:buFont typeface="Arial"/>
              <a:buChar char="•"/>
              <a:defRPr sz="1600"/>
            </a:lvl6pPr>
            <a:lvl7pPr marL="2971800" indent="-228600">
              <a:spcBef>
                <a:spcPct val="20000"/>
              </a:spcBef>
              <a:buFont typeface="Arial"/>
              <a:buChar char="•"/>
              <a:defRPr sz="1600"/>
            </a:lvl7pPr>
            <a:lvl8pPr marL="3429000" indent="-228600">
              <a:spcBef>
                <a:spcPct val="20000"/>
              </a:spcBef>
              <a:buFont typeface="Arial"/>
              <a:buChar char="•"/>
              <a:defRPr sz="1600"/>
            </a:lvl8pPr>
            <a:lvl9pPr marL="3886200" indent="-228600">
              <a:spcBef>
                <a:spcPct val="20000"/>
              </a:spcBef>
              <a:buFont typeface="Arial"/>
              <a:buChar char="•"/>
              <a:defRPr sz="1600"/>
            </a:lvl9pPr>
          </a:lstStyle>
          <a:p>
            <a:pPr lvl="0"/>
            <a:r>
              <a:rPr lang="en-US" dirty="0">
                <a:sym typeface="Helvetica" charset="0"/>
              </a:rPr>
              <a:t>Safe Harbor for Forward-Looking Statements: Except for statements of historical fact, the information presented herein constitutes forward-looking statements within the meaning of the Private Securities Litigation Reform Act of 1995 and U.S. federal securities laws.  Such forward-looking statements involve known and unknown risks, uncertainties and other factors which may cause the actual  results, performance or achievements of Revionics, including store counts, revenues, income and expenses, to be materially different from any future results, performance or achievements or other guidance or outlooks expressed or implied by such forward-looking statements. Such factors include risks relating to Revionics’ anticipated future financial performance and growth, continued roll-outs with existing customers, continued interest in Revionics’ new platforms, the perception by leading retailers of Revionics’ reputation, the potential benefits to retailers, and other factors over which Revionics may have little or no control.  This list is intended to identify only certain of the principal factors that could cause actual results to differ.</a:t>
            </a:r>
            <a:endParaRPr lang="en-US" dirty="0"/>
          </a:p>
        </p:txBody>
      </p:sp>
      <p:sp>
        <p:nvSpPr>
          <p:cNvPr id="6" name="TextBox 5"/>
          <p:cNvSpPr txBox="1"/>
          <p:nvPr/>
        </p:nvSpPr>
        <p:spPr>
          <a:xfrm>
            <a:off x="2346385" y="2070340"/>
            <a:ext cx="184731" cy="369332"/>
          </a:xfrm>
          <a:prstGeom prst="rect">
            <a:avLst/>
          </a:prstGeom>
          <a:noFill/>
        </p:spPr>
        <p:txBody>
          <a:bodyPr wrap="none" rtlCol="0">
            <a:spAutoFit/>
          </a:bodyPr>
          <a:lstStyle/>
          <a:p>
            <a:endParaRPr lang="en-US" dirty="0">
              <a:solidFill>
                <a:srgbClr val="435464"/>
              </a:solidFill>
            </a:endParaRPr>
          </a:p>
        </p:txBody>
      </p:sp>
      <p:sp>
        <p:nvSpPr>
          <p:cNvPr id="8" name="TextBox 7"/>
          <p:cNvSpPr txBox="1"/>
          <p:nvPr/>
        </p:nvSpPr>
        <p:spPr>
          <a:xfrm>
            <a:off x="347212" y="1149532"/>
            <a:ext cx="8479272" cy="2893100"/>
          </a:xfrm>
          <a:prstGeom prst="rect">
            <a:avLst/>
          </a:prstGeom>
        </p:spPr>
        <p:txBody>
          <a:bodyPr vert="horz" lIns="91440" tIns="45720" rIns="91440" bIns="45720" rtlCol="0">
            <a:normAutofit/>
          </a:bodyPr>
          <a:lstStyle>
            <a:lvl1pPr indent="0">
              <a:lnSpc>
                <a:spcPct val="100000"/>
              </a:lnSpc>
              <a:spcBef>
                <a:spcPts val="0"/>
              </a:spcBef>
              <a:spcAft>
                <a:spcPts val="600"/>
              </a:spcAft>
              <a:buClr>
                <a:schemeClr val="accent2"/>
              </a:buClr>
              <a:buFontTx/>
              <a:buNone/>
              <a:defRPr sz="1400">
                <a:solidFill>
                  <a:schemeClr val="accent2"/>
                </a:solidFill>
                <a:latin typeface="Arial"/>
                <a:ea typeface="Helvetica" charset="0"/>
                <a:cs typeface="Arial"/>
              </a:defRPr>
            </a:lvl1pPr>
            <a:lvl2pPr marL="740664" indent="-192024">
              <a:spcBef>
                <a:spcPts val="0"/>
              </a:spcBef>
              <a:buClr>
                <a:schemeClr val="accent2"/>
              </a:buClr>
              <a:buFont typeface="Arial"/>
              <a:buChar char="–"/>
              <a:defRPr sz="2000">
                <a:solidFill>
                  <a:schemeClr val="accent2"/>
                </a:solidFill>
                <a:latin typeface="Arial"/>
                <a:cs typeface="Arial"/>
              </a:defRPr>
            </a:lvl2pPr>
            <a:lvl3pPr marL="1051560" indent="-137160">
              <a:spcBef>
                <a:spcPts val="0"/>
              </a:spcBef>
              <a:buClr>
                <a:schemeClr val="accent2"/>
              </a:buClr>
              <a:buFont typeface="Arial"/>
              <a:buChar char="•"/>
              <a:defRPr>
                <a:solidFill>
                  <a:schemeClr val="accent2"/>
                </a:solidFill>
                <a:latin typeface="Arial"/>
                <a:cs typeface="Arial"/>
              </a:defRPr>
            </a:lvl3pPr>
            <a:lvl4pPr marL="1508760" indent="-137160">
              <a:spcBef>
                <a:spcPts val="0"/>
              </a:spcBef>
              <a:buClr>
                <a:schemeClr val="accent2"/>
              </a:buClr>
              <a:buFont typeface="Arial"/>
              <a:buChar char="–"/>
              <a:defRPr sz="1600">
                <a:solidFill>
                  <a:schemeClr val="accent2"/>
                </a:solidFill>
                <a:latin typeface="Arial"/>
                <a:cs typeface="Arial"/>
              </a:defRPr>
            </a:lvl4pPr>
            <a:lvl5pPr marL="1965960" indent="-137160">
              <a:spcBef>
                <a:spcPts val="0"/>
              </a:spcBef>
              <a:buClr>
                <a:schemeClr val="accent2"/>
              </a:buClr>
              <a:buFont typeface="Arial"/>
              <a:buChar char="»"/>
              <a:defRPr sz="1600">
                <a:solidFill>
                  <a:schemeClr val="accent2"/>
                </a:solidFill>
                <a:latin typeface="Arial"/>
                <a:cs typeface="Arial"/>
              </a:defRPr>
            </a:lvl5pPr>
            <a:lvl6pPr marL="2514600" indent="-228600">
              <a:spcBef>
                <a:spcPct val="20000"/>
              </a:spcBef>
              <a:buFont typeface="Arial"/>
              <a:buChar char="•"/>
              <a:defRPr sz="1600"/>
            </a:lvl6pPr>
            <a:lvl7pPr marL="2971800" indent="-228600">
              <a:spcBef>
                <a:spcPct val="20000"/>
              </a:spcBef>
              <a:buFont typeface="Arial"/>
              <a:buChar char="•"/>
              <a:defRPr sz="1600"/>
            </a:lvl7pPr>
            <a:lvl8pPr marL="3429000" indent="-228600">
              <a:spcBef>
                <a:spcPct val="20000"/>
              </a:spcBef>
              <a:buFont typeface="Arial"/>
              <a:buChar char="•"/>
              <a:defRPr sz="1600"/>
            </a:lvl8pPr>
            <a:lvl9pPr marL="3886200" indent="-228600">
              <a:spcBef>
                <a:spcPct val="20000"/>
              </a:spcBef>
              <a:buFont typeface="Arial"/>
              <a:buChar char="•"/>
              <a:defRPr sz="1600"/>
            </a:lvl9pPr>
          </a:lstStyle>
          <a:p>
            <a:pPr lvl="0"/>
            <a:r>
              <a:rPr lang="en-US" dirty="0">
                <a:sym typeface="Helvetica" charset="0"/>
              </a:rPr>
              <a:t>Safe Harbor for Forward-Looking Statements: Except for statements of historical fact, the information presented herein constitutes forward-looking statements within the meaning of the Private Securities Litigation Reform Act of 1995 and U.S. federal securities laws.  Such forward-looking statements involve known and unknown risks, uncertainties and other factors which may cause the actual  results, performance or achievements of Revionics, including store counts, revenues, income and expenses, to be materially different from any future results, performance or achievements or other guidance or outlooks expressed or implied by such forward-looking statements. Such factors include risks relating to Revionics’ anticipated future financial performance and growth, continued roll-outs with existing customers, continued interest in Revionics’ new platforms, the perception by leading retailers of Revionics’ reputation, the potential benefits to retailers, and other factors over which Revionics may have little or no control.  This list is intended to identify only certain of the principal factors that could cause actual results to differ.</a:t>
            </a:r>
            <a:endParaRPr lang="en-US" dirty="0"/>
          </a:p>
        </p:txBody>
      </p:sp>
    </p:spTree>
    <p:extLst>
      <p:ext uri="{BB962C8B-B14F-4D97-AF65-F5344CB8AC3E}">
        <p14:creationId xmlns:p14="http://schemas.microsoft.com/office/powerpoint/2010/main" val="3343433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Click to add slide title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2922179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ist/Chart/Tabl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62011"/>
            <a:ext cx="8479272"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39412150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bg1">
                    <a:lumMod val="6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8" name="Text Placeholder 12"/>
          <p:cNvSpPr>
            <a:spLocks noGrp="1"/>
          </p:cNvSpPr>
          <p:nvPr>
            <p:ph type="body" sz="quarter" idx="14" hasCustomPrompt="1"/>
          </p:nvPr>
        </p:nvSpPr>
        <p:spPr>
          <a:xfrm>
            <a:off x="347212" y="1454329"/>
            <a:ext cx="8479272" cy="3193503"/>
          </a:xfrm>
        </p:spPr>
        <p:txBody>
          <a:bodyPr>
            <a:normAutofit/>
          </a:bodyPr>
          <a:lstStyle>
            <a:lvl1pPr marL="0" indent="0">
              <a:lnSpc>
                <a:spcPct val="100000"/>
              </a:lnSpc>
              <a:spcBef>
                <a:spcPts val="0"/>
              </a:spcBef>
              <a:spcAft>
                <a:spcPts val="1800"/>
              </a:spcAft>
              <a:buFontTx/>
              <a:buNone/>
              <a:defRPr sz="2000">
                <a:solidFill>
                  <a:srgbClr val="999999"/>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text</a:t>
            </a:r>
          </a:p>
        </p:txBody>
      </p:sp>
    </p:spTree>
    <p:extLst>
      <p:ext uri="{BB962C8B-B14F-4D97-AF65-F5344CB8AC3E}">
        <p14:creationId xmlns:p14="http://schemas.microsoft.com/office/powerpoint/2010/main" val="18857395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rgbClr val="00619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Picture Placeholder 2"/>
          <p:cNvSpPr>
            <a:spLocks noGrp="1"/>
          </p:cNvSpPr>
          <p:nvPr>
            <p:ph type="pic" idx="1" hasCustomPrompt="1"/>
          </p:nvPr>
        </p:nvSpPr>
        <p:spPr>
          <a:xfrm>
            <a:off x="347982" y="1378252"/>
            <a:ext cx="8478502" cy="3290181"/>
          </a:xfrm>
        </p:spPr>
        <p:txBody>
          <a:bodyPr>
            <a:normAutofit/>
          </a:bodyPr>
          <a:lstStyle>
            <a:lvl1pPr marL="0" indent="0">
              <a:buNone/>
              <a:defRPr sz="2000">
                <a:solidFill>
                  <a:schemeClr val="accent2"/>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an image</a:t>
            </a:r>
          </a:p>
        </p:txBody>
      </p:sp>
    </p:spTree>
    <p:extLst>
      <p:ext uri="{BB962C8B-B14F-4D97-AF65-F5344CB8AC3E}">
        <p14:creationId xmlns:p14="http://schemas.microsoft.com/office/powerpoint/2010/main" val="940743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rgbClr val="00619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5" name="Content Placeholder 3"/>
          <p:cNvSpPr>
            <a:spLocks noGrp="1"/>
          </p:cNvSpPr>
          <p:nvPr>
            <p:ph sz="half" idx="2" hasCustomPrompt="1"/>
          </p:nvPr>
        </p:nvSpPr>
        <p:spPr>
          <a:xfrm>
            <a:off x="347212" y="1425247"/>
            <a:ext cx="3074820" cy="3234049"/>
          </a:xfrm>
        </p:spPr>
        <p:txBody>
          <a:bodyPr>
            <a:normAutofit/>
          </a:bodyPr>
          <a:lstStyle>
            <a:lvl1pPr marL="0" indent="0">
              <a:lnSpc>
                <a:spcPct val="100000"/>
              </a:lnSpc>
              <a:spcBef>
                <a:spcPts val="0"/>
              </a:spcBef>
              <a:spcAft>
                <a:spcPts val="600"/>
              </a:spcAft>
              <a:buFontTx/>
              <a:buNone/>
              <a:defRPr sz="2000">
                <a:solidFill>
                  <a:schemeClr val="accent2"/>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
        <p:nvSpPr>
          <p:cNvPr id="6" name="Picture Placeholder 10"/>
          <p:cNvSpPr>
            <a:spLocks noGrp="1"/>
          </p:cNvSpPr>
          <p:nvPr>
            <p:ph type="pic" sz="quarter" idx="14" hasCustomPrompt="1"/>
          </p:nvPr>
        </p:nvSpPr>
        <p:spPr>
          <a:xfrm>
            <a:off x="3636585" y="1425197"/>
            <a:ext cx="5189899" cy="3234101"/>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91794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ist/Chart/Table &amp; Imag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52604"/>
            <a:ext cx="4915785"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7" name="Picture Placeholder 14"/>
          <p:cNvSpPr>
            <a:spLocks noGrp="1"/>
          </p:cNvSpPr>
          <p:nvPr>
            <p:ph type="pic" sz="quarter" idx="15" hasCustomPrompt="1"/>
          </p:nvPr>
        </p:nvSpPr>
        <p:spPr>
          <a:xfrm>
            <a:off x="5464014" y="1452604"/>
            <a:ext cx="3362470" cy="3206693"/>
          </a:xfrm>
        </p:spPr>
        <p:txBody>
          <a:bodyPr>
            <a:normAutofit/>
          </a:bodyPr>
          <a:lstStyle>
            <a:lvl1pPr marL="0" indent="0">
              <a:buFontTx/>
              <a:buNone/>
              <a:defRPr sz="2000" baseline="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24531561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arge Image Right">
    <p:spTree>
      <p:nvGrpSpPr>
        <p:cNvPr id="1" name=""/>
        <p:cNvGrpSpPr/>
        <p:nvPr/>
      </p:nvGrpSpPr>
      <p:grpSpPr>
        <a:xfrm>
          <a:off x="0" y="0"/>
          <a:ext cx="0" cy="0"/>
          <a:chOff x="0" y="0"/>
          <a:chExt cx="0" cy="0"/>
        </a:xfrm>
      </p:grpSpPr>
      <p:sp>
        <p:nvSpPr>
          <p:cNvPr id="9" name="Content Placeholder 2"/>
          <p:cNvSpPr>
            <a:spLocks noGrp="1"/>
          </p:cNvSpPr>
          <p:nvPr>
            <p:ph idx="15" hasCustomPrompt="1"/>
          </p:nvPr>
        </p:nvSpPr>
        <p:spPr>
          <a:xfrm>
            <a:off x="347212" y="1429926"/>
            <a:ext cx="4008418" cy="3254963"/>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127901"/>
            <a:ext cx="4002070" cy="1041491"/>
          </a:xfrm>
        </p:spPr>
        <p:txBody>
          <a:bodyPr vert="horz" lIns="91440" tIns="45720" rIns="91440" bIns="45720" rtlCol="0" anchor="ctr">
            <a:noAutofit/>
          </a:bodyPr>
          <a:lstStyle>
            <a:lvl1pPr>
              <a:defRPr lang="en-US" sz="3200" dirty="0"/>
            </a:lvl1pPr>
          </a:lstStyle>
          <a:p>
            <a:pPr lvl="0"/>
            <a:r>
              <a:rPr lang="en-US" dirty="0"/>
              <a:t>Click to add slide title</a:t>
            </a:r>
          </a:p>
        </p:txBody>
      </p:sp>
      <p:sp>
        <p:nvSpPr>
          <p:cNvPr id="6" name="Picture Placeholder 10"/>
          <p:cNvSpPr>
            <a:spLocks noGrp="1"/>
          </p:cNvSpPr>
          <p:nvPr>
            <p:ph type="pic" sz="quarter" idx="14" hasCustomPrompt="1"/>
          </p:nvPr>
        </p:nvSpPr>
        <p:spPr>
          <a:xfrm>
            <a:off x="4577711" y="1"/>
            <a:ext cx="4566289" cy="4686706"/>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886529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rge Image Left">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825138" y="1429926"/>
            <a:ext cx="4008418" cy="3254963"/>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15275" y="127902"/>
            <a:ext cx="4002070" cy="1041491"/>
          </a:xfrm>
        </p:spPr>
        <p:txBody>
          <a:bodyPr/>
          <a:lstStyle>
            <a:lvl1pPr>
              <a:defRPr sz="3200">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7" name="Picture Placeholder 10"/>
          <p:cNvSpPr>
            <a:spLocks noGrp="1"/>
          </p:cNvSpPr>
          <p:nvPr>
            <p:ph type="pic" sz="quarter" idx="15" hasCustomPrompt="1"/>
          </p:nvPr>
        </p:nvSpPr>
        <p:spPr>
          <a:xfrm>
            <a:off x="0" y="0"/>
            <a:ext cx="4566289" cy="4686706"/>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2016560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 Quadra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a:xfrm>
            <a:off x="8717417" y="4786417"/>
            <a:ext cx="408628" cy="345594"/>
          </a:xfrm>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Content Placeholder 2"/>
          <p:cNvSpPr>
            <a:spLocks noGrp="1"/>
          </p:cNvSpPr>
          <p:nvPr>
            <p:ph idx="16" hasCustomPrompt="1"/>
          </p:nvPr>
        </p:nvSpPr>
        <p:spPr>
          <a:xfrm>
            <a:off x="4721656" y="1059499"/>
            <a:ext cx="4290640" cy="1694930"/>
          </a:xfrm>
        </p:spPr>
        <p:txBody>
          <a:bodyPr>
            <a:normAutofit/>
          </a:bodyPr>
          <a:lstStyle>
            <a:lvl1pPr marL="164592" indent="-164592">
              <a:spcBef>
                <a:spcPts val="600"/>
              </a:spcBef>
              <a:spcAft>
                <a:spcPts val="0"/>
              </a:spcAft>
              <a:buClr>
                <a:schemeClr val="accent2"/>
              </a:buClr>
              <a:defRPr sz="2000" baseline="0">
                <a:solidFill>
                  <a:srgbClr val="435464"/>
                </a:solidFill>
                <a:latin typeface="Arial"/>
                <a:cs typeface="Arial"/>
              </a:defRPr>
            </a:lvl1pPr>
            <a:lvl2pPr marL="649224" indent="-192024">
              <a:spcBef>
                <a:spcPts val="0"/>
              </a:spcBef>
              <a:spcAft>
                <a:spcPts val="0"/>
              </a:spcAft>
              <a:buClr>
                <a:schemeClr val="accent2"/>
              </a:buClr>
              <a:defRPr sz="1800">
                <a:solidFill>
                  <a:schemeClr val="accent2"/>
                </a:solidFill>
                <a:latin typeface="Arial"/>
                <a:cs typeface="Arial"/>
              </a:defRPr>
            </a:lvl2pPr>
            <a:lvl3pPr marL="1051560" indent="-137160">
              <a:spcBef>
                <a:spcPts val="0"/>
              </a:spcBef>
              <a:spcAft>
                <a:spcPts val="0"/>
              </a:spcAft>
              <a:buClr>
                <a:schemeClr val="accent2"/>
              </a:buClr>
              <a:defRPr sz="1600">
                <a:solidFill>
                  <a:schemeClr val="accent2"/>
                </a:solidFill>
                <a:latin typeface="Arial"/>
                <a:cs typeface="Arial"/>
              </a:defRPr>
            </a:lvl3pPr>
            <a:lvl4pPr marL="1508760" indent="-137160">
              <a:spcBef>
                <a:spcPts val="0"/>
              </a:spcBef>
              <a:spcAft>
                <a:spcPts val="0"/>
              </a:spcAft>
              <a:buClr>
                <a:schemeClr val="accent2"/>
              </a:buClr>
              <a:defRPr sz="1400">
                <a:solidFill>
                  <a:schemeClr val="accent2"/>
                </a:solidFill>
                <a:latin typeface="Arial"/>
                <a:cs typeface="Arial"/>
              </a:defRPr>
            </a:lvl4pPr>
            <a:lvl5pPr marL="1965960" indent="-137160">
              <a:spcBef>
                <a:spcPts val="0"/>
              </a:spcBef>
              <a:spcAft>
                <a:spcPts val="0"/>
              </a:spcAft>
              <a:buClr>
                <a:schemeClr val="accent2"/>
              </a:buClr>
              <a:defRPr sz="12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10"/>
          <p:cNvSpPr>
            <a:spLocks noGrp="1"/>
          </p:cNvSpPr>
          <p:nvPr>
            <p:ph type="pic" sz="quarter" idx="15" hasCustomPrompt="1"/>
          </p:nvPr>
        </p:nvSpPr>
        <p:spPr>
          <a:xfrm>
            <a:off x="0" y="987766"/>
            <a:ext cx="4566289" cy="1838397"/>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6" name="Picture Placeholder 10"/>
          <p:cNvSpPr>
            <a:spLocks noGrp="1"/>
          </p:cNvSpPr>
          <p:nvPr>
            <p:ph type="pic" sz="quarter" idx="17" hasCustomPrompt="1"/>
          </p:nvPr>
        </p:nvSpPr>
        <p:spPr>
          <a:xfrm>
            <a:off x="4577711" y="2832538"/>
            <a:ext cx="4566289" cy="1838397"/>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7" name="Content Placeholder 2"/>
          <p:cNvSpPr>
            <a:spLocks noGrp="1"/>
          </p:cNvSpPr>
          <p:nvPr>
            <p:ph idx="18" hasCustomPrompt="1"/>
          </p:nvPr>
        </p:nvSpPr>
        <p:spPr>
          <a:xfrm>
            <a:off x="142130" y="2904271"/>
            <a:ext cx="4290640" cy="1694930"/>
          </a:xfrm>
        </p:spPr>
        <p:txBody>
          <a:bodyPr>
            <a:normAutofit/>
          </a:bodyPr>
          <a:lstStyle>
            <a:lvl1pPr marL="164592" indent="-164592">
              <a:spcBef>
                <a:spcPts val="600"/>
              </a:spcBef>
              <a:spcAft>
                <a:spcPts val="0"/>
              </a:spcAft>
              <a:buClr>
                <a:schemeClr val="accent2"/>
              </a:buClr>
              <a:defRPr sz="2000" baseline="0">
                <a:solidFill>
                  <a:srgbClr val="435464"/>
                </a:solidFill>
                <a:latin typeface="Arial"/>
                <a:cs typeface="Arial"/>
              </a:defRPr>
            </a:lvl1pPr>
            <a:lvl2pPr marL="649224" indent="-192024">
              <a:spcBef>
                <a:spcPts val="0"/>
              </a:spcBef>
              <a:spcAft>
                <a:spcPts val="0"/>
              </a:spcAft>
              <a:buClr>
                <a:schemeClr val="accent2"/>
              </a:buClr>
              <a:defRPr sz="1800">
                <a:solidFill>
                  <a:schemeClr val="accent2"/>
                </a:solidFill>
                <a:latin typeface="Arial"/>
                <a:cs typeface="Arial"/>
              </a:defRPr>
            </a:lvl2pPr>
            <a:lvl3pPr marL="1051560" indent="-137160">
              <a:spcBef>
                <a:spcPts val="0"/>
              </a:spcBef>
              <a:spcAft>
                <a:spcPts val="0"/>
              </a:spcAft>
              <a:buClr>
                <a:schemeClr val="accent2"/>
              </a:buClr>
              <a:defRPr sz="1600">
                <a:solidFill>
                  <a:schemeClr val="accent2"/>
                </a:solidFill>
                <a:latin typeface="Arial"/>
                <a:cs typeface="Arial"/>
              </a:defRPr>
            </a:lvl3pPr>
            <a:lvl4pPr marL="1508760" indent="-137160">
              <a:spcBef>
                <a:spcPts val="0"/>
              </a:spcBef>
              <a:spcAft>
                <a:spcPts val="0"/>
              </a:spcAft>
              <a:buClr>
                <a:schemeClr val="accent2"/>
              </a:buClr>
              <a:defRPr sz="1400">
                <a:solidFill>
                  <a:schemeClr val="accent2"/>
                </a:solidFill>
                <a:latin typeface="Arial"/>
                <a:cs typeface="Arial"/>
              </a:defRPr>
            </a:lvl4pPr>
            <a:lvl5pPr marL="1965960" indent="-137160">
              <a:spcBef>
                <a:spcPts val="0"/>
              </a:spcBef>
              <a:spcAft>
                <a:spcPts val="0"/>
              </a:spcAft>
              <a:buClr>
                <a:schemeClr val="accent2"/>
              </a:buClr>
              <a:defRPr sz="12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90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V9">
    <p:spTree>
      <p:nvGrpSpPr>
        <p:cNvPr id="1" name=""/>
        <p:cNvGrpSpPr/>
        <p:nvPr/>
      </p:nvGrpSpPr>
      <p:grpSpPr>
        <a:xfrm>
          <a:off x="0" y="0"/>
          <a:ext cx="0" cy="0"/>
          <a:chOff x="0" y="0"/>
          <a:chExt cx="0" cy="0"/>
        </a:xfrm>
      </p:grpSpPr>
      <p:pic>
        <p:nvPicPr>
          <p:cNvPr id="3" name="Picture 2" descr="iStock_000023243493_XXXLarge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r="-265"/>
          <a:stretch/>
        </p:blipFill>
        <p:spPr>
          <a:xfrm>
            <a:off x="12830" y="0"/>
            <a:ext cx="4457700" cy="5143500"/>
          </a:xfrm>
          <a:prstGeom prst="rect">
            <a:avLst/>
          </a:prstGeom>
        </p:spPr>
      </p:pic>
      <p:grpSp>
        <p:nvGrpSpPr>
          <p:cNvPr id="18" name="Group 17"/>
          <p:cNvGrpSpPr/>
          <p:nvPr userDrawn="1"/>
        </p:nvGrpSpPr>
        <p:grpSpPr>
          <a:xfrm>
            <a:off x="-11759" y="3148388"/>
            <a:ext cx="4585968" cy="1814120"/>
            <a:chOff x="-11759" y="3148388"/>
            <a:chExt cx="4585968" cy="1814120"/>
          </a:xfrm>
        </p:grpSpPr>
        <p:sp>
          <p:nvSpPr>
            <p:cNvPr id="19"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userDrawn="1"/>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528469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6" name="Content Placeholder 2"/>
          <p:cNvSpPr>
            <a:spLocks noGrp="1"/>
          </p:cNvSpPr>
          <p:nvPr>
            <p:ph idx="14" hasCustomPrompt="1"/>
          </p:nvPr>
        </p:nvSpPr>
        <p:spPr>
          <a:xfrm>
            <a:off x="347213" y="1096306"/>
            <a:ext cx="4096372" cy="3480769"/>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5" hasCustomPrompt="1"/>
          </p:nvPr>
        </p:nvSpPr>
        <p:spPr>
          <a:xfrm>
            <a:off x="4730112" y="1096306"/>
            <a:ext cx="4096372" cy="3480769"/>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288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op Cov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1976808"/>
            <a:ext cx="8479272" cy="630040"/>
          </a:xfrm>
        </p:spPr>
        <p:txBody>
          <a:bodyPr/>
          <a:lstStyle>
            <a:lvl1pPr algn="ctr">
              <a:defRPr baseline="0">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Picture Placeholder 14"/>
          <p:cNvSpPr>
            <a:spLocks noGrp="1"/>
          </p:cNvSpPr>
          <p:nvPr>
            <p:ph type="pic" sz="quarter" idx="15" hasCustomPrompt="1"/>
          </p:nvPr>
        </p:nvSpPr>
        <p:spPr>
          <a:xfrm>
            <a:off x="0" y="0"/>
            <a:ext cx="9144000" cy="1881481"/>
          </a:xfrm>
        </p:spPr>
        <p:txBody>
          <a:bodyPr>
            <a:normAutofit/>
          </a:bodyPr>
          <a:lstStyle>
            <a:lvl1pPr marL="0" indent="0">
              <a:buFontTx/>
              <a:buNone/>
              <a:defRPr sz="2000" baseline="0">
                <a:solidFill>
                  <a:schemeClr val="accent2"/>
                </a:solidFill>
                <a:latin typeface="Arial"/>
                <a:cs typeface="Arial"/>
              </a:defRPr>
            </a:lvl1pPr>
          </a:lstStyle>
          <a:p>
            <a:r>
              <a:rPr lang="en-US" dirty="0"/>
              <a:t>Click to add an image</a:t>
            </a:r>
          </a:p>
        </p:txBody>
      </p:sp>
      <p:sp>
        <p:nvSpPr>
          <p:cNvPr id="5" name="Content Placeholder 3"/>
          <p:cNvSpPr>
            <a:spLocks noGrp="1"/>
          </p:cNvSpPr>
          <p:nvPr>
            <p:ph sz="half" idx="2" hasCustomPrompt="1"/>
          </p:nvPr>
        </p:nvSpPr>
        <p:spPr>
          <a:xfrm>
            <a:off x="347212" y="2681111"/>
            <a:ext cx="8476936" cy="1978185"/>
          </a:xfrm>
        </p:spPr>
        <p:txBody>
          <a:bodyPr>
            <a:normAutofit/>
          </a:bodyPr>
          <a:lstStyle>
            <a:lvl1pPr marL="0" indent="0">
              <a:lnSpc>
                <a:spcPct val="100000"/>
              </a:lnSpc>
              <a:spcBef>
                <a:spcPts val="0"/>
              </a:spcBef>
              <a:spcAft>
                <a:spcPts val="600"/>
              </a:spcAft>
              <a:buFontTx/>
              <a:buNone/>
              <a:defRPr sz="2000">
                <a:solidFill>
                  <a:schemeClr val="accent2"/>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Tree>
    <p:extLst>
      <p:ext uri="{BB962C8B-B14F-4D97-AF65-F5344CB8AC3E}">
        <p14:creationId xmlns:p14="http://schemas.microsoft.com/office/powerpoint/2010/main" val="7766303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9" name="Rectangle 8"/>
          <p:cNvSpPr/>
          <p:nvPr/>
        </p:nvSpPr>
        <p:spPr>
          <a:xfrm>
            <a:off x="0" y="-1"/>
            <a:ext cx="9144000" cy="1719385"/>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39" name="Group 38"/>
          <p:cNvGrpSpPr/>
          <p:nvPr/>
        </p:nvGrpSpPr>
        <p:grpSpPr>
          <a:xfrm>
            <a:off x="0" y="59787"/>
            <a:ext cx="2520385" cy="1606408"/>
            <a:chOff x="-3574" y="136766"/>
            <a:chExt cx="2520385" cy="1606408"/>
          </a:xfrm>
        </p:grpSpPr>
        <p:grpSp>
          <p:nvGrpSpPr>
            <p:cNvPr id="40" name="Group 39"/>
            <p:cNvGrpSpPr/>
            <p:nvPr/>
          </p:nvGrpSpPr>
          <p:grpSpPr>
            <a:xfrm>
              <a:off x="-3574" y="136766"/>
              <a:ext cx="2520385" cy="1606408"/>
              <a:chOff x="-9769" y="136766"/>
              <a:chExt cx="2520385" cy="1606408"/>
            </a:xfrm>
          </p:grpSpPr>
          <p:sp>
            <p:nvSpPr>
              <p:cNvPr id="42"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43"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44" name="Oval 43"/>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41" name="Straight Connector 4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2618151" y="128332"/>
            <a:ext cx="6350003" cy="630040"/>
          </a:xfrm>
        </p:spPr>
        <p:txBody>
          <a:bodyPr/>
          <a:lstStyle>
            <a:lvl1pPr>
              <a:defRPr sz="3200" baseline="0">
                <a:solidFill>
                  <a:schemeClr val="bg1"/>
                </a:solidFill>
                <a:latin typeface="Arial"/>
                <a:cs typeface="Arial"/>
              </a:defRPr>
            </a:lvl1pPr>
          </a:lstStyle>
          <a:p>
            <a:r>
              <a:rPr lang="en-US" dirty="0"/>
              <a:t>Company Name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21" name="TextBox 20"/>
          <p:cNvSpPr txBox="1"/>
          <p:nvPr/>
        </p:nvSpPr>
        <p:spPr>
          <a:xfrm>
            <a:off x="215514" y="1749075"/>
            <a:ext cx="1467945" cy="400110"/>
          </a:xfrm>
          <a:prstGeom prst="rect">
            <a:avLst/>
          </a:prstGeom>
          <a:noFill/>
        </p:spPr>
        <p:txBody>
          <a:bodyPr wrap="none" rtlCol="0">
            <a:spAutoFit/>
          </a:bodyPr>
          <a:lstStyle/>
          <a:p>
            <a:r>
              <a:rPr lang="en-US" sz="2000" b="0" dirty="0">
                <a:solidFill>
                  <a:srgbClr val="F15D32"/>
                </a:solidFill>
                <a:latin typeface="Arial"/>
                <a:cs typeface="Arial"/>
              </a:rPr>
              <a:t>Challenges</a:t>
            </a:r>
          </a:p>
        </p:txBody>
      </p:sp>
      <p:sp>
        <p:nvSpPr>
          <p:cNvPr id="22" name="TextBox 21"/>
          <p:cNvSpPr txBox="1"/>
          <p:nvPr/>
        </p:nvSpPr>
        <p:spPr>
          <a:xfrm>
            <a:off x="3180843" y="1749075"/>
            <a:ext cx="1239767" cy="400110"/>
          </a:xfrm>
          <a:prstGeom prst="rect">
            <a:avLst/>
          </a:prstGeom>
          <a:noFill/>
        </p:spPr>
        <p:txBody>
          <a:bodyPr wrap="none" rtlCol="0">
            <a:spAutoFit/>
          </a:bodyPr>
          <a:lstStyle/>
          <a:p>
            <a:r>
              <a:rPr lang="en-US" sz="2000" b="0" dirty="0">
                <a:solidFill>
                  <a:srgbClr val="F15D32"/>
                </a:solidFill>
                <a:latin typeface="Arial"/>
                <a:cs typeface="Arial"/>
              </a:rPr>
              <a:t>Solutions</a:t>
            </a:r>
          </a:p>
        </p:txBody>
      </p:sp>
      <p:sp>
        <p:nvSpPr>
          <p:cNvPr id="23" name="TextBox 22"/>
          <p:cNvSpPr txBox="1"/>
          <p:nvPr/>
        </p:nvSpPr>
        <p:spPr>
          <a:xfrm>
            <a:off x="6146173" y="1749075"/>
            <a:ext cx="1039893" cy="400110"/>
          </a:xfrm>
          <a:prstGeom prst="rect">
            <a:avLst/>
          </a:prstGeom>
          <a:noFill/>
        </p:spPr>
        <p:txBody>
          <a:bodyPr wrap="none" rtlCol="0">
            <a:spAutoFit/>
          </a:bodyPr>
          <a:lstStyle/>
          <a:p>
            <a:r>
              <a:rPr lang="en-US" sz="2000" dirty="0">
                <a:solidFill>
                  <a:srgbClr val="F15D32"/>
                </a:solidFill>
                <a:latin typeface="Arial"/>
                <a:cs typeface="Arial"/>
              </a:rPr>
              <a:t>Results</a:t>
            </a:r>
          </a:p>
        </p:txBody>
      </p:sp>
      <p:sp>
        <p:nvSpPr>
          <p:cNvPr id="29" name="Content Placeholder 2"/>
          <p:cNvSpPr>
            <a:spLocks noGrp="1"/>
          </p:cNvSpPr>
          <p:nvPr>
            <p:ph idx="14" hasCustomPrompt="1"/>
          </p:nvPr>
        </p:nvSpPr>
        <p:spPr>
          <a:xfrm>
            <a:off x="215514"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12"/>
          <p:cNvSpPr>
            <a:spLocks noGrp="1"/>
          </p:cNvSpPr>
          <p:nvPr>
            <p:ph type="body" sz="quarter" idx="20" hasCustomPrompt="1"/>
          </p:nvPr>
        </p:nvSpPr>
        <p:spPr>
          <a:xfrm>
            <a:off x="2618154" y="768582"/>
            <a:ext cx="6350001" cy="862880"/>
          </a:xfrm>
        </p:spPr>
        <p:txBody>
          <a:bodyPr anchor="ctr">
            <a:normAutofit/>
          </a:bodyPr>
          <a:lstStyle>
            <a:lvl1pPr marL="0" indent="0">
              <a:lnSpc>
                <a:spcPct val="100000"/>
              </a:lnSpc>
              <a:spcBef>
                <a:spcPts val="0"/>
              </a:spcBef>
              <a:spcAft>
                <a:spcPts val="1800"/>
              </a:spcAft>
              <a:buFontTx/>
              <a:buNone/>
              <a:defRPr sz="1600">
                <a:solidFill>
                  <a:schemeClr val="bg1"/>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Very Brief Description</a:t>
            </a:r>
          </a:p>
        </p:txBody>
      </p:sp>
      <p:sp>
        <p:nvSpPr>
          <p:cNvPr id="24" name="Content Placeholder 2"/>
          <p:cNvSpPr>
            <a:spLocks noGrp="1"/>
          </p:cNvSpPr>
          <p:nvPr>
            <p:ph idx="21" hasCustomPrompt="1"/>
          </p:nvPr>
        </p:nvSpPr>
        <p:spPr>
          <a:xfrm>
            <a:off x="3180844"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22" hasCustomPrompt="1"/>
          </p:nvPr>
        </p:nvSpPr>
        <p:spPr>
          <a:xfrm>
            <a:off x="6146173"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p:nvCxnSpPr>
        <p:spPr>
          <a:xfrm>
            <a:off x="311076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7" name="Picture Placeholder 14"/>
          <p:cNvSpPr>
            <a:spLocks noGrp="1"/>
          </p:cNvSpPr>
          <p:nvPr>
            <p:ph type="pic" sz="quarter" idx="15" hasCustomPrompt="1"/>
          </p:nvPr>
        </p:nvSpPr>
        <p:spPr>
          <a:xfrm>
            <a:off x="1077951" y="365512"/>
            <a:ext cx="1276195" cy="967391"/>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cxnSp>
        <p:nvCxnSpPr>
          <p:cNvPr id="38" name="Straight Connector 37"/>
          <p:cNvCxnSpPr/>
          <p:nvPr/>
        </p:nvCxnSpPr>
        <p:spPr>
          <a:xfrm>
            <a:off x="607609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0" y="-1"/>
            <a:ext cx="9144000" cy="1719385"/>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7" name="Group 26"/>
          <p:cNvGrpSpPr/>
          <p:nvPr/>
        </p:nvGrpSpPr>
        <p:grpSpPr>
          <a:xfrm>
            <a:off x="0" y="59787"/>
            <a:ext cx="2520385" cy="1606408"/>
            <a:chOff x="-3574" y="136766"/>
            <a:chExt cx="2520385" cy="1606408"/>
          </a:xfrm>
        </p:grpSpPr>
        <p:grpSp>
          <p:nvGrpSpPr>
            <p:cNvPr id="28" name="Group 27"/>
            <p:cNvGrpSpPr/>
            <p:nvPr/>
          </p:nvGrpSpPr>
          <p:grpSpPr>
            <a:xfrm>
              <a:off x="-3574" y="136766"/>
              <a:ext cx="2520385" cy="1606408"/>
              <a:chOff x="-9769" y="136766"/>
              <a:chExt cx="2520385" cy="1606408"/>
            </a:xfrm>
          </p:grpSpPr>
          <p:sp>
            <p:nvSpPr>
              <p:cNvPr id="31"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2"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3" name="Oval 32"/>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30" name="Straight Connector 29"/>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215514" y="1749075"/>
            <a:ext cx="1467945" cy="400110"/>
          </a:xfrm>
          <a:prstGeom prst="rect">
            <a:avLst/>
          </a:prstGeom>
          <a:noFill/>
        </p:spPr>
        <p:txBody>
          <a:bodyPr wrap="none" rtlCol="0">
            <a:spAutoFit/>
          </a:bodyPr>
          <a:lstStyle/>
          <a:p>
            <a:r>
              <a:rPr lang="en-US" sz="2000" b="0" dirty="0">
                <a:solidFill>
                  <a:srgbClr val="F15D32"/>
                </a:solidFill>
                <a:latin typeface="Arial"/>
                <a:cs typeface="Arial"/>
              </a:rPr>
              <a:t>Challenges</a:t>
            </a:r>
          </a:p>
        </p:txBody>
      </p:sp>
      <p:sp>
        <p:nvSpPr>
          <p:cNvPr id="36" name="TextBox 35"/>
          <p:cNvSpPr txBox="1"/>
          <p:nvPr/>
        </p:nvSpPr>
        <p:spPr>
          <a:xfrm>
            <a:off x="3180843" y="1749075"/>
            <a:ext cx="1239767" cy="400110"/>
          </a:xfrm>
          <a:prstGeom prst="rect">
            <a:avLst/>
          </a:prstGeom>
          <a:noFill/>
        </p:spPr>
        <p:txBody>
          <a:bodyPr wrap="none" rtlCol="0">
            <a:spAutoFit/>
          </a:bodyPr>
          <a:lstStyle/>
          <a:p>
            <a:r>
              <a:rPr lang="en-US" sz="2000" b="0" dirty="0">
                <a:solidFill>
                  <a:srgbClr val="F15D32"/>
                </a:solidFill>
                <a:latin typeface="Arial"/>
                <a:cs typeface="Arial"/>
              </a:rPr>
              <a:t>Solutions</a:t>
            </a:r>
          </a:p>
        </p:txBody>
      </p:sp>
      <p:sp>
        <p:nvSpPr>
          <p:cNvPr id="45" name="TextBox 44"/>
          <p:cNvSpPr txBox="1"/>
          <p:nvPr/>
        </p:nvSpPr>
        <p:spPr>
          <a:xfrm>
            <a:off x="6146173" y="1749075"/>
            <a:ext cx="1039893" cy="400110"/>
          </a:xfrm>
          <a:prstGeom prst="rect">
            <a:avLst/>
          </a:prstGeom>
          <a:noFill/>
        </p:spPr>
        <p:txBody>
          <a:bodyPr wrap="none" rtlCol="0">
            <a:spAutoFit/>
          </a:bodyPr>
          <a:lstStyle/>
          <a:p>
            <a:r>
              <a:rPr lang="en-US" sz="2000" dirty="0">
                <a:solidFill>
                  <a:srgbClr val="F15D32"/>
                </a:solidFill>
                <a:latin typeface="Arial"/>
                <a:cs typeface="Arial"/>
              </a:rPr>
              <a:t>Results</a:t>
            </a:r>
          </a:p>
        </p:txBody>
      </p:sp>
      <p:cxnSp>
        <p:nvCxnSpPr>
          <p:cNvPr id="46" name="Straight Connector 45"/>
          <p:cNvCxnSpPr/>
          <p:nvPr/>
        </p:nvCxnSpPr>
        <p:spPr>
          <a:xfrm>
            <a:off x="311076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7" name="Picture Placeholder 14"/>
          <p:cNvSpPr>
            <a:spLocks noGrp="1"/>
          </p:cNvSpPr>
          <p:nvPr>
            <p:ph type="pic" sz="quarter" idx="15" hasCustomPrompt="1"/>
          </p:nvPr>
        </p:nvSpPr>
        <p:spPr>
          <a:xfrm>
            <a:off x="1077951" y="365512"/>
            <a:ext cx="1276195" cy="967391"/>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cxnSp>
        <p:nvCxnSpPr>
          <p:cNvPr id="48" name="Straight Connector 47"/>
          <p:cNvCxnSpPr/>
          <p:nvPr/>
        </p:nvCxnSpPr>
        <p:spPr>
          <a:xfrm>
            <a:off x="607609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6892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se Study Quote">
    <p:spTree>
      <p:nvGrpSpPr>
        <p:cNvPr id="1" name=""/>
        <p:cNvGrpSpPr/>
        <p:nvPr/>
      </p:nvGrpSpPr>
      <p:grpSpPr>
        <a:xfrm>
          <a:off x="0" y="0"/>
          <a:ext cx="0" cy="0"/>
          <a:chOff x="0" y="0"/>
          <a:chExt cx="0" cy="0"/>
        </a:xfrm>
      </p:grpSpPr>
      <p:sp>
        <p:nvSpPr>
          <p:cNvPr id="9" name="Rectangle 8"/>
          <p:cNvSpPr/>
          <p:nvPr/>
        </p:nvSpPr>
        <p:spPr>
          <a:xfrm>
            <a:off x="0" y="-1"/>
            <a:ext cx="2765778" cy="4750741"/>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4" name="Group 13"/>
          <p:cNvGrpSpPr/>
          <p:nvPr/>
        </p:nvGrpSpPr>
        <p:grpSpPr>
          <a:xfrm>
            <a:off x="-3574" y="136766"/>
            <a:ext cx="2520385" cy="1606408"/>
            <a:chOff x="-3574" y="136766"/>
            <a:chExt cx="2520385" cy="1606408"/>
          </a:xfrm>
        </p:grpSpPr>
        <p:grpSp>
          <p:nvGrpSpPr>
            <p:cNvPr id="8" name="Group 7"/>
            <p:cNvGrpSpPr/>
            <p:nvPr/>
          </p:nvGrpSpPr>
          <p:grpSpPr>
            <a:xfrm>
              <a:off x="-3574" y="136766"/>
              <a:ext cx="2520385" cy="1606408"/>
              <a:chOff x="-9769" y="136766"/>
              <a:chExt cx="2520385" cy="1606408"/>
            </a:xfrm>
          </p:grpSpPr>
          <p:sp>
            <p:nvSpPr>
              <p:cNvPr id="15"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6"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11" name="Straight Connector 1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178741" y="2005113"/>
            <a:ext cx="2455333" cy="630040"/>
          </a:xfrm>
        </p:spPr>
        <p:txBody>
          <a:bodyPr>
            <a:noAutofit/>
          </a:bodyPr>
          <a:lstStyle>
            <a:lvl1pPr algn="ctr">
              <a:defRPr sz="2400" baseline="0">
                <a:solidFill>
                  <a:schemeClr val="bg1"/>
                </a:solidFill>
                <a:latin typeface="Arial"/>
                <a:cs typeface="Arial"/>
              </a:defRPr>
            </a:lvl1pPr>
          </a:lstStyle>
          <a:p>
            <a:r>
              <a:rPr lang="en-US" dirty="0"/>
              <a:t>Click to add Company</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25" name="Text Placeholder 12"/>
          <p:cNvSpPr>
            <a:spLocks noGrp="1"/>
          </p:cNvSpPr>
          <p:nvPr>
            <p:ph type="body" sz="quarter" idx="17" hasCustomPrompt="1"/>
          </p:nvPr>
        </p:nvSpPr>
        <p:spPr>
          <a:xfrm>
            <a:off x="3339630" y="762000"/>
            <a:ext cx="5296370" cy="2925704"/>
          </a:xfrm>
        </p:spPr>
        <p:txBody>
          <a:bodyPr anchor="ctr">
            <a:normAutofit/>
          </a:bodyPr>
          <a:lstStyle>
            <a:lvl1pPr marL="0" indent="0">
              <a:lnSpc>
                <a:spcPct val="100000"/>
              </a:lnSpc>
              <a:spcBef>
                <a:spcPts val="0"/>
              </a:spcBef>
              <a:spcAft>
                <a:spcPts val="1800"/>
              </a:spcAft>
              <a:buFontTx/>
              <a:buNone/>
              <a:defRPr sz="2800">
                <a:solidFill>
                  <a:schemeClr val="accent3"/>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Quote</a:t>
            </a:r>
          </a:p>
        </p:txBody>
      </p:sp>
      <p:sp>
        <p:nvSpPr>
          <p:cNvPr id="27" name="TextBox 26"/>
          <p:cNvSpPr txBox="1"/>
          <p:nvPr/>
        </p:nvSpPr>
        <p:spPr>
          <a:xfrm>
            <a:off x="2793998" y="-404501"/>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28" name="TextBox 27"/>
          <p:cNvSpPr txBox="1"/>
          <p:nvPr/>
        </p:nvSpPr>
        <p:spPr>
          <a:xfrm rot="10800000">
            <a:off x="7939848" y="2581875"/>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
        <p:nvSpPr>
          <p:cNvPr id="34" name="Text Placeholder 12"/>
          <p:cNvSpPr>
            <a:spLocks noGrp="1"/>
          </p:cNvSpPr>
          <p:nvPr>
            <p:ph type="body" sz="quarter" idx="20" hasCustomPrompt="1"/>
          </p:nvPr>
        </p:nvSpPr>
        <p:spPr>
          <a:xfrm>
            <a:off x="178744" y="2814700"/>
            <a:ext cx="2455332" cy="1766711"/>
          </a:xfrm>
        </p:spPr>
        <p:txBody>
          <a:bodyPr anchor="ctr">
            <a:normAutofit/>
          </a:bodyPr>
          <a:lstStyle>
            <a:lvl1pPr marL="0" indent="0">
              <a:lnSpc>
                <a:spcPct val="100000"/>
              </a:lnSpc>
              <a:spcBef>
                <a:spcPts val="0"/>
              </a:spcBef>
              <a:spcAft>
                <a:spcPts val="1800"/>
              </a:spcAft>
              <a:buFontTx/>
              <a:buNone/>
              <a:defRPr sz="1600">
                <a:solidFill>
                  <a:schemeClr val="bg1"/>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Description</a:t>
            </a:r>
          </a:p>
        </p:txBody>
      </p:sp>
      <p:sp>
        <p:nvSpPr>
          <p:cNvPr id="35" name="Text Placeholder 12"/>
          <p:cNvSpPr>
            <a:spLocks noGrp="1"/>
          </p:cNvSpPr>
          <p:nvPr>
            <p:ph type="body" sz="quarter" idx="21" hasCustomPrompt="1"/>
          </p:nvPr>
        </p:nvSpPr>
        <p:spPr>
          <a:xfrm>
            <a:off x="4827880" y="4327407"/>
            <a:ext cx="3791185" cy="329260"/>
          </a:xfrm>
        </p:spPr>
        <p:txBody>
          <a:bodyPr anchor="ctr">
            <a:noAutofit/>
          </a:bodyPr>
          <a:lstStyle>
            <a:lvl1pPr marL="0" indent="0" algn="r">
              <a:lnSpc>
                <a:spcPct val="100000"/>
              </a:lnSpc>
              <a:spcBef>
                <a:spcPts val="0"/>
              </a:spcBef>
              <a:spcAft>
                <a:spcPts val="1800"/>
              </a:spcAft>
              <a:buFontTx/>
              <a:buNone/>
              <a:defRPr sz="1800" i="1">
                <a:solidFill>
                  <a:schemeClr val="accent5"/>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Reference</a:t>
            </a:r>
          </a:p>
        </p:txBody>
      </p:sp>
      <p:sp>
        <p:nvSpPr>
          <p:cNvPr id="29" name="Picture Placeholder 14"/>
          <p:cNvSpPr>
            <a:spLocks noGrp="1"/>
          </p:cNvSpPr>
          <p:nvPr>
            <p:ph type="pic" sz="quarter" idx="15" hasCustomPrompt="1"/>
          </p:nvPr>
        </p:nvSpPr>
        <p:spPr>
          <a:xfrm>
            <a:off x="1113705" y="408878"/>
            <a:ext cx="1182077" cy="1035539"/>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sp>
        <p:nvSpPr>
          <p:cNvPr id="18" name="Rectangle 17"/>
          <p:cNvSpPr/>
          <p:nvPr/>
        </p:nvSpPr>
        <p:spPr>
          <a:xfrm>
            <a:off x="0" y="-1"/>
            <a:ext cx="2765778" cy="4750741"/>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9" name="Group 18"/>
          <p:cNvGrpSpPr/>
          <p:nvPr/>
        </p:nvGrpSpPr>
        <p:grpSpPr>
          <a:xfrm>
            <a:off x="-3574" y="136766"/>
            <a:ext cx="2520385" cy="1606408"/>
            <a:chOff x="-3574" y="136766"/>
            <a:chExt cx="2520385" cy="1606408"/>
          </a:xfrm>
        </p:grpSpPr>
        <p:grpSp>
          <p:nvGrpSpPr>
            <p:cNvPr id="20" name="Group 19"/>
            <p:cNvGrpSpPr/>
            <p:nvPr/>
          </p:nvGrpSpPr>
          <p:grpSpPr>
            <a:xfrm>
              <a:off x="-3574" y="136766"/>
              <a:ext cx="2520385" cy="1606408"/>
              <a:chOff x="-9769" y="136766"/>
              <a:chExt cx="2520385" cy="1606408"/>
            </a:xfrm>
          </p:grpSpPr>
          <p:sp>
            <p:nvSpPr>
              <p:cNvPr id="22"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21" name="Straight Connector 2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2793998" y="-404501"/>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30" name="TextBox 29"/>
          <p:cNvSpPr txBox="1"/>
          <p:nvPr/>
        </p:nvSpPr>
        <p:spPr>
          <a:xfrm rot="10800000">
            <a:off x="7939848" y="2581875"/>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Tree>
    <p:extLst>
      <p:ext uri="{BB962C8B-B14F-4D97-AF65-F5344CB8AC3E}">
        <p14:creationId xmlns:p14="http://schemas.microsoft.com/office/powerpoint/2010/main" val="657216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Generic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25" name="Text Placeholder 12"/>
          <p:cNvSpPr>
            <a:spLocks noGrp="1"/>
          </p:cNvSpPr>
          <p:nvPr>
            <p:ph type="body" sz="quarter" idx="17" hasCustomPrompt="1"/>
          </p:nvPr>
        </p:nvSpPr>
        <p:spPr>
          <a:xfrm>
            <a:off x="588831" y="1131721"/>
            <a:ext cx="4085225" cy="2400479"/>
          </a:xfrm>
        </p:spPr>
        <p:txBody>
          <a:bodyPr anchor="ctr">
            <a:normAutofit/>
          </a:bodyPr>
          <a:lstStyle>
            <a:lvl1pPr marL="0" indent="0">
              <a:lnSpc>
                <a:spcPct val="100000"/>
              </a:lnSpc>
              <a:spcBef>
                <a:spcPts val="0"/>
              </a:spcBef>
              <a:spcAft>
                <a:spcPts val="1800"/>
              </a:spcAft>
              <a:buFontTx/>
              <a:buNone/>
              <a:defRPr sz="2800">
                <a:solidFill>
                  <a:schemeClr val="accent3"/>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Quote</a:t>
            </a:r>
          </a:p>
        </p:txBody>
      </p:sp>
      <p:sp>
        <p:nvSpPr>
          <p:cNvPr id="27" name="TextBox 26"/>
          <p:cNvSpPr txBox="1"/>
          <p:nvPr/>
        </p:nvSpPr>
        <p:spPr>
          <a:xfrm>
            <a:off x="0" y="0"/>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28" name="TextBox 27"/>
          <p:cNvSpPr txBox="1"/>
          <p:nvPr/>
        </p:nvSpPr>
        <p:spPr>
          <a:xfrm rot="10800000">
            <a:off x="4307803" y="1890748"/>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
        <p:nvSpPr>
          <p:cNvPr id="33" name="Picture Placeholder 14"/>
          <p:cNvSpPr>
            <a:spLocks noGrp="1"/>
          </p:cNvSpPr>
          <p:nvPr>
            <p:ph type="pic" sz="quarter" idx="15" hasCustomPrompt="1"/>
          </p:nvPr>
        </p:nvSpPr>
        <p:spPr>
          <a:xfrm>
            <a:off x="5460265" y="950299"/>
            <a:ext cx="3438584" cy="3170548"/>
          </a:xfrm>
        </p:spPr>
        <p:txBody>
          <a:bodyPr anchor="ctr">
            <a:normAutofit/>
          </a:bodyPr>
          <a:lstStyle>
            <a:lvl1pPr marL="0" indent="0" algn="ctr">
              <a:buFontTx/>
              <a:buNone/>
              <a:defRPr sz="1800" baseline="0">
                <a:solidFill>
                  <a:schemeClr val="accent2"/>
                </a:solidFill>
                <a:latin typeface="Arial"/>
                <a:cs typeface="Arial"/>
              </a:defRPr>
            </a:lvl1pPr>
          </a:lstStyle>
          <a:p>
            <a:r>
              <a:rPr lang="en-US" dirty="0"/>
              <a:t>Click to Add Image</a:t>
            </a:r>
          </a:p>
        </p:txBody>
      </p:sp>
      <p:sp>
        <p:nvSpPr>
          <p:cNvPr id="35" name="Text Placeholder 12"/>
          <p:cNvSpPr>
            <a:spLocks noGrp="1"/>
          </p:cNvSpPr>
          <p:nvPr>
            <p:ph type="body" sz="quarter" idx="21" hasCustomPrompt="1"/>
          </p:nvPr>
        </p:nvSpPr>
        <p:spPr>
          <a:xfrm>
            <a:off x="884807" y="3670837"/>
            <a:ext cx="3791185" cy="329260"/>
          </a:xfrm>
        </p:spPr>
        <p:txBody>
          <a:bodyPr anchor="ctr">
            <a:noAutofit/>
          </a:bodyPr>
          <a:lstStyle>
            <a:lvl1pPr marL="0" indent="0" algn="r">
              <a:lnSpc>
                <a:spcPct val="100000"/>
              </a:lnSpc>
              <a:spcBef>
                <a:spcPts val="0"/>
              </a:spcBef>
              <a:spcAft>
                <a:spcPts val="1800"/>
              </a:spcAft>
              <a:buFontTx/>
              <a:buNone/>
              <a:defRPr sz="1800" i="1">
                <a:solidFill>
                  <a:schemeClr val="accent5"/>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Reference</a:t>
            </a:r>
          </a:p>
        </p:txBody>
      </p:sp>
      <p:sp>
        <p:nvSpPr>
          <p:cNvPr id="8" name="TextBox 7"/>
          <p:cNvSpPr txBox="1"/>
          <p:nvPr/>
        </p:nvSpPr>
        <p:spPr>
          <a:xfrm>
            <a:off x="0" y="0"/>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9" name="TextBox 8"/>
          <p:cNvSpPr txBox="1"/>
          <p:nvPr/>
        </p:nvSpPr>
        <p:spPr>
          <a:xfrm rot="10800000">
            <a:off x="4307803" y="1890748"/>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Tree>
    <p:extLst>
      <p:ext uri="{BB962C8B-B14F-4D97-AF65-F5344CB8AC3E}">
        <p14:creationId xmlns:p14="http://schemas.microsoft.com/office/powerpoint/2010/main" val="2830289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Bullet Text Imag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096306"/>
            <a:ext cx="4915785" cy="3562992"/>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7" name="Picture Placeholder 14"/>
          <p:cNvSpPr>
            <a:spLocks noGrp="1"/>
          </p:cNvSpPr>
          <p:nvPr>
            <p:ph type="pic" sz="quarter" idx="15" hasCustomPrompt="1"/>
          </p:nvPr>
        </p:nvSpPr>
        <p:spPr>
          <a:xfrm>
            <a:off x="5464014" y="1096306"/>
            <a:ext cx="3362470" cy="3562992"/>
          </a:xfrm>
        </p:spPr>
        <p:txBody>
          <a:bodyPr>
            <a:normAutofit/>
          </a:bodyPr>
          <a:lstStyle>
            <a:lvl1pPr marL="0" indent="0">
              <a:buFontTx/>
              <a:buNone/>
              <a:defRPr sz="2000" baseline="0">
                <a:solidFill>
                  <a:schemeClr val="accent2"/>
                </a:solidFill>
                <a:latin typeface="Arial"/>
                <a:cs typeface="Arial"/>
              </a:defRPr>
            </a:lvl1pPr>
          </a:lstStyle>
          <a:p>
            <a:r>
              <a:rPr lang="en-US" dirty="0"/>
              <a:t>Click to add an image</a:t>
            </a:r>
          </a:p>
        </p:txBody>
      </p:sp>
    </p:spTree>
    <p:extLst>
      <p:ext uri="{BB962C8B-B14F-4D97-AF65-F5344CB8AC3E}">
        <p14:creationId xmlns:p14="http://schemas.microsoft.com/office/powerpoint/2010/main" val="1041929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Slide V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2" name="Group 1"/>
          <p:cNvGrpSpPr/>
          <p:nvPr userDrawn="1"/>
        </p:nvGrpSpPr>
        <p:grpSpPr>
          <a:xfrm>
            <a:off x="-11759" y="3148388"/>
            <a:ext cx="4585968" cy="1814120"/>
            <a:chOff x="-11759" y="3148388"/>
            <a:chExt cx="4585968" cy="1814120"/>
          </a:xfrm>
        </p:grpSpPr>
        <p:sp>
          <p:nvSpPr>
            <p:cNvPr id="13" name="Oval 12"/>
            <p:cNvSpPr>
              <a:spLocks noChangeAspect="1"/>
            </p:cNvSpPr>
            <p:nvPr userDrawn="1"/>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userDrawn="1"/>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userDrawn="1"/>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userDrawn="1"/>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userDrawn="1"/>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313953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40136112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pic>
        <p:nvPicPr>
          <p:cNvPr id="5" name="Picture 4" descr="divide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6"/>
          <p:cNvSpPr>
            <a:spLocks noGrp="1"/>
          </p:cNvSpPr>
          <p:nvPr>
            <p:ph type="body" sz="quarter" idx="10" hasCustomPrompt="1"/>
          </p:nvPr>
        </p:nvSpPr>
        <p:spPr>
          <a:xfrm>
            <a:off x="3189289" y="1977252"/>
            <a:ext cx="5108575" cy="1193800"/>
          </a:xfrm>
        </p:spPr>
        <p:txBody>
          <a:bodyPr anchor="ctr">
            <a:normAutofit/>
          </a:bodyPr>
          <a:lstStyle>
            <a:lvl1pPr marL="0" indent="0">
              <a:buFontTx/>
              <a:buNone/>
              <a:defRPr sz="3200" baseline="0">
                <a:solidFill>
                  <a:schemeClr val="bg1"/>
                </a:solidFill>
                <a:latin typeface="Century Gothic"/>
                <a:cs typeface="Century Gothic"/>
              </a:defRPr>
            </a:lvl1pPr>
          </a:lstStyle>
          <a:p>
            <a:pPr lvl="0"/>
            <a:r>
              <a:rPr lang="en-US" dirty="0"/>
              <a:t>Click to add title for divider slide</a:t>
            </a:r>
          </a:p>
        </p:txBody>
      </p:sp>
    </p:spTree>
    <p:extLst>
      <p:ext uri="{BB962C8B-B14F-4D97-AF65-F5344CB8AC3E}">
        <p14:creationId xmlns:p14="http://schemas.microsoft.com/office/powerpoint/2010/main" val="32016833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Thank You Slide V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userDrawn="1"/>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4226730" y="540121"/>
            <a:ext cx="4957125" cy="4188008"/>
            <a:chOff x="4226730" y="540121"/>
            <a:chExt cx="4957125" cy="4188008"/>
          </a:xfrm>
        </p:grpSpPr>
        <p:sp>
          <p:nvSpPr>
            <p:cNvPr id="23" name="Oval 22"/>
            <p:cNvSpPr>
              <a:spLocks noChangeAspect="1"/>
            </p:cNvSpPr>
            <p:nvPr userDrawn="1"/>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userDrawn="1"/>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userDrawn="1"/>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userDrawn="1">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75476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image" Target="../media/image1.pn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theme" Target="../theme/theme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theme" Target="../theme/theme5.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image" Target="../media/image25.png"/><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464635112"/>
      </p:ext>
    </p:extLst>
  </p:cSld>
  <p:clrMap bg1="lt1" tx1="dk1" bg2="lt2" tx2="dk2" accent1="accent1" accent2="accent2" accent3="accent3" accent4="accent4" accent5="accent5" accent6="accent6" hlink="hlink" folHlink="folHlink"/>
  <p:sldLayoutIdLst>
    <p:sldLayoutId id="2147483893" r:id="rId1"/>
    <p:sldLayoutId id="2147483892" r:id="rId2"/>
    <p:sldLayoutId id="2147483860" r:id="rId3"/>
    <p:sldLayoutId id="2147483887" r:id="rId4"/>
    <p:sldLayoutId id="2147483861" r:id="rId5"/>
    <p:sldLayoutId id="2147483847" r:id="rId6"/>
    <p:sldLayoutId id="2147483848" r:id="rId7"/>
    <p:sldLayoutId id="2147483849" r:id="rId8"/>
    <p:sldLayoutId id="2147483850" r:id="rId9"/>
    <p:sldLayoutId id="2147483896" r:id="rId10"/>
    <p:sldLayoutId id="2147483897" r:id="rId11"/>
    <p:sldLayoutId id="2147483862" r:id="rId12"/>
    <p:sldLayoutId id="2147483889" r:id="rId13"/>
    <p:sldLayoutId id="2147483863" r:id="rId14"/>
    <p:sldLayoutId id="2147483852" r:id="rId15"/>
    <p:sldLayoutId id="2147483853" r:id="rId16"/>
    <p:sldLayoutId id="2147483854" r:id="rId17"/>
    <p:sldLayoutId id="2147483855" r:id="rId18"/>
    <p:sldLayoutId id="2147483857" r:id="rId19"/>
    <p:sldLayoutId id="2147483859" r:id="rId20"/>
    <p:sldLayoutId id="2147483890" r:id="rId21"/>
    <p:sldLayoutId id="2147483977" r:id="rId22"/>
    <p:sldLayoutId id="2147484087" r:id="rId23"/>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5576586" y="4843798"/>
            <a:ext cx="1477107" cy="230832"/>
          </a:xfrm>
          <a:prstGeom prst="rect">
            <a:avLst/>
          </a:prstGeom>
          <a:noFill/>
        </p:spPr>
        <p:txBody>
          <a:bodyPr wrap="square" rtlCol="0" anchor="ctr">
            <a:spAutoFit/>
          </a:bodyPr>
          <a:lstStyle>
            <a:defPPr>
              <a:defRPr lang="en-US"/>
            </a:defPPr>
            <a:lvl1pPr algn="r">
              <a:defRPr sz="900">
                <a:solidFill>
                  <a:schemeClr val="accent2"/>
                </a:solidFill>
                <a:latin typeface="Arial"/>
                <a:cs typeface="Arial"/>
              </a:defRPr>
            </a:lvl1pPr>
          </a:lstStyle>
          <a:p>
            <a:pPr marL="0" lvl="0" algn="r" defTabSz="457200" rtl="0" eaLnBrk="1" latinLnBrk="0" hangingPunct="1"/>
            <a:fld id="{C5D07053-EBB2-5842-B449-3BBBAB901982}" type="datetime4">
              <a:rPr lang="en-US" sz="900" kern="1200" smtClean="0">
                <a:solidFill>
                  <a:schemeClr val="accent2"/>
                </a:solidFill>
                <a:latin typeface="Arial"/>
                <a:ea typeface="+mn-ea"/>
                <a:cs typeface="Arial"/>
              </a:rPr>
              <a:pPr marL="0" lvl="0" algn="r" defTabSz="457200" rtl="0" eaLnBrk="1" latinLnBrk="0" hangingPunct="1"/>
              <a:t>October 4, 2021</a:t>
            </a:fld>
            <a:endParaRPr lang="en-US" sz="900" kern="1200" dirty="0">
              <a:solidFill>
                <a:schemeClr val="accent2"/>
              </a:solidFill>
              <a:latin typeface="Arial"/>
              <a:ea typeface="+mn-ea"/>
              <a:cs typeface="Arial"/>
            </a:endParaRPr>
          </a:p>
        </p:txBody>
      </p:sp>
      <p:sp>
        <p:nvSpPr>
          <p:cNvPr id="19" name="Oval 18"/>
          <p:cNvSpPr>
            <a:spLocks noChangeAspect="1"/>
          </p:cNvSpPr>
          <p:nvPr/>
        </p:nvSpPr>
        <p:spPr>
          <a:xfrm>
            <a:off x="8249782" y="4721816"/>
            <a:ext cx="502810" cy="429826"/>
          </a:xfrm>
          <a:custGeom>
            <a:avLst/>
            <a:gdLst/>
            <a:ahLst/>
            <a:cxnLst/>
            <a:rect l="l" t="t" r="r" b="b"/>
            <a:pathLst>
              <a:path w="502810" h="429826">
                <a:moveTo>
                  <a:pt x="251405" y="0"/>
                </a:moveTo>
                <a:cubicBezTo>
                  <a:pt x="390252" y="0"/>
                  <a:pt x="502810" y="112558"/>
                  <a:pt x="502810" y="251405"/>
                </a:cubicBezTo>
                <a:cubicBezTo>
                  <a:pt x="502810" y="320829"/>
                  <a:pt x="474670" y="383680"/>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no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2" name="Oval 18"/>
          <p:cNvSpPr>
            <a:spLocks noChangeAspect="1"/>
          </p:cNvSpPr>
          <p:nvPr/>
        </p:nvSpPr>
        <p:spPr>
          <a:xfrm>
            <a:off x="7830581" y="4721816"/>
            <a:ext cx="502810" cy="429826"/>
          </a:xfrm>
          <a:custGeom>
            <a:avLst/>
            <a:gdLst/>
            <a:ahLst/>
            <a:cxnLst/>
            <a:rect l="l" t="t" r="r" b="b"/>
            <a:pathLst>
              <a:path w="502810" h="429826">
                <a:moveTo>
                  <a:pt x="251405" y="0"/>
                </a:moveTo>
                <a:cubicBezTo>
                  <a:pt x="390252" y="0"/>
                  <a:pt x="502810" y="112558"/>
                  <a:pt x="502810" y="251405"/>
                </a:cubicBezTo>
                <a:cubicBezTo>
                  <a:pt x="502810" y="320829"/>
                  <a:pt x="474670" y="383680"/>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no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18"/>
          <p:cNvSpPr>
            <a:spLocks noChangeAspect="1"/>
          </p:cNvSpPr>
          <p:nvPr/>
        </p:nvSpPr>
        <p:spPr>
          <a:xfrm>
            <a:off x="8668988" y="4721816"/>
            <a:ext cx="475013" cy="429826"/>
          </a:xfrm>
          <a:custGeom>
            <a:avLst/>
            <a:gdLst/>
            <a:ahLst/>
            <a:cxnLst/>
            <a:rect l="l" t="t" r="r" b="b"/>
            <a:pathLst>
              <a:path w="475013" h="429826">
                <a:moveTo>
                  <a:pt x="251405" y="0"/>
                </a:moveTo>
                <a:cubicBezTo>
                  <a:pt x="338184" y="0"/>
                  <a:pt x="414695" y="43968"/>
                  <a:pt x="459874" y="110842"/>
                </a:cubicBezTo>
                <a:lnTo>
                  <a:pt x="475013" y="138734"/>
                </a:lnTo>
                <a:lnTo>
                  <a:pt x="475013" y="364076"/>
                </a:lnTo>
                <a:lnTo>
                  <a:pt x="459874" y="391968"/>
                </a:lnTo>
                <a:cubicBezTo>
                  <a:pt x="450838" y="405343"/>
                  <a:pt x="440549" y="417801"/>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solidFill>
            <a:schemeClr val="accent1"/>
          </a:solid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9"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
        <p:nvSpPr>
          <p:cNvPr id="3"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6" name="Rectangle 5"/>
          <p:cNvSpPr/>
          <p:nvPr/>
        </p:nvSpPr>
        <p:spPr>
          <a:xfrm>
            <a:off x="5824530" y="4842016"/>
            <a:ext cx="876924" cy="2130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621102" y="4843798"/>
            <a:ext cx="2209479" cy="230832"/>
          </a:xfrm>
          <a:prstGeom prst="rect">
            <a:avLst/>
          </a:prstGeom>
          <a:noFill/>
        </p:spPr>
        <p:txBody>
          <a:bodyPr wrap="square" rtlCol="0" anchor="ctr">
            <a:spAutoFit/>
          </a:bodyPr>
          <a:lstStyle/>
          <a:p>
            <a:pPr algn="r"/>
            <a:r>
              <a:rPr lang="en-US" sz="900" b="0" dirty="0">
                <a:solidFill>
                  <a:schemeClr val="accent2"/>
                </a:solidFill>
                <a:latin typeface="Arial"/>
                <a:cs typeface="Arial"/>
              </a:rPr>
              <a:t>Confidential  ©</a:t>
            </a:r>
            <a:r>
              <a:rPr lang="en-US" sz="900" b="0" baseline="0" dirty="0">
                <a:solidFill>
                  <a:schemeClr val="accent2"/>
                </a:solidFill>
                <a:latin typeface="Arial"/>
                <a:cs typeface="Arial"/>
              </a:rPr>
              <a:t>         </a:t>
            </a:r>
            <a:r>
              <a:rPr lang="en-US" sz="900" b="0" dirty="0">
                <a:solidFill>
                  <a:schemeClr val="accent2"/>
                </a:solidFill>
                <a:latin typeface="Arial"/>
                <a:cs typeface="Arial"/>
              </a:rPr>
              <a:t>Revionics, Inc.</a:t>
            </a:r>
          </a:p>
        </p:txBody>
      </p:sp>
      <p:sp>
        <p:nvSpPr>
          <p:cNvPr id="12"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4" name="Picture 13" descr="Revionics_LogoNoTag_RGB.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Tree>
    <p:extLst>
      <p:ext uri="{BB962C8B-B14F-4D97-AF65-F5344CB8AC3E}">
        <p14:creationId xmlns:p14="http://schemas.microsoft.com/office/powerpoint/2010/main" val="10050315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4026" r:id="rId16"/>
    <p:sldLayoutId id="2147484057" r:id="rId17"/>
    <p:sldLayoutId id="2147484071" r:id="rId18"/>
    <p:sldLayoutId id="2147484072" r:id="rId19"/>
    <p:sldLayoutId id="2147484078" r:id="rId20"/>
    <p:sldLayoutId id="2147484079" r:id="rId21"/>
    <p:sldLayoutId id="2147484080" r:id="rId22"/>
    <p:sldLayoutId id="2147484082" r:id="rId23"/>
    <p:sldLayoutId id="2147484083" r:id="rId24"/>
    <p:sldLayoutId id="2147484084" r:id="rId25"/>
    <p:sldLayoutId id="2147484085" r:id="rId26"/>
    <p:sldLayoutId id="2147484086" r:id="rId27"/>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
        <p:nvSpPr>
          <p:cNvPr id="6"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8" name="Picture 7" descr="Revionics_LogoNoTag_RGB.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Tree>
    <p:extLst>
      <p:ext uri="{BB962C8B-B14F-4D97-AF65-F5344CB8AC3E}">
        <p14:creationId xmlns:p14="http://schemas.microsoft.com/office/powerpoint/2010/main" val="361572355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48" r:id="rId25"/>
    <p:sldLayoutId id="2147483949" r:id="rId26"/>
    <p:sldLayoutId id="2147483980" r:id="rId27"/>
    <p:sldLayoutId id="2147483981" r:id="rId28"/>
    <p:sldLayoutId id="2147484030" r:id="rId29"/>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5576586" y="4843798"/>
            <a:ext cx="1477107" cy="230832"/>
          </a:xfrm>
          <a:prstGeom prst="rect">
            <a:avLst/>
          </a:prstGeom>
          <a:noFill/>
        </p:spPr>
        <p:txBody>
          <a:bodyPr wrap="square" rtlCol="0" anchor="ctr">
            <a:spAutoFit/>
          </a:bodyPr>
          <a:lstStyle>
            <a:defPPr>
              <a:defRPr lang="en-US"/>
            </a:defPPr>
            <a:lvl1pPr algn="r">
              <a:defRPr sz="900">
                <a:solidFill>
                  <a:schemeClr val="accent2"/>
                </a:solidFill>
                <a:latin typeface="Arial"/>
                <a:cs typeface="Arial"/>
              </a:defRPr>
            </a:lvl1pPr>
          </a:lstStyle>
          <a:p>
            <a:pPr marL="0" lvl="0" algn="r" defTabSz="457200" rtl="0" eaLnBrk="1" latinLnBrk="0" hangingPunct="1"/>
            <a:fld id="{C5D07053-EBB2-5842-B449-3BBBAB901982}" type="datetime4">
              <a:rPr lang="en-US" sz="900" kern="1200" smtClean="0">
                <a:solidFill>
                  <a:schemeClr val="accent2"/>
                </a:solidFill>
                <a:latin typeface="Arial"/>
                <a:ea typeface="+mn-ea"/>
                <a:cs typeface="Arial"/>
              </a:rPr>
              <a:pPr marL="0" lvl="0" algn="r" defTabSz="457200" rtl="0" eaLnBrk="1" latinLnBrk="0" hangingPunct="1"/>
              <a:t>October 4, 2021</a:t>
            </a:fld>
            <a:endParaRPr lang="en-US" sz="900" kern="1200" dirty="0">
              <a:solidFill>
                <a:schemeClr val="accent2"/>
              </a:solidFill>
              <a:latin typeface="Arial"/>
              <a:ea typeface="+mn-ea"/>
              <a:cs typeface="Arial"/>
            </a:endParaRPr>
          </a:p>
        </p:txBody>
      </p:sp>
      <p:sp>
        <p:nvSpPr>
          <p:cNvPr id="19" name="Oval 18"/>
          <p:cNvSpPr>
            <a:spLocks noChangeAspect="1"/>
          </p:cNvSpPr>
          <p:nvPr/>
        </p:nvSpPr>
        <p:spPr>
          <a:xfrm>
            <a:off x="8249782" y="4721816"/>
            <a:ext cx="502810" cy="429826"/>
          </a:xfrm>
          <a:custGeom>
            <a:avLst/>
            <a:gdLst/>
            <a:ahLst/>
            <a:cxnLst/>
            <a:rect l="l" t="t" r="r" b="b"/>
            <a:pathLst>
              <a:path w="502810" h="429826">
                <a:moveTo>
                  <a:pt x="251405" y="0"/>
                </a:moveTo>
                <a:cubicBezTo>
                  <a:pt x="390252" y="0"/>
                  <a:pt x="502810" y="112558"/>
                  <a:pt x="502810" y="251405"/>
                </a:cubicBezTo>
                <a:cubicBezTo>
                  <a:pt x="502810" y="320829"/>
                  <a:pt x="474670" y="383680"/>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no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2" name="Oval 18"/>
          <p:cNvSpPr>
            <a:spLocks noChangeAspect="1"/>
          </p:cNvSpPr>
          <p:nvPr/>
        </p:nvSpPr>
        <p:spPr>
          <a:xfrm>
            <a:off x="7830581" y="4721816"/>
            <a:ext cx="502810" cy="429826"/>
          </a:xfrm>
          <a:custGeom>
            <a:avLst/>
            <a:gdLst/>
            <a:ahLst/>
            <a:cxnLst/>
            <a:rect l="l" t="t" r="r" b="b"/>
            <a:pathLst>
              <a:path w="502810" h="429826">
                <a:moveTo>
                  <a:pt x="251405" y="0"/>
                </a:moveTo>
                <a:cubicBezTo>
                  <a:pt x="390252" y="0"/>
                  <a:pt x="502810" y="112558"/>
                  <a:pt x="502810" y="251405"/>
                </a:cubicBezTo>
                <a:cubicBezTo>
                  <a:pt x="502810" y="320829"/>
                  <a:pt x="474670" y="383680"/>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no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18"/>
          <p:cNvSpPr>
            <a:spLocks noChangeAspect="1"/>
          </p:cNvSpPr>
          <p:nvPr/>
        </p:nvSpPr>
        <p:spPr>
          <a:xfrm>
            <a:off x="8668988" y="4721816"/>
            <a:ext cx="475013" cy="429826"/>
          </a:xfrm>
          <a:custGeom>
            <a:avLst/>
            <a:gdLst/>
            <a:ahLst/>
            <a:cxnLst/>
            <a:rect l="l" t="t" r="r" b="b"/>
            <a:pathLst>
              <a:path w="475013" h="429826">
                <a:moveTo>
                  <a:pt x="251405" y="0"/>
                </a:moveTo>
                <a:cubicBezTo>
                  <a:pt x="338184" y="0"/>
                  <a:pt x="414695" y="43968"/>
                  <a:pt x="459874" y="110842"/>
                </a:cubicBezTo>
                <a:lnTo>
                  <a:pt x="475013" y="138734"/>
                </a:lnTo>
                <a:lnTo>
                  <a:pt x="475013" y="364076"/>
                </a:lnTo>
                <a:lnTo>
                  <a:pt x="459874" y="391968"/>
                </a:lnTo>
                <a:cubicBezTo>
                  <a:pt x="450838" y="405343"/>
                  <a:pt x="440549" y="417801"/>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solidFill>
            <a:schemeClr val="accent1"/>
          </a:solid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9"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
        <p:nvSpPr>
          <p:cNvPr id="3"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6" name="Rectangle 5"/>
          <p:cNvSpPr/>
          <p:nvPr/>
        </p:nvSpPr>
        <p:spPr>
          <a:xfrm>
            <a:off x="5824530" y="4842016"/>
            <a:ext cx="876924" cy="2130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621102" y="4843798"/>
            <a:ext cx="2209479" cy="230832"/>
          </a:xfrm>
          <a:prstGeom prst="rect">
            <a:avLst/>
          </a:prstGeom>
          <a:noFill/>
        </p:spPr>
        <p:txBody>
          <a:bodyPr wrap="square" rtlCol="0" anchor="ctr">
            <a:spAutoFit/>
          </a:bodyPr>
          <a:lstStyle/>
          <a:p>
            <a:pPr algn="r"/>
            <a:r>
              <a:rPr lang="en-US" sz="900" b="0" dirty="0">
                <a:solidFill>
                  <a:schemeClr val="accent2"/>
                </a:solidFill>
                <a:latin typeface="Arial"/>
                <a:cs typeface="Arial"/>
              </a:rPr>
              <a:t>Confidential  ©</a:t>
            </a:r>
            <a:r>
              <a:rPr lang="en-US" sz="900" b="0" baseline="0" dirty="0">
                <a:solidFill>
                  <a:schemeClr val="accent2"/>
                </a:solidFill>
                <a:latin typeface="Arial"/>
                <a:cs typeface="Arial"/>
              </a:rPr>
              <a:t>         </a:t>
            </a:r>
            <a:r>
              <a:rPr lang="en-US" sz="900" b="0" dirty="0">
                <a:solidFill>
                  <a:schemeClr val="accent2"/>
                </a:solidFill>
                <a:latin typeface="Arial"/>
                <a:cs typeface="Arial"/>
              </a:rPr>
              <a:t>Revionics, Inc.</a:t>
            </a:r>
          </a:p>
        </p:txBody>
      </p:sp>
      <p:sp>
        <p:nvSpPr>
          <p:cNvPr id="12"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4" name="Picture 13" descr="Revionics_LogoNoTag_RGB.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Tree>
    <p:extLst>
      <p:ext uri="{BB962C8B-B14F-4D97-AF65-F5344CB8AC3E}">
        <p14:creationId xmlns:p14="http://schemas.microsoft.com/office/powerpoint/2010/main" val="160472123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50" r:id="rId17"/>
    <p:sldLayoutId id="2147483951" r:id="rId18"/>
    <p:sldLayoutId id="2147483982" r:id="rId19"/>
    <p:sldLayoutId id="2147483984" r:id="rId20"/>
    <p:sldLayoutId id="2147484028" r:id="rId21"/>
    <p:sldLayoutId id="2147484029" r:id="rId22"/>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320792144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85" r:id="rId24"/>
    <p:sldLayoutId id="2147483986" r:id="rId25"/>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watermark.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73" y="305"/>
            <a:ext cx="1670662" cy="2271747"/>
          </a:xfrm>
          <a:prstGeom prst="rect">
            <a:avLst/>
          </a:prstGeom>
        </p:spPr>
      </p:pic>
      <p:sp>
        <p:nvSpPr>
          <p:cNvPr id="3" name="Text Placeholder 2"/>
          <p:cNvSpPr>
            <a:spLocks noGrp="1"/>
          </p:cNvSpPr>
          <p:nvPr>
            <p:ph type="body" idx="1"/>
          </p:nvPr>
        </p:nvSpPr>
        <p:spPr>
          <a:xfrm>
            <a:off x="717367" y="1200152"/>
            <a:ext cx="7794091" cy="31337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49508" y="283548"/>
            <a:ext cx="7803573" cy="7829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Slide Number Placeholder 8"/>
          <p:cNvSpPr>
            <a:spLocks noGrp="1"/>
          </p:cNvSpPr>
          <p:nvPr>
            <p:ph type="sldNum" sz="quarter" idx="4"/>
          </p:nvPr>
        </p:nvSpPr>
        <p:spPr>
          <a:xfrm>
            <a:off x="7115503" y="4767264"/>
            <a:ext cx="1416193" cy="273844"/>
          </a:xfrm>
          <a:prstGeom prst="rect">
            <a:avLst/>
          </a:prstGeom>
        </p:spPr>
        <p:txBody>
          <a:bodyPr/>
          <a:lstStyle>
            <a:lvl1pPr algn="r">
              <a:defRPr sz="800">
                <a:solidFill>
                  <a:srgbClr val="7F7F7F"/>
                </a:solidFill>
                <a:latin typeface="Century Gothic"/>
                <a:cs typeface="Century Gothic"/>
              </a:defRPr>
            </a:lvl1pPr>
          </a:lstStyle>
          <a:p>
            <a:fld id="{ADEEA8EE-C9D4-DD48-B00D-931649C92A4D}" type="slidenum">
              <a:rPr lang="en-US" smtClean="0"/>
              <a:pPr/>
              <a:t>‹#›</a:t>
            </a:fld>
            <a:endParaRPr lang="en-US" dirty="0"/>
          </a:p>
        </p:txBody>
      </p:sp>
      <p:pic>
        <p:nvPicPr>
          <p:cNvPr id="6" name="Picture 5" descr="logo-watermark.png"/>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973" y="305"/>
            <a:ext cx="1670662" cy="2271747"/>
          </a:xfrm>
          <a:prstGeom prst="rect">
            <a:avLst/>
          </a:prstGeom>
        </p:spPr>
      </p:pic>
      <p:sp>
        <p:nvSpPr>
          <p:cNvPr id="4" name="TextBox 3"/>
          <p:cNvSpPr txBox="1"/>
          <p:nvPr userDrawn="1"/>
        </p:nvSpPr>
        <p:spPr>
          <a:xfrm>
            <a:off x="3106883" y="4767264"/>
            <a:ext cx="3148445"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Confidential  ©2016 Revionics, Inc.</a:t>
            </a:r>
          </a:p>
        </p:txBody>
      </p:sp>
    </p:spTree>
    <p:extLst>
      <p:ext uri="{BB962C8B-B14F-4D97-AF65-F5344CB8AC3E}">
        <p14:creationId xmlns:p14="http://schemas.microsoft.com/office/powerpoint/2010/main" val="127561311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Lst>
  <p:hf hdr="0" dt="0"/>
  <p:txStyles>
    <p:titleStyle>
      <a:lvl1pPr algn="l" defTabSz="457189" rtl="0" eaLnBrk="1" latinLnBrk="0" hangingPunct="1">
        <a:spcBef>
          <a:spcPct val="0"/>
        </a:spcBef>
        <a:buNone/>
        <a:defRPr sz="3200" b="1" kern="1200">
          <a:solidFill>
            <a:srgbClr val="0067A6"/>
          </a:solidFill>
          <a:latin typeface="Century Gothic"/>
          <a:ea typeface="+mj-ea"/>
          <a:cs typeface="Century Gothic"/>
        </a:defRPr>
      </a:lvl1pPr>
    </p:titleStyle>
    <p:bodyStyle>
      <a:lvl1pPr marL="164588" indent="-164588" algn="l" defTabSz="457189" rtl="0" eaLnBrk="1" latinLnBrk="0" hangingPunct="1">
        <a:spcBef>
          <a:spcPts val="600"/>
        </a:spcBef>
        <a:buClr>
          <a:srgbClr val="007550"/>
        </a:buClr>
        <a:buFont typeface="Arial"/>
        <a:buChar char="•"/>
        <a:defRPr sz="2400" kern="1200">
          <a:solidFill>
            <a:srgbClr val="0067A6"/>
          </a:solidFill>
          <a:latin typeface="Century Gothic"/>
          <a:ea typeface="+mn-ea"/>
          <a:cs typeface="Century Gothic"/>
        </a:defRPr>
      </a:lvl1pPr>
      <a:lvl2pPr marL="740645" indent="-192020" algn="l" defTabSz="457189" rtl="0" eaLnBrk="1" latinLnBrk="0" hangingPunct="1">
        <a:spcBef>
          <a:spcPts val="0"/>
        </a:spcBef>
        <a:buClr>
          <a:srgbClr val="007550"/>
        </a:buClr>
        <a:buFont typeface="Arial"/>
        <a:buChar char="–"/>
        <a:defRPr sz="2200" kern="1200">
          <a:solidFill>
            <a:schemeClr val="tx1">
              <a:lumMod val="50000"/>
              <a:lumOff val="50000"/>
            </a:schemeClr>
          </a:solidFill>
          <a:latin typeface="Century Gothic"/>
          <a:ea typeface="+mn-ea"/>
          <a:cs typeface="Century Gothic"/>
        </a:defRPr>
      </a:lvl2pPr>
      <a:lvl3pPr marL="1051534" indent="-137156" algn="l" defTabSz="457189" rtl="0" eaLnBrk="1" latinLnBrk="0" hangingPunct="1">
        <a:spcBef>
          <a:spcPts val="0"/>
        </a:spcBef>
        <a:buClr>
          <a:srgbClr val="007550"/>
        </a:buClr>
        <a:buFont typeface="Arial"/>
        <a:buChar char="•"/>
        <a:defRPr sz="2000" kern="1200">
          <a:solidFill>
            <a:schemeClr val="tx1">
              <a:lumMod val="50000"/>
              <a:lumOff val="50000"/>
            </a:schemeClr>
          </a:solidFill>
          <a:latin typeface="Century Gothic"/>
          <a:ea typeface="+mn-ea"/>
          <a:cs typeface="Century Gothic"/>
        </a:defRPr>
      </a:lvl3pPr>
      <a:lvl4pPr marL="1508723" indent="-137156" algn="l" defTabSz="457189" rtl="0" eaLnBrk="1" latinLnBrk="0" hangingPunct="1">
        <a:spcBef>
          <a:spcPts val="0"/>
        </a:spcBef>
        <a:buClr>
          <a:srgbClr val="007550"/>
        </a:buClr>
        <a:buFont typeface="Arial"/>
        <a:buChar char="–"/>
        <a:defRPr sz="1800" kern="1200">
          <a:solidFill>
            <a:schemeClr val="tx1">
              <a:lumMod val="50000"/>
              <a:lumOff val="50000"/>
            </a:schemeClr>
          </a:solidFill>
          <a:latin typeface="Century Gothic"/>
          <a:ea typeface="+mn-ea"/>
          <a:cs typeface="Century Gothic"/>
        </a:defRPr>
      </a:lvl4pPr>
      <a:lvl5pPr marL="1965911" indent="-137156" algn="l" defTabSz="457189" rtl="0" eaLnBrk="1" latinLnBrk="0" hangingPunct="1">
        <a:spcBef>
          <a:spcPts val="0"/>
        </a:spcBef>
        <a:buClr>
          <a:srgbClr val="007550"/>
        </a:buClr>
        <a:buFont typeface="Arial"/>
        <a:buChar char="»"/>
        <a:defRPr sz="1600" kern="1200">
          <a:solidFill>
            <a:schemeClr val="tx1">
              <a:lumMod val="50000"/>
              <a:lumOff val="50000"/>
            </a:schemeClr>
          </a:solidFill>
          <a:latin typeface="Century Gothic"/>
          <a:ea typeface="+mn-ea"/>
          <a:cs typeface="Century Gothic"/>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3.xml"/><Relationship Id="rId5" Type="http://schemas.openxmlformats.org/officeDocument/2006/relationships/image" Target="../media/image4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4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6.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4205" y="663723"/>
            <a:ext cx="4409580" cy="1629753"/>
          </a:xfrm>
        </p:spPr>
        <p:txBody>
          <a:bodyPr/>
          <a:lstStyle/>
          <a:p>
            <a:r>
              <a:rPr lang="en-US" sz="2800" dirty="0"/>
              <a:t>Revionics Reporting </a:t>
            </a:r>
          </a:p>
        </p:txBody>
      </p:sp>
      <p:sp>
        <p:nvSpPr>
          <p:cNvPr id="3" name="Text Placeholder 2"/>
          <p:cNvSpPr>
            <a:spLocks noGrp="1"/>
          </p:cNvSpPr>
          <p:nvPr>
            <p:ph type="body" sz="quarter" idx="10"/>
          </p:nvPr>
        </p:nvSpPr>
        <p:spPr>
          <a:xfrm>
            <a:off x="4574206" y="2410002"/>
            <a:ext cx="4409580" cy="412339"/>
          </a:xfrm>
        </p:spPr>
        <p:txBody>
          <a:bodyPr/>
          <a:lstStyle/>
          <a:p>
            <a:r>
              <a:rPr lang="en-US" dirty="0"/>
              <a:t>5 October 2021</a:t>
            </a:r>
          </a:p>
          <a:p>
            <a:endParaRPr lang="en-US" dirty="0">
              <a:solidFill>
                <a:schemeClr val="bg1"/>
              </a:solidFill>
            </a:endParaRPr>
          </a:p>
        </p:txBody>
      </p:sp>
    </p:spTree>
    <p:extLst>
      <p:ext uri="{BB962C8B-B14F-4D97-AF65-F5344CB8AC3E}">
        <p14:creationId xmlns:p14="http://schemas.microsoft.com/office/powerpoint/2010/main" val="68415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363" y="794470"/>
            <a:ext cx="8796788" cy="630040"/>
          </a:xfrm>
        </p:spPr>
        <p:txBody>
          <a:bodyPr/>
          <a:lstStyle/>
          <a:p>
            <a:r>
              <a:rPr lang="en-US" dirty="0"/>
              <a:t>Value Measurement by Strategy Dashboard</a:t>
            </a:r>
            <a:br>
              <a:rPr lang="en-US" dirty="0"/>
            </a:br>
            <a:endParaRPr lang="en-US" dirty="0"/>
          </a:p>
        </p:txBody>
      </p:sp>
      <p:sp>
        <p:nvSpPr>
          <p:cNvPr id="4" name="Slide Number Placeholder 3"/>
          <p:cNvSpPr>
            <a:spLocks noGrp="1"/>
          </p:cNvSpPr>
          <p:nvPr>
            <p:ph type="sldNum" sz="quarter" idx="10"/>
          </p:nvPr>
        </p:nvSpPr>
        <p:spPr/>
        <p:txBody>
          <a:bodyPr/>
          <a:lstStyle/>
          <a:p>
            <a:fld id="{ADEEA8EE-C9D4-DD48-B00D-931649C92A4D}" type="slidenum">
              <a:rPr lang="en-US" smtClean="0"/>
              <a:pPr/>
              <a:t>10</a:t>
            </a:fld>
            <a:endParaRPr lang="en-US" dirty="0"/>
          </a:p>
        </p:txBody>
      </p:sp>
      <p:sp>
        <p:nvSpPr>
          <p:cNvPr id="6" name="Content Placeholder 1">
            <a:extLst>
              <a:ext uri="{FF2B5EF4-FFF2-40B4-BE49-F238E27FC236}">
                <a16:creationId xmlns:a16="http://schemas.microsoft.com/office/drawing/2014/main" id="{7B4E0B9A-11F2-415E-B738-9402EAC2119E}"/>
              </a:ext>
            </a:extLst>
          </p:cNvPr>
          <p:cNvSpPr txBox="1">
            <a:spLocks/>
          </p:cNvSpPr>
          <p:nvPr/>
        </p:nvSpPr>
        <p:spPr>
          <a:xfrm>
            <a:off x="404363" y="1076168"/>
            <a:ext cx="7148962" cy="2976659"/>
          </a:xfrm>
          <a:prstGeom prst="rect">
            <a:avLst/>
          </a:prstGeom>
        </p:spPr>
        <p:txBody>
          <a:bodyPr vert="horz" lIns="91440" tIns="45720" rIns="91440" bIns="45720" rtlCol="0">
            <a:normAutofit/>
          </a:bodyPr>
          <a:lstStyle>
            <a:lvl1pPr marL="164592" indent="-164592" algn="l" defTabSz="457200" rtl="0" eaLnBrk="1" latinLnBrk="0" hangingPunct="1">
              <a:spcBef>
                <a:spcPts val="600"/>
              </a:spcBef>
              <a:spcAft>
                <a:spcPts val="0"/>
              </a:spcAft>
              <a:buClr>
                <a:schemeClr val="accent2"/>
              </a:buClr>
              <a:buFont typeface="Arial"/>
              <a:buChar char="•"/>
              <a:defRPr sz="2400" kern="1200" baseline="0">
                <a:solidFill>
                  <a:schemeClr val="tx2"/>
                </a:solidFill>
                <a:latin typeface="Arial"/>
                <a:ea typeface="+mn-ea"/>
                <a:cs typeface="Arial"/>
              </a:defRPr>
            </a:lvl1pPr>
            <a:lvl2pPr marL="649224" indent="-192024" algn="l" defTabSz="457200" rtl="0" eaLnBrk="1" latinLnBrk="0" hangingPunct="1">
              <a:spcBef>
                <a:spcPts val="0"/>
              </a:spcBef>
              <a:spcAft>
                <a:spcPts val="0"/>
              </a:spcAft>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spcAft>
                <a:spcPts val="0"/>
              </a:spcAft>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spcAft>
                <a:spcPts val="0"/>
              </a:spcAft>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spcAft>
                <a:spcPts val="0"/>
              </a:spcAft>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0070C0"/>
              </a:solidFill>
            </a:endParaRPr>
          </a:p>
          <a:p>
            <a:pPr marL="0"/>
            <a:r>
              <a:rPr lang="en-US" sz="1400" dirty="0">
                <a:solidFill>
                  <a:schemeClr val="accent3">
                    <a:lumMod val="60000"/>
                    <a:lumOff val="40000"/>
                  </a:schemeClr>
                </a:solidFill>
              </a:rPr>
              <a:t>A – </a:t>
            </a:r>
            <a:r>
              <a:rPr lang="en-US" sz="1400" dirty="0">
                <a:solidFill>
                  <a:srgbClr val="0070C0"/>
                </a:solidFill>
                <a:latin typeface="+mn-lt"/>
                <a:cs typeface="+mn-cs"/>
              </a:rPr>
              <a:t>Allows to view revenue, profit, and unit lifts by pricing strategy for a selected week.  	</a:t>
            </a:r>
          </a:p>
          <a:p>
            <a:pPr marL="0"/>
            <a:r>
              <a:rPr lang="en-US" sz="1400" dirty="0">
                <a:solidFill>
                  <a:schemeClr val="accent3">
                    <a:lumMod val="60000"/>
                    <a:lumOff val="40000"/>
                  </a:schemeClr>
                </a:solidFill>
              </a:rPr>
              <a:t>B – </a:t>
            </a:r>
            <a:r>
              <a:rPr lang="en-US" sz="1400" dirty="0">
                <a:solidFill>
                  <a:srgbClr val="0070C0"/>
                </a:solidFill>
                <a:latin typeface="+mn-lt"/>
                <a:cs typeface="+mn-cs"/>
              </a:rPr>
              <a:t>Options to further break down the analysis by product and for exported prices.</a:t>
            </a:r>
          </a:p>
          <a:p>
            <a:endParaRPr lang="en-US" sz="1400" b="1" dirty="0"/>
          </a:p>
          <a:p>
            <a:r>
              <a:rPr lang="en-US" sz="1400" b="1" dirty="0"/>
              <a:t>Global Filters (affect all tabs)</a:t>
            </a:r>
          </a:p>
          <a:p>
            <a:endParaRPr lang="en-US" sz="1400" dirty="0">
              <a:solidFill>
                <a:srgbClr val="0070C0"/>
              </a:solidFill>
            </a:endParaRPr>
          </a:p>
        </p:txBody>
      </p:sp>
      <p:pic>
        <p:nvPicPr>
          <p:cNvPr id="9" name="Picture 8"/>
          <p:cNvPicPr>
            <a:picLocks noChangeAspect="1"/>
          </p:cNvPicPr>
          <p:nvPr/>
        </p:nvPicPr>
        <p:blipFill>
          <a:blip r:embed="rId2"/>
          <a:stretch>
            <a:fillRect/>
          </a:stretch>
        </p:blipFill>
        <p:spPr>
          <a:xfrm>
            <a:off x="404363" y="3067050"/>
            <a:ext cx="5143500" cy="742950"/>
          </a:xfrm>
          <a:prstGeom prst="rect">
            <a:avLst/>
          </a:prstGeom>
        </p:spPr>
      </p:pic>
    </p:spTree>
    <p:extLst>
      <p:ext uri="{BB962C8B-B14F-4D97-AF65-F5344CB8AC3E}">
        <p14:creationId xmlns:p14="http://schemas.microsoft.com/office/powerpoint/2010/main" val="318252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362" y="479450"/>
            <a:ext cx="8796788" cy="630040"/>
          </a:xfrm>
        </p:spPr>
        <p:txBody>
          <a:bodyPr/>
          <a:lstStyle/>
          <a:p>
            <a:r>
              <a:rPr lang="en-US" sz="2800" dirty="0"/>
              <a:t>Value Measurement by Strategy Dashboard</a:t>
            </a:r>
            <a:br>
              <a:rPr lang="en-US" dirty="0"/>
            </a:br>
            <a:endParaRPr lang="en-US" dirty="0"/>
          </a:p>
        </p:txBody>
      </p:sp>
      <p:sp>
        <p:nvSpPr>
          <p:cNvPr id="4" name="Slide Number Placeholder 3"/>
          <p:cNvSpPr>
            <a:spLocks noGrp="1"/>
          </p:cNvSpPr>
          <p:nvPr>
            <p:ph type="sldNum" sz="quarter" idx="10"/>
          </p:nvPr>
        </p:nvSpPr>
        <p:spPr/>
        <p:txBody>
          <a:bodyPr/>
          <a:lstStyle/>
          <a:p>
            <a:fld id="{ADEEA8EE-C9D4-DD48-B00D-931649C92A4D}" type="slidenum">
              <a:rPr lang="en-US" smtClean="0"/>
              <a:pPr/>
              <a:t>11</a:t>
            </a:fld>
            <a:endParaRPr lang="en-US" dirty="0"/>
          </a:p>
        </p:txBody>
      </p:sp>
      <p:sp>
        <p:nvSpPr>
          <p:cNvPr id="5" name="Text Placeholder 4"/>
          <p:cNvSpPr>
            <a:spLocks noGrp="1"/>
          </p:cNvSpPr>
          <p:nvPr>
            <p:ph type="body" idx="13"/>
          </p:nvPr>
        </p:nvSpPr>
        <p:spPr>
          <a:xfrm>
            <a:off x="404363" y="1169975"/>
            <a:ext cx="8479272" cy="302069"/>
          </a:xfrm>
        </p:spPr>
        <p:txBody>
          <a:bodyPr/>
          <a:lstStyle/>
          <a:p>
            <a:r>
              <a:rPr lang="en-US" dirty="0"/>
              <a:t>Lift by Strategy tab</a:t>
            </a:r>
          </a:p>
          <a:p>
            <a:endParaRPr lang="en-US" dirty="0"/>
          </a:p>
        </p:txBody>
      </p:sp>
      <p:sp>
        <p:nvSpPr>
          <p:cNvPr id="6" name="Content Placeholder 1">
            <a:extLst>
              <a:ext uri="{FF2B5EF4-FFF2-40B4-BE49-F238E27FC236}">
                <a16:creationId xmlns:a16="http://schemas.microsoft.com/office/drawing/2014/main" id="{7B4E0B9A-11F2-415E-B738-9402EAC2119E}"/>
              </a:ext>
            </a:extLst>
          </p:cNvPr>
          <p:cNvSpPr txBox="1">
            <a:spLocks/>
          </p:cNvSpPr>
          <p:nvPr/>
        </p:nvSpPr>
        <p:spPr>
          <a:xfrm>
            <a:off x="404363" y="1076168"/>
            <a:ext cx="2410918" cy="2976659"/>
          </a:xfrm>
          <a:prstGeom prst="rect">
            <a:avLst/>
          </a:prstGeom>
        </p:spPr>
        <p:txBody>
          <a:bodyPr vert="horz" lIns="91440" tIns="45720" rIns="91440" bIns="45720" rtlCol="0">
            <a:normAutofit lnSpcReduction="10000"/>
          </a:bodyPr>
          <a:lstStyle>
            <a:lvl1pPr marL="164592" indent="-164592" algn="l" defTabSz="457200" rtl="0" eaLnBrk="1" latinLnBrk="0" hangingPunct="1">
              <a:spcBef>
                <a:spcPts val="600"/>
              </a:spcBef>
              <a:spcAft>
                <a:spcPts val="0"/>
              </a:spcAft>
              <a:buClr>
                <a:schemeClr val="accent2"/>
              </a:buClr>
              <a:buFont typeface="Arial"/>
              <a:buChar char="•"/>
              <a:defRPr sz="2400" kern="1200" baseline="0">
                <a:solidFill>
                  <a:schemeClr val="tx2"/>
                </a:solidFill>
                <a:latin typeface="Arial"/>
                <a:ea typeface="+mn-ea"/>
                <a:cs typeface="Arial"/>
              </a:defRPr>
            </a:lvl1pPr>
            <a:lvl2pPr marL="649224" indent="-192024" algn="l" defTabSz="457200" rtl="0" eaLnBrk="1" latinLnBrk="0" hangingPunct="1">
              <a:spcBef>
                <a:spcPts val="0"/>
              </a:spcBef>
              <a:spcAft>
                <a:spcPts val="0"/>
              </a:spcAft>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spcAft>
                <a:spcPts val="0"/>
              </a:spcAft>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spcAft>
                <a:spcPts val="0"/>
              </a:spcAft>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spcAft>
                <a:spcPts val="0"/>
              </a:spcAft>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0070C0"/>
              </a:solidFill>
            </a:endParaRPr>
          </a:p>
          <a:p>
            <a:r>
              <a:rPr lang="en-US" sz="1400" dirty="0">
                <a:solidFill>
                  <a:srgbClr val="0070C0"/>
                </a:solidFill>
                <a:latin typeface="+mn-lt"/>
                <a:cs typeface="+mn-cs"/>
              </a:rPr>
              <a:t>View weekly trends and cumulative values for revenue, profit, and unit lift.</a:t>
            </a:r>
          </a:p>
          <a:p>
            <a:pPr marL="0" indent="0">
              <a:buNone/>
            </a:pPr>
            <a:endParaRPr lang="en-US" sz="1400" dirty="0"/>
          </a:p>
          <a:p>
            <a:r>
              <a:rPr lang="en-US" sz="1400" dirty="0">
                <a:solidFill>
                  <a:srgbClr val="0070C0"/>
                </a:solidFill>
                <a:latin typeface="+mn-lt"/>
                <a:cs typeface="+mn-cs"/>
              </a:rPr>
              <a:t>On the right, view a breakdown of lifts by the strategies associated with prices exported from Revionics (only one strategy shown in example).</a:t>
            </a:r>
          </a:p>
        </p:txBody>
      </p:sp>
      <p:pic>
        <p:nvPicPr>
          <p:cNvPr id="7" name="image41.png" descr="þÿ"/>
          <p:cNvPicPr/>
          <p:nvPr/>
        </p:nvPicPr>
        <p:blipFill>
          <a:blip r:embed="rId2" cstate="print"/>
          <a:stretch>
            <a:fillRect/>
          </a:stretch>
        </p:blipFill>
        <p:spPr>
          <a:xfrm>
            <a:off x="2815280" y="929206"/>
            <a:ext cx="6293485" cy="3807460"/>
          </a:xfrm>
          <a:prstGeom prst="rect">
            <a:avLst/>
          </a:prstGeom>
        </p:spPr>
      </p:pic>
    </p:spTree>
    <p:extLst>
      <p:ext uri="{BB962C8B-B14F-4D97-AF65-F5344CB8AC3E}">
        <p14:creationId xmlns:p14="http://schemas.microsoft.com/office/powerpoint/2010/main" val="214677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362" y="479450"/>
            <a:ext cx="8796788" cy="630040"/>
          </a:xfrm>
        </p:spPr>
        <p:txBody>
          <a:bodyPr/>
          <a:lstStyle/>
          <a:p>
            <a:r>
              <a:rPr lang="en-US" sz="2800" dirty="0"/>
              <a:t>Value Measurement by Strategy Dashboard</a:t>
            </a:r>
            <a:br>
              <a:rPr lang="en-US" dirty="0"/>
            </a:br>
            <a:endParaRPr lang="en-US" dirty="0"/>
          </a:p>
        </p:txBody>
      </p:sp>
      <p:sp>
        <p:nvSpPr>
          <p:cNvPr id="4" name="Slide Number Placeholder 3"/>
          <p:cNvSpPr>
            <a:spLocks noGrp="1"/>
          </p:cNvSpPr>
          <p:nvPr>
            <p:ph type="sldNum" sz="quarter" idx="10"/>
          </p:nvPr>
        </p:nvSpPr>
        <p:spPr/>
        <p:txBody>
          <a:bodyPr/>
          <a:lstStyle/>
          <a:p>
            <a:fld id="{ADEEA8EE-C9D4-DD48-B00D-931649C92A4D}" type="slidenum">
              <a:rPr lang="en-US" smtClean="0"/>
              <a:pPr/>
              <a:t>12</a:t>
            </a:fld>
            <a:endParaRPr lang="en-US" dirty="0"/>
          </a:p>
        </p:txBody>
      </p:sp>
      <p:sp>
        <p:nvSpPr>
          <p:cNvPr id="5" name="Text Placeholder 4"/>
          <p:cNvSpPr>
            <a:spLocks noGrp="1"/>
          </p:cNvSpPr>
          <p:nvPr>
            <p:ph type="body" idx="13"/>
          </p:nvPr>
        </p:nvSpPr>
        <p:spPr>
          <a:xfrm>
            <a:off x="404363" y="1169975"/>
            <a:ext cx="8479272" cy="302069"/>
          </a:xfrm>
        </p:spPr>
        <p:txBody>
          <a:bodyPr/>
          <a:lstStyle/>
          <a:p>
            <a:r>
              <a:rPr lang="en-US" dirty="0"/>
              <a:t>Lift by Product and Strategy tab</a:t>
            </a:r>
          </a:p>
          <a:p>
            <a:endParaRPr lang="en-US" dirty="0"/>
          </a:p>
        </p:txBody>
      </p:sp>
      <p:sp>
        <p:nvSpPr>
          <p:cNvPr id="6" name="Content Placeholder 1">
            <a:extLst>
              <a:ext uri="{FF2B5EF4-FFF2-40B4-BE49-F238E27FC236}">
                <a16:creationId xmlns:a16="http://schemas.microsoft.com/office/drawing/2014/main" id="{7B4E0B9A-11F2-415E-B738-9402EAC2119E}"/>
              </a:ext>
            </a:extLst>
          </p:cNvPr>
          <p:cNvSpPr txBox="1">
            <a:spLocks/>
          </p:cNvSpPr>
          <p:nvPr/>
        </p:nvSpPr>
        <p:spPr>
          <a:xfrm>
            <a:off x="404363" y="1076168"/>
            <a:ext cx="2410918" cy="2976659"/>
          </a:xfrm>
          <a:prstGeom prst="rect">
            <a:avLst/>
          </a:prstGeom>
        </p:spPr>
        <p:txBody>
          <a:bodyPr vert="horz" lIns="91440" tIns="45720" rIns="91440" bIns="45720" rtlCol="0">
            <a:normAutofit/>
          </a:bodyPr>
          <a:lstStyle>
            <a:lvl1pPr marL="164592" indent="-164592" algn="l" defTabSz="457200" rtl="0" eaLnBrk="1" latinLnBrk="0" hangingPunct="1">
              <a:spcBef>
                <a:spcPts val="600"/>
              </a:spcBef>
              <a:spcAft>
                <a:spcPts val="0"/>
              </a:spcAft>
              <a:buClr>
                <a:schemeClr val="accent2"/>
              </a:buClr>
              <a:buFont typeface="Arial"/>
              <a:buChar char="•"/>
              <a:defRPr sz="2400" kern="1200" baseline="0">
                <a:solidFill>
                  <a:schemeClr val="tx2"/>
                </a:solidFill>
                <a:latin typeface="Arial"/>
                <a:ea typeface="+mn-ea"/>
                <a:cs typeface="Arial"/>
              </a:defRPr>
            </a:lvl1pPr>
            <a:lvl2pPr marL="649224" indent="-192024" algn="l" defTabSz="457200" rtl="0" eaLnBrk="1" latinLnBrk="0" hangingPunct="1">
              <a:spcBef>
                <a:spcPts val="0"/>
              </a:spcBef>
              <a:spcAft>
                <a:spcPts val="0"/>
              </a:spcAft>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spcAft>
                <a:spcPts val="0"/>
              </a:spcAft>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spcAft>
                <a:spcPts val="0"/>
              </a:spcAft>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spcAft>
                <a:spcPts val="0"/>
              </a:spcAft>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0070C0"/>
              </a:solidFill>
            </a:endParaRPr>
          </a:p>
          <a:p>
            <a:r>
              <a:rPr lang="en-US" sz="1400" dirty="0">
                <a:solidFill>
                  <a:srgbClr val="0070C0"/>
                </a:solidFill>
                <a:latin typeface="+mn-lt"/>
                <a:cs typeface="+mn-cs"/>
              </a:rPr>
              <a:t>Heat map comparison of lifts across product hierarchy nodes and strategies.</a:t>
            </a:r>
          </a:p>
        </p:txBody>
      </p:sp>
      <p:pic>
        <p:nvPicPr>
          <p:cNvPr id="2" name="Picture 1"/>
          <p:cNvPicPr>
            <a:picLocks noChangeAspect="1"/>
          </p:cNvPicPr>
          <p:nvPr/>
        </p:nvPicPr>
        <p:blipFill>
          <a:blip r:embed="rId2"/>
          <a:stretch>
            <a:fillRect/>
          </a:stretch>
        </p:blipFill>
        <p:spPr>
          <a:xfrm>
            <a:off x="3179290" y="1169975"/>
            <a:ext cx="5657850" cy="3451289"/>
          </a:xfrm>
          <a:prstGeom prst="rect">
            <a:avLst/>
          </a:prstGeom>
        </p:spPr>
      </p:pic>
    </p:spTree>
    <p:extLst>
      <p:ext uri="{BB962C8B-B14F-4D97-AF65-F5344CB8AC3E}">
        <p14:creationId xmlns:p14="http://schemas.microsoft.com/office/powerpoint/2010/main" val="63846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362" y="479450"/>
            <a:ext cx="8796788" cy="630040"/>
          </a:xfrm>
        </p:spPr>
        <p:txBody>
          <a:bodyPr/>
          <a:lstStyle/>
          <a:p>
            <a:r>
              <a:rPr lang="en-US" sz="2800" dirty="0"/>
              <a:t>Value Measurement by Strategy Dashboard</a:t>
            </a:r>
            <a:br>
              <a:rPr lang="en-US" dirty="0"/>
            </a:br>
            <a:endParaRPr lang="en-US" dirty="0"/>
          </a:p>
        </p:txBody>
      </p:sp>
      <p:sp>
        <p:nvSpPr>
          <p:cNvPr id="4" name="Slide Number Placeholder 3"/>
          <p:cNvSpPr>
            <a:spLocks noGrp="1"/>
          </p:cNvSpPr>
          <p:nvPr>
            <p:ph type="sldNum" sz="quarter" idx="10"/>
          </p:nvPr>
        </p:nvSpPr>
        <p:spPr/>
        <p:txBody>
          <a:bodyPr/>
          <a:lstStyle/>
          <a:p>
            <a:fld id="{ADEEA8EE-C9D4-DD48-B00D-931649C92A4D}" type="slidenum">
              <a:rPr lang="en-US" smtClean="0"/>
              <a:pPr/>
              <a:t>13</a:t>
            </a:fld>
            <a:endParaRPr lang="en-US" dirty="0"/>
          </a:p>
        </p:txBody>
      </p:sp>
      <p:sp>
        <p:nvSpPr>
          <p:cNvPr id="5" name="Text Placeholder 4"/>
          <p:cNvSpPr>
            <a:spLocks noGrp="1"/>
          </p:cNvSpPr>
          <p:nvPr>
            <p:ph type="body" idx="13"/>
          </p:nvPr>
        </p:nvSpPr>
        <p:spPr>
          <a:xfrm>
            <a:off x="456696" y="936364"/>
            <a:ext cx="8479272" cy="302069"/>
          </a:xfrm>
        </p:spPr>
        <p:txBody>
          <a:bodyPr/>
          <a:lstStyle/>
          <a:p>
            <a:r>
              <a:rPr lang="en-US" dirty="0"/>
              <a:t>Exported Prices tab</a:t>
            </a:r>
          </a:p>
        </p:txBody>
      </p:sp>
      <p:sp>
        <p:nvSpPr>
          <p:cNvPr id="6" name="Content Placeholder 1">
            <a:extLst>
              <a:ext uri="{FF2B5EF4-FFF2-40B4-BE49-F238E27FC236}">
                <a16:creationId xmlns:a16="http://schemas.microsoft.com/office/drawing/2014/main" id="{7B4E0B9A-11F2-415E-B738-9402EAC2119E}"/>
              </a:ext>
            </a:extLst>
          </p:cNvPr>
          <p:cNvSpPr txBox="1">
            <a:spLocks/>
          </p:cNvSpPr>
          <p:nvPr/>
        </p:nvSpPr>
        <p:spPr>
          <a:xfrm>
            <a:off x="404363" y="1597978"/>
            <a:ext cx="2410918" cy="2976659"/>
          </a:xfrm>
          <a:prstGeom prst="rect">
            <a:avLst/>
          </a:prstGeom>
        </p:spPr>
        <p:txBody>
          <a:bodyPr vert="horz" lIns="91440" tIns="45720" rIns="91440" bIns="45720" rtlCol="0">
            <a:normAutofit/>
          </a:bodyPr>
          <a:lstStyle>
            <a:lvl1pPr marL="164592" indent="-164592" algn="l" defTabSz="457200" rtl="0" eaLnBrk="1" latinLnBrk="0" hangingPunct="1">
              <a:spcBef>
                <a:spcPts val="600"/>
              </a:spcBef>
              <a:spcAft>
                <a:spcPts val="0"/>
              </a:spcAft>
              <a:buClr>
                <a:schemeClr val="accent2"/>
              </a:buClr>
              <a:buFont typeface="Arial"/>
              <a:buChar char="•"/>
              <a:defRPr sz="2400" kern="1200" baseline="0">
                <a:solidFill>
                  <a:schemeClr val="tx2"/>
                </a:solidFill>
                <a:latin typeface="Arial"/>
                <a:ea typeface="+mn-ea"/>
                <a:cs typeface="Arial"/>
              </a:defRPr>
            </a:lvl1pPr>
            <a:lvl2pPr marL="649224" indent="-192024" algn="l" defTabSz="457200" rtl="0" eaLnBrk="1" latinLnBrk="0" hangingPunct="1">
              <a:spcBef>
                <a:spcPts val="0"/>
              </a:spcBef>
              <a:spcAft>
                <a:spcPts val="0"/>
              </a:spcAft>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spcAft>
                <a:spcPts val="0"/>
              </a:spcAft>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spcAft>
                <a:spcPts val="0"/>
              </a:spcAft>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spcAft>
                <a:spcPts val="0"/>
              </a:spcAft>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rgbClr val="0070C0"/>
                </a:solidFill>
                <a:latin typeface="+mn-lt"/>
                <a:cs typeface="+mn-cs"/>
              </a:rPr>
              <a:t>Comparison of lifts by strategy for exported prices that were Suggested Implemented versus price locks.</a:t>
            </a:r>
          </a:p>
        </p:txBody>
      </p:sp>
      <p:pic>
        <p:nvPicPr>
          <p:cNvPr id="7" name="Picture 6"/>
          <p:cNvPicPr>
            <a:picLocks noChangeAspect="1"/>
          </p:cNvPicPr>
          <p:nvPr/>
        </p:nvPicPr>
        <p:blipFill>
          <a:blip r:embed="rId2"/>
          <a:stretch>
            <a:fillRect/>
          </a:stretch>
        </p:blipFill>
        <p:spPr>
          <a:xfrm>
            <a:off x="3084155" y="1109490"/>
            <a:ext cx="5679016" cy="3529013"/>
          </a:xfrm>
          <a:prstGeom prst="rect">
            <a:avLst/>
          </a:prstGeom>
        </p:spPr>
      </p:pic>
    </p:spTree>
    <p:extLst>
      <p:ext uri="{BB962C8B-B14F-4D97-AF65-F5344CB8AC3E}">
        <p14:creationId xmlns:p14="http://schemas.microsoft.com/office/powerpoint/2010/main" val="367805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89288" y="2042566"/>
            <a:ext cx="5108575" cy="1193800"/>
          </a:xfrm>
        </p:spPr>
        <p:txBody>
          <a:bodyPr/>
          <a:lstStyle/>
          <a:p>
            <a:r>
              <a:rPr lang="en-GB" dirty="0"/>
              <a:t>Performance Intelligence</a:t>
            </a:r>
          </a:p>
          <a:p>
            <a:r>
              <a:rPr lang="en-GB" dirty="0"/>
              <a:t>Exports &amp; Compliance</a:t>
            </a:r>
          </a:p>
          <a:p>
            <a:endParaRPr lang="en-US" dirty="0"/>
          </a:p>
        </p:txBody>
      </p:sp>
      <p:sp>
        <p:nvSpPr>
          <p:cNvPr id="4" name="Slide Number Placeholder 3"/>
          <p:cNvSpPr>
            <a:spLocks noGrp="1"/>
          </p:cNvSpPr>
          <p:nvPr>
            <p:ph type="sldNum" sz="quarter" idx="4"/>
          </p:nvPr>
        </p:nvSpPr>
        <p:spPr/>
        <p:txBody>
          <a:bodyPr/>
          <a:lstStyle/>
          <a:p>
            <a:fld id="{ADEEA8EE-C9D4-DD48-B00D-931649C92A4D}" type="slidenum">
              <a:rPr lang="en-US" smtClean="0"/>
              <a:pPr/>
              <a:t>14</a:t>
            </a:fld>
            <a:endParaRPr lang="en-US" dirty="0"/>
          </a:p>
        </p:txBody>
      </p:sp>
    </p:spTree>
    <p:extLst>
      <p:ext uri="{BB962C8B-B14F-4D97-AF65-F5344CB8AC3E}">
        <p14:creationId xmlns:p14="http://schemas.microsoft.com/office/powerpoint/2010/main" val="3190836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EA43-D863-8A47-BA64-497F2BACFA9F}"/>
              </a:ext>
            </a:extLst>
          </p:cNvPr>
          <p:cNvSpPr>
            <a:spLocks noGrp="1"/>
          </p:cNvSpPr>
          <p:nvPr>
            <p:ph type="title"/>
          </p:nvPr>
        </p:nvSpPr>
        <p:spPr/>
        <p:txBody>
          <a:bodyPr/>
          <a:lstStyle/>
          <a:p>
            <a:r>
              <a:rPr lang="en-US" dirty="0"/>
              <a:t>Export Classification</a:t>
            </a:r>
          </a:p>
        </p:txBody>
      </p:sp>
      <p:sp>
        <p:nvSpPr>
          <p:cNvPr id="4" name="Text Placeholder 3">
            <a:extLst>
              <a:ext uri="{FF2B5EF4-FFF2-40B4-BE49-F238E27FC236}">
                <a16:creationId xmlns:a16="http://schemas.microsoft.com/office/drawing/2014/main" id="{AEEEDD0D-FF7F-B04B-B491-DD1770550B88}"/>
              </a:ext>
            </a:extLst>
          </p:cNvPr>
          <p:cNvSpPr>
            <a:spLocks noGrp="1"/>
          </p:cNvSpPr>
          <p:nvPr>
            <p:ph type="body" idx="13"/>
          </p:nvPr>
        </p:nvSpPr>
        <p:spPr/>
        <p:txBody>
          <a:bodyPr/>
          <a:lstStyle/>
          <a:p>
            <a:r>
              <a:rPr lang="en-US" dirty="0"/>
              <a:t>Classification Based on Implementation of Prices</a:t>
            </a:r>
          </a:p>
        </p:txBody>
      </p:sp>
      <p:cxnSp>
        <p:nvCxnSpPr>
          <p:cNvPr id="6" name="Straight Connector 5">
            <a:extLst>
              <a:ext uri="{FF2B5EF4-FFF2-40B4-BE49-F238E27FC236}">
                <a16:creationId xmlns:a16="http://schemas.microsoft.com/office/drawing/2014/main" id="{A6F91BC4-ECA9-CC46-961F-A0CEC6B62B80}"/>
              </a:ext>
            </a:extLst>
          </p:cNvPr>
          <p:cNvCxnSpPr>
            <a:cxnSpLocks/>
            <a:stCxn id="25" idx="0"/>
          </p:cNvCxnSpPr>
          <p:nvPr/>
        </p:nvCxnSpPr>
        <p:spPr>
          <a:xfrm flipV="1">
            <a:off x="2859273" y="3925286"/>
            <a:ext cx="132068" cy="1"/>
          </a:xfrm>
          <a:prstGeom prst="line">
            <a:avLst/>
          </a:prstGeom>
          <a:ln>
            <a:solidFill>
              <a:srgbClr val="F6443B"/>
            </a:solidFill>
            <a:tailEnd type="diamond"/>
          </a:ln>
        </p:spPr>
        <p:style>
          <a:lnRef idx="1">
            <a:schemeClr val="accent1"/>
          </a:lnRef>
          <a:fillRef idx="0">
            <a:schemeClr val="accent1"/>
          </a:fillRef>
          <a:effectRef idx="0">
            <a:schemeClr val="accent1"/>
          </a:effectRef>
          <a:fontRef idx="minor">
            <a:schemeClr val="tx1"/>
          </a:fontRef>
        </p:style>
      </p:cxnSp>
      <p:sp>
        <p:nvSpPr>
          <p:cNvPr id="10" name="Oval 6">
            <a:extLst>
              <a:ext uri="{FF2B5EF4-FFF2-40B4-BE49-F238E27FC236}">
                <a16:creationId xmlns:a16="http://schemas.microsoft.com/office/drawing/2014/main" id="{0C73FD79-688A-AC40-808B-15E017305F0E}"/>
              </a:ext>
            </a:extLst>
          </p:cNvPr>
          <p:cNvSpPr>
            <a:spLocks noChangeArrowheads="1"/>
          </p:cNvSpPr>
          <p:nvPr/>
        </p:nvSpPr>
        <p:spPr bwMode="auto">
          <a:xfrm>
            <a:off x="1765740" y="1734999"/>
            <a:ext cx="1088798" cy="1088798"/>
          </a:xfrm>
          <a:prstGeom prst="ellipse">
            <a:avLst/>
          </a:prstGeom>
          <a:gradFill flip="none" rotWithShape="1">
            <a:gsLst>
              <a:gs pos="100000">
                <a:srgbClr val="4186A2"/>
              </a:gs>
              <a:gs pos="0">
                <a:srgbClr val="B0F7F4"/>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5A289831-6227-A441-AAF3-00AD02BC75CE}"/>
              </a:ext>
            </a:extLst>
          </p:cNvPr>
          <p:cNvSpPr>
            <a:spLocks/>
          </p:cNvSpPr>
          <p:nvPr/>
        </p:nvSpPr>
        <p:spPr bwMode="auto">
          <a:xfrm>
            <a:off x="1765740" y="1734999"/>
            <a:ext cx="1088798" cy="1088798"/>
          </a:xfrm>
          <a:custGeom>
            <a:avLst/>
            <a:gdLst>
              <a:gd name="T0" fmla="*/ 1014 w 1014"/>
              <a:gd name="T1" fmla="*/ 507 h 1014"/>
              <a:gd name="T2" fmla="*/ 508 w 1014"/>
              <a:gd name="T3" fmla="*/ 1014 h 1014"/>
              <a:gd name="T4" fmla="*/ 0 w 1014"/>
              <a:gd name="T5" fmla="*/ 507 h 1014"/>
              <a:gd name="T6" fmla="*/ 508 w 1014"/>
              <a:gd name="T7" fmla="*/ 0 h 1014"/>
              <a:gd name="T8" fmla="*/ 1014 w 1014"/>
              <a:gd name="T9" fmla="*/ 507 h 1014"/>
            </a:gdLst>
            <a:ahLst/>
            <a:cxnLst>
              <a:cxn ang="0">
                <a:pos x="T0" y="T1"/>
              </a:cxn>
              <a:cxn ang="0">
                <a:pos x="T2" y="T3"/>
              </a:cxn>
              <a:cxn ang="0">
                <a:pos x="T4" y="T5"/>
              </a:cxn>
              <a:cxn ang="0">
                <a:pos x="T6" y="T7"/>
              </a:cxn>
              <a:cxn ang="0">
                <a:pos x="T8" y="T9"/>
              </a:cxn>
            </a:cxnLst>
            <a:rect l="0" t="0" r="r" b="b"/>
            <a:pathLst>
              <a:path w="1014" h="1014">
                <a:moveTo>
                  <a:pt x="1014" y="507"/>
                </a:moveTo>
                <a:lnTo>
                  <a:pt x="508" y="1014"/>
                </a:lnTo>
                <a:lnTo>
                  <a:pt x="0" y="507"/>
                </a:lnTo>
                <a:lnTo>
                  <a:pt x="508" y="0"/>
                </a:lnTo>
                <a:lnTo>
                  <a:pt x="1014" y="507"/>
                </a:lnTo>
                <a:close/>
              </a:path>
            </a:pathLst>
          </a:custGeom>
          <a:gradFill>
            <a:gsLst>
              <a:gs pos="100000">
                <a:srgbClr val="B0F7F4"/>
              </a:gs>
              <a:gs pos="0">
                <a:schemeClr val="bg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Oval 8">
            <a:extLst>
              <a:ext uri="{FF2B5EF4-FFF2-40B4-BE49-F238E27FC236}">
                <a16:creationId xmlns:a16="http://schemas.microsoft.com/office/drawing/2014/main" id="{531DB2C7-0B61-F243-BFC6-AA0BC0581011}"/>
              </a:ext>
            </a:extLst>
          </p:cNvPr>
          <p:cNvSpPr>
            <a:spLocks noChangeArrowheads="1"/>
          </p:cNvSpPr>
          <p:nvPr/>
        </p:nvSpPr>
        <p:spPr bwMode="auto">
          <a:xfrm>
            <a:off x="1772623" y="3380887"/>
            <a:ext cx="1086650" cy="1088798"/>
          </a:xfrm>
          <a:prstGeom prst="ellipse">
            <a:avLst/>
          </a:prstGeom>
          <a:gradFill flip="none" rotWithShape="1">
            <a:gsLst>
              <a:gs pos="0">
                <a:srgbClr val="4E2230"/>
              </a:gs>
              <a:gs pos="100000">
                <a:srgbClr val="F6443B"/>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AB413446-8F71-0243-A147-EEB252EE5147}"/>
              </a:ext>
            </a:extLst>
          </p:cNvPr>
          <p:cNvSpPr>
            <a:spLocks/>
          </p:cNvSpPr>
          <p:nvPr/>
        </p:nvSpPr>
        <p:spPr bwMode="auto">
          <a:xfrm>
            <a:off x="1772623" y="3380887"/>
            <a:ext cx="1086650" cy="1088798"/>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gradFill flip="none" rotWithShape="1">
            <a:gsLst>
              <a:gs pos="100000">
                <a:srgbClr val="F6443B"/>
              </a:gs>
              <a:gs pos="0">
                <a:srgbClr val="F9857F"/>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0D54B1FB-2B8D-EE4A-BC8E-C1061BF54A5F}"/>
              </a:ext>
            </a:extLst>
          </p:cNvPr>
          <p:cNvGrpSpPr/>
          <p:nvPr/>
        </p:nvGrpSpPr>
        <p:grpSpPr>
          <a:xfrm>
            <a:off x="2183429" y="2097379"/>
            <a:ext cx="253419" cy="364037"/>
            <a:chOff x="10502900" y="815975"/>
            <a:chExt cx="200025" cy="287338"/>
          </a:xfrm>
          <a:solidFill>
            <a:srgbClr val="125680"/>
          </a:solidFill>
          <a:effectLst/>
        </p:grpSpPr>
        <p:sp>
          <p:nvSpPr>
            <p:cNvPr id="27" name="Freeform 2127">
              <a:extLst>
                <a:ext uri="{FF2B5EF4-FFF2-40B4-BE49-F238E27FC236}">
                  <a16:creationId xmlns:a16="http://schemas.microsoft.com/office/drawing/2014/main" id="{818A1DBA-D4B2-E540-9B1A-CABA363A1A05}"/>
                </a:ext>
              </a:extLst>
            </p:cNvPr>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28">
              <a:extLst>
                <a:ext uri="{FF2B5EF4-FFF2-40B4-BE49-F238E27FC236}">
                  <a16:creationId xmlns:a16="http://schemas.microsoft.com/office/drawing/2014/main" id="{C8FD9EC0-D771-8D40-BDEC-B4E0C26BDD2E}"/>
                </a:ext>
              </a:extLst>
            </p:cNvPr>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29">
              <a:extLst>
                <a:ext uri="{FF2B5EF4-FFF2-40B4-BE49-F238E27FC236}">
                  <a16:creationId xmlns:a16="http://schemas.microsoft.com/office/drawing/2014/main" id="{2A4F1D00-F769-E245-8C80-E01382B9C995}"/>
                </a:ext>
              </a:extLst>
            </p:cNvPr>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30">
              <a:extLst>
                <a:ext uri="{FF2B5EF4-FFF2-40B4-BE49-F238E27FC236}">
                  <a16:creationId xmlns:a16="http://schemas.microsoft.com/office/drawing/2014/main" id="{0938D46B-036A-CD40-ADD2-BBBACA7F0A92}"/>
                </a:ext>
              </a:extLst>
            </p:cNvPr>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a:extLst>
              <a:ext uri="{FF2B5EF4-FFF2-40B4-BE49-F238E27FC236}">
                <a16:creationId xmlns:a16="http://schemas.microsoft.com/office/drawing/2014/main" id="{0A17FE22-E4D4-FF47-9235-984A73770136}"/>
              </a:ext>
            </a:extLst>
          </p:cNvPr>
          <p:cNvGrpSpPr/>
          <p:nvPr/>
        </p:nvGrpSpPr>
        <p:grpSpPr>
          <a:xfrm>
            <a:off x="4690183" y="1698805"/>
            <a:ext cx="1086650" cy="1088798"/>
            <a:chOff x="4236472" y="1734998"/>
            <a:chExt cx="1086650" cy="1088798"/>
          </a:xfrm>
        </p:grpSpPr>
        <p:sp>
          <p:nvSpPr>
            <p:cNvPr id="14" name="Oval 12">
              <a:extLst>
                <a:ext uri="{FF2B5EF4-FFF2-40B4-BE49-F238E27FC236}">
                  <a16:creationId xmlns:a16="http://schemas.microsoft.com/office/drawing/2014/main" id="{7B604BB5-4B4C-154A-8907-432824053BA3}"/>
                </a:ext>
              </a:extLst>
            </p:cNvPr>
            <p:cNvSpPr>
              <a:spLocks noChangeArrowheads="1"/>
            </p:cNvSpPr>
            <p:nvPr/>
          </p:nvSpPr>
          <p:spPr bwMode="auto">
            <a:xfrm>
              <a:off x="4236472" y="1734998"/>
              <a:ext cx="1086650" cy="1088798"/>
            </a:xfrm>
            <a:prstGeom prst="ellipse">
              <a:avLst/>
            </a:prstGeom>
            <a:gradFill flip="none" rotWithShape="1">
              <a:gsLst>
                <a:gs pos="100000">
                  <a:srgbClr val="4186A2"/>
                </a:gs>
                <a:gs pos="0">
                  <a:srgbClr val="B0F7F4"/>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ECC53DCE-1053-0749-82FA-27BFF68025EA}"/>
                </a:ext>
              </a:extLst>
            </p:cNvPr>
            <p:cNvSpPr>
              <a:spLocks/>
            </p:cNvSpPr>
            <p:nvPr/>
          </p:nvSpPr>
          <p:spPr bwMode="auto">
            <a:xfrm>
              <a:off x="4236472" y="1734998"/>
              <a:ext cx="1086650" cy="1088798"/>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gradFill>
              <a:gsLst>
                <a:gs pos="100000">
                  <a:srgbClr val="B0F7F4"/>
                </a:gs>
                <a:gs pos="0">
                  <a:schemeClr val="bg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57" name="Text Placeholder 2">
            <a:extLst>
              <a:ext uri="{FF2B5EF4-FFF2-40B4-BE49-F238E27FC236}">
                <a16:creationId xmlns:a16="http://schemas.microsoft.com/office/drawing/2014/main" id="{8F780E31-E2F6-2247-8C34-83F6E6333D53}"/>
              </a:ext>
            </a:extLst>
          </p:cNvPr>
          <p:cNvSpPr txBox="1">
            <a:spLocks/>
          </p:cNvSpPr>
          <p:nvPr/>
        </p:nvSpPr>
        <p:spPr>
          <a:xfrm>
            <a:off x="3050026" y="1582465"/>
            <a:ext cx="1297884" cy="4924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00000"/>
              </a:lnSpc>
              <a:spcBef>
                <a:spcPts val="0"/>
              </a:spcBef>
            </a:pPr>
            <a:r>
              <a:rPr lang="en-US" sz="1600" dirty="0">
                <a:solidFill>
                  <a:schemeClr val="accent3"/>
                </a:solidFill>
                <a:latin typeface="Segoe UI Semibold" panose="020B0702040204020203" pitchFamily="34" charset="0"/>
                <a:cs typeface="Segoe UI Semibold" panose="020B0702040204020203" pitchFamily="34" charset="0"/>
              </a:rPr>
              <a:t>Suggested Implemented</a:t>
            </a:r>
          </a:p>
        </p:txBody>
      </p:sp>
      <p:sp>
        <p:nvSpPr>
          <p:cNvPr id="58" name="Text Placeholder 2">
            <a:extLst>
              <a:ext uri="{FF2B5EF4-FFF2-40B4-BE49-F238E27FC236}">
                <a16:creationId xmlns:a16="http://schemas.microsoft.com/office/drawing/2014/main" id="{AA1D959A-E64D-7B46-BEB3-FA470EC1E557}"/>
              </a:ext>
            </a:extLst>
          </p:cNvPr>
          <p:cNvSpPr txBox="1">
            <a:spLocks/>
          </p:cNvSpPr>
          <p:nvPr/>
        </p:nvSpPr>
        <p:spPr>
          <a:xfrm>
            <a:off x="3041196" y="2094012"/>
            <a:ext cx="1306715" cy="109004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ts val="1700"/>
              </a:lnSpc>
              <a:spcBef>
                <a:spcPts val="0"/>
              </a:spcBef>
            </a:pPr>
            <a:r>
              <a:rPr lang="en-US" dirty="0">
                <a:solidFill>
                  <a:schemeClr val="accent1">
                    <a:lumMod val="75000"/>
                  </a:schemeClr>
                </a:solidFill>
                <a:latin typeface="Segoe UI" panose="020B0502040204020203" pitchFamily="34" charset="0"/>
                <a:cs typeface="Segoe UI" panose="020B0502040204020203" pitchFamily="34" charset="0"/>
              </a:rPr>
              <a:t>Revionics recommended a price and it was exported and implemented </a:t>
            </a:r>
          </a:p>
        </p:txBody>
      </p:sp>
      <p:cxnSp>
        <p:nvCxnSpPr>
          <p:cNvPr id="64" name="Straight Connector 63">
            <a:extLst>
              <a:ext uri="{FF2B5EF4-FFF2-40B4-BE49-F238E27FC236}">
                <a16:creationId xmlns:a16="http://schemas.microsoft.com/office/drawing/2014/main" id="{D7E288AC-DA42-8745-9E97-73D7B488A00E}"/>
              </a:ext>
            </a:extLst>
          </p:cNvPr>
          <p:cNvCxnSpPr>
            <a:cxnSpLocks/>
            <a:stCxn id="11" idx="0"/>
          </p:cNvCxnSpPr>
          <p:nvPr/>
        </p:nvCxnSpPr>
        <p:spPr>
          <a:xfrm>
            <a:off x="2854538" y="2279398"/>
            <a:ext cx="111439" cy="1"/>
          </a:xfrm>
          <a:prstGeom prst="line">
            <a:avLst/>
          </a:prstGeom>
          <a:ln>
            <a:solidFill>
              <a:srgbClr val="B0F7F4"/>
            </a:solidFill>
            <a:tailEnd type="diamo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FCD1E8-A04C-654E-85E8-A2B2B96185C2}"/>
              </a:ext>
            </a:extLst>
          </p:cNvPr>
          <p:cNvCxnSpPr>
            <a:cxnSpLocks/>
            <a:stCxn id="14" idx="6"/>
          </p:cNvCxnSpPr>
          <p:nvPr/>
        </p:nvCxnSpPr>
        <p:spPr>
          <a:xfrm>
            <a:off x="5776833" y="2243204"/>
            <a:ext cx="132068" cy="0"/>
          </a:xfrm>
          <a:prstGeom prst="line">
            <a:avLst/>
          </a:prstGeom>
          <a:ln>
            <a:solidFill>
              <a:srgbClr val="B0F7F4"/>
            </a:solidFill>
            <a:tailEnd type="diamond"/>
          </a:ln>
        </p:spPr>
        <p:style>
          <a:lnRef idx="1">
            <a:schemeClr val="accent1"/>
          </a:lnRef>
          <a:fillRef idx="0">
            <a:schemeClr val="accent1"/>
          </a:fillRef>
          <a:effectRef idx="0">
            <a:schemeClr val="accent1"/>
          </a:effectRef>
          <a:fontRef idx="minor">
            <a:schemeClr val="tx1"/>
          </a:fontRef>
        </p:style>
      </p:cxnSp>
      <p:sp>
        <p:nvSpPr>
          <p:cNvPr id="70" name="Pentagon 69">
            <a:extLst>
              <a:ext uri="{FF2B5EF4-FFF2-40B4-BE49-F238E27FC236}">
                <a16:creationId xmlns:a16="http://schemas.microsoft.com/office/drawing/2014/main" id="{EC6A872F-325B-714F-A9FD-899BC24A7D09}"/>
              </a:ext>
            </a:extLst>
          </p:cNvPr>
          <p:cNvSpPr/>
          <p:nvPr/>
        </p:nvSpPr>
        <p:spPr>
          <a:xfrm>
            <a:off x="2" y="2024727"/>
            <a:ext cx="1681264" cy="495888"/>
          </a:xfrm>
          <a:prstGeom prst="homePlate">
            <a:avLst/>
          </a:prstGeom>
          <a:gradFill flip="none" rotWithShape="1">
            <a:gsLst>
              <a:gs pos="100000">
                <a:srgbClr val="4186A2"/>
              </a:gs>
              <a:gs pos="0">
                <a:srgbClr val="B0F7F4"/>
              </a:gs>
            </a:gsLst>
            <a:lin ang="13500000" scaled="1"/>
            <a:tileRect/>
          </a:gradFill>
          <a:ln>
            <a:noFill/>
          </a:ln>
        </p:spPr>
        <p:txBody>
          <a:bodyPr vert="horz" wrap="square" lIns="91440" tIns="45720" rIns="91440" bIns="45720" numCol="1" anchor="ctr" anchorCtr="0" compatLnSpc="1">
            <a:prstTxWarp prst="textNoShape">
              <a:avLst/>
            </a:prstTxWarp>
          </a:bodyPr>
          <a:lstStyle/>
          <a:p>
            <a:r>
              <a:rPr lang="en-US" sz="1400" dirty="0"/>
              <a:t>Inside Revionics</a:t>
            </a:r>
          </a:p>
        </p:txBody>
      </p:sp>
      <p:sp>
        <p:nvSpPr>
          <p:cNvPr id="71" name="Pentagon 70">
            <a:extLst>
              <a:ext uri="{FF2B5EF4-FFF2-40B4-BE49-F238E27FC236}">
                <a16:creationId xmlns:a16="http://schemas.microsoft.com/office/drawing/2014/main" id="{1ED7FD70-7DCF-414D-B629-B4CFA14E10CB}"/>
              </a:ext>
            </a:extLst>
          </p:cNvPr>
          <p:cNvSpPr/>
          <p:nvPr/>
        </p:nvSpPr>
        <p:spPr>
          <a:xfrm>
            <a:off x="2" y="3685607"/>
            <a:ext cx="1681264" cy="495888"/>
          </a:xfrm>
          <a:prstGeom prst="homePlate">
            <a:avLst/>
          </a:prstGeom>
          <a:gradFill flip="none" rotWithShape="1">
            <a:gsLst>
              <a:gs pos="0">
                <a:srgbClr val="4E2230"/>
              </a:gs>
              <a:gs pos="100000">
                <a:srgbClr val="F6443B"/>
              </a:gs>
            </a:gsLst>
            <a:lin ang="13500000" scaled="1"/>
            <a:tileRect/>
          </a:gradFill>
          <a:ln>
            <a:noFill/>
          </a:ln>
        </p:spPr>
        <p:txBody>
          <a:bodyPr vert="horz" wrap="square" lIns="91440" tIns="45720" rIns="0" bIns="45720" numCol="1" anchor="ctr" anchorCtr="0" compatLnSpc="1">
            <a:prstTxWarp prst="textNoShape">
              <a:avLst/>
            </a:prstTxWarp>
          </a:bodyPr>
          <a:lstStyle/>
          <a:p>
            <a:r>
              <a:rPr lang="en-US" sz="1400" dirty="0"/>
              <a:t>Outside Revionics</a:t>
            </a:r>
          </a:p>
        </p:txBody>
      </p:sp>
      <p:cxnSp>
        <p:nvCxnSpPr>
          <p:cNvPr id="80" name="Straight Connector 79">
            <a:extLst>
              <a:ext uri="{FF2B5EF4-FFF2-40B4-BE49-F238E27FC236}">
                <a16:creationId xmlns:a16="http://schemas.microsoft.com/office/drawing/2014/main" id="{1EE5CE8D-44FD-C240-A56E-52428788ADA8}"/>
              </a:ext>
            </a:extLst>
          </p:cNvPr>
          <p:cNvCxnSpPr>
            <a:cxnSpLocks/>
            <a:stCxn id="82" idx="0"/>
          </p:cNvCxnSpPr>
          <p:nvPr/>
        </p:nvCxnSpPr>
        <p:spPr>
          <a:xfrm flipV="1">
            <a:off x="5776833" y="3925285"/>
            <a:ext cx="132068" cy="1"/>
          </a:xfrm>
          <a:prstGeom prst="line">
            <a:avLst/>
          </a:prstGeom>
          <a:ln>
            <a:solidFill>
              <a:srgbClr val="F6443B"/>
            </a:solidFill>
            <a:tailEnd type="diamond"/>
          </a:ln>
        </p:spPr>
        <p:style>
          <a:lnRef idx="1">
            <a:schemeClr val="accent1"/>
          </a:lnRef>
          <a:fillRef idx="0">
            <a:schemeClr val="accent1"/>
          </a:fillRef>
          <a:effectRef idx="0">
            <a:schemeClr val="accent1"/>
          </a:effectRef>
          <a:fontRef idx="minor">
            <a:schemeClr val="tx1"/>
          </a:fontRef>
        </p:style>
      </p:cxnSp>
      <p:sp>
        <p:nvSpPr>
          <p:cNvPr id="81" name="Oval 8">
            <a:extLst>
              <a:ext uri="{FF2B5EF4-FFF2-40B4-BE49-F238E27FC236}">
                <a16:creationId xmlns:a16="http://schemas.microsoft.com/office/drawing/2014/main" id="{A8C48412-1446-F946-AF83-E55C9BEFC439}"/>
              </a:ext>
            </a:extLst>
          </p:cNvPr>
          <p:cNvSpPr>
            <a:spLocks noChangeArrowheads="1"/>
          </p:cNvSpPr>
          <p:nvPr/>
        </p:nvSpPr>
        <p:spPr bwMode="auto">
          <a:xfrm>
            <a:off x="4690183" y="3380887"/>
            <a:ext cx="1086650" cy="1088798"/>
          </a:xfrm>
          <a:prstGeom prst="ellipse">
            <a:avLst/>
          </a:prstGeom>
          <a:gradFill flip="none" rotWithShape="1">
            <a:gsLst>
              <a:gs pos="0">
                <a:srgbClr val="4E2230"/>
              </a:gs>
              <a:gs pos="100000">
                <a:srgbClr val="F6443B"/>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44750FBF-D2BC-894C-9E1B-044A88EBC3F5}"/>
              </a:ext>
            </a:extLst>
          </p:cNvPr>
          <p:cNvSpPr>
            <a:spLocks/>
          </p:cNvSpPr>
          <p:nvPr/>
        </p:nvSpPr>
        <p:spPr bwMode="auto">
          <a:xfrm>
            <a:off x="4690183" y="3380887"/>
            <a:ext cx="1086650" cy="1088798"/>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gradFill flip="none" rotWithShape="1">
            <a:gsLst>
              <a:gs pos="100000">
                <a:srgbClr val="F6443B"/>
              </a:gs>
              <a:gs pos="0">
                <a:srgbClr val="F9857F"/>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6" name="Text Placeholder 2">
            <a:extLst>
              <a:ext uri="{FF2B5EF4-FFF2-40B4-BE49-F238E27FC236}">
                <a16:creationId xmlns:a16="http://schemas.microsoft.com/office/drawing/2014/main" id="{02ABB4F8-25B9-264E-AC56-CFCA28B98F81}"/>
              </a:ext>
            </a:extLst>
          </p:cNvPr>
          <p:cNvSpPr txBox="1">
            <a:spLocks/>
          </p:cNvSpPr>
          <p:nvPr/>
        </p:nvSpPr>
        <p:spPr>
          <a:xfrm>
            <a:off x="3059281" y="3283261"/>
            <a:ext cx="1297884" cy="4924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00000"/>
              </a:lnSpc>
              <a:spcBef>
                <a:spcPts val="0"/>
              </a:spcBef>
            </a:pPr>
            <a:r>
              <a:rPr lang="en-US" sz="1600" dirty="0">
                <a:solidFill>
                  <a:schemeClr val="accent5">
                    <a:lumMod val="50000"/>
                  </a:schemeClr>
                </a:solidFill>
                <a:latin typeface="Segoe UI Semibold" panose="020B0702040204020203" pitchFamily="34" charset="0"/>
                <a:cs typeface="Segoe UI Semibold" panose="020B0702040204020203" pitchFamily="34" charset="0"/>
              </a:rPr>
              <a:t>Not Implemented</a:t>
            </a:r>
          </a:p>
        </p:txBody>
      </p:sp>
      <p:sp>
        <p:nvSpPr>
          <p:cNvPr id="87" name="Text Placeholder 2">
            <a:extLst>
              <a:ext uri="{FF2B5EF4-FFF2-40B4-BE49-F238E27FC236}">
                <a16:creationId xmlns:a16="http://schemas.microsoft.com/office/drawing/2014/main" id="{371C3851-4701-C04C-ABDC-8B2C50855AB5}"/>
              </a:ext>
            </a:extLst>
          </p:cNvPr>
          <p:cNvSpPr txBox="1">
            <a:spLocks/>
          </p:cNvSpPr>
          <p:nvPr/>
        </p:nvSpPr>
        <p:spPr>
          <a:xfrm>
            <a:off x="3050451" y="3794808"/>
            <a:ext cx="1306715" cy="109004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ts val="1700"/>
              </a:lnSpc>
              <a:spcBef>
                <a:spcPts val="0"/>
              </a:spcBef>
            </a:pPr>
            <a:r>
              <a:rPr lang="en-US" dirty="0">
                <a:solidFill>
                  <a:schemeClr val="accent5">
                    <a:lumMod val="75000"/>
                  </a:schemeClr>
                </a:solidFill>
                <a:latin typeface="Segoe UI" panose="020B0502040204020203" pitchFamily="34" charset="0"/>
                <a:cs typeface="Segoe UI" panose="020B0502040204020203" pitchFamily="34" charset="0"/>
              </a:rPr>
              <a:t>Revionics recommended a price and it was exported but never implemented</a:t>
            </a:r>
          </a:p>
        </p:txBody>
      </p:sp>
      <p:sp>
        <p:nvSpPr>
          <p:cNvPr id="88" name="Text Placeholder 2">
            <a:extLst>
              <a:ext uri="{FF2B5EF4-FFF2-40B4-BE49-F238E27FC236}">
                <a16:creationId xmlns:a16="http://schemas.microsoft.com/office/drawing/2014/main" id="{5F2EDDC2-C4EB-8C46-BCE2-34BE032371FF}"/>
              </a:ext>
            </a:extLst>
          </p:cNvPr>
          <p:cNvSpPr txBox="1">
            <a:spLocks/>
          </p:cNvSpPr>
          <p:nvPr/>
        </p:nvSpPr>
        <p:spPr>
          <a:xfrm>
            <a:off x="6001954" y="1581676"/>
            <a:ext cx="1297884" cy="4924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00000"/>
              </a:lnSpc>
              <a:spcBef>
                <a:spcPts val="0"/>
              </a:spcBef>
            </a:pPr>
            <a:r>
              <a:rPr lang="en-US" sz="1600" dirty="0">
                <a:solidFill>
                  <a:schemeClr val="accent3"/>
                </a:solidFill>
                <a:latin typeface="Segoe UI Semibold" panose="020B0702040204020203" pitchFamily="34" charset="0"/>
                <a:cs typeface="Segoe UI Semibold" panose="020B0702040204020203" pitchFamily="34" charset="0"/>
              </a:rPr>
              <a:t>Price Lock Implemented</a:t>
            </a:r>
          </a:p>
        </p:txBody>
      </p:sp>
      <p:sp>
        <p:nvSpPr>
          <p:cNvPr id="89" name="Text Placeholder 2">
            <a:extLst>
              <a:ext uri="{FF2B5EF4-FFF2-40B4-BE49-F238E27FC236}">
                <a16:creationId xmlns:a16="http://schemas.microsoft.com/office/drawing/2014/main" id="{73DFEC86-9E87-C948-8A84-FC5258FF2355}"/>
              </a:ext>
            </a:extLst>
          </p:cNvPr>
          <p:cNvSpPr txBox="1">
            <a:spLocks/>
          </p:cNvSpPr>
          <p:nvPr/>
        </p:nvSpPr>
        <p:spPr>
          <a:xfrm>
            <a:off x="5993124" y="2093223"/>
            <a:ext cx="1306715" cy="87203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ts val="1700"/>
              </a:lnSpc>
              <a:spcBef>
                <a:spcPts val="0"/>
              </a:spcBef>
            </a:pPr>
            <a:r>
              <a:rPr lang="en-US" dirty="0">
                <a:solidFill>
                  <a:schemeClr val="accent1">
                    <a:lumMod val="75000"/>
                  </a:schemeClr>
                </a:solidFill>
                <a:latin typeface="Segoe UI" panose="020B0502040204020203" pitchFamily="34" charset="0"/>
                <a:cs typeface="Segoe UI" panose="020B0502040204020203" pitchFamily="34" charset="0"/>
              </a:rPr>
              <a:t>A price was locked within Revionics using insights from optimization</a:t>
            </a:r>
          </a:p>
        </p:txBody>
      </p:sp>
      <p:sp>
        <p:nvSpPr>
          <p:cNvPr id="90" name="Text Placeholder 2">
            <a:extLst>
              <a:ext uri="{FF2B5EF4-FFF2-40B4-BE49-F238E27FC236}">
                <a16:creationId xmlns:a16="http://schemas.microsoft.com/office/drawing/2014/main" id="{6EE934E2-9ECE-E043-A8A7-B4090DE71E52}"/>
              </a:ext>
            </a:extLst>
          </p:cNvPr>
          <p:cNvSpPr txBox="1">
            <a:spLocks/>
          </p:cNvSpPr>
          <p:nvPr/>
        </p:nvSpPr>
        <p:spPr>
          <a:xfrm>
            <a:off x="6001954" y="3283261"/>
            <a:ext cx="1297884" cy="4924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00000"/>
              </a:lnSpc>
              <a:spcBef>
                <a:spcPts val="0"/>
              </a:spcBef>
            </a:pPr>
            <a:r>
              <a:rPr lang="en-US" sz="1600" dirty="0">
                <a:solidFill>
                  <a:schemeClr val="accent5">
                    <a:lumMod val="50000"/>
                  </a:schemeClr>
                </a:solidFill>
                <a:latin typeface="Segoe UI Semibold" panose="020B0702040204020203" pitchFamily="34" charset="0"/>
                <a:cs typeface="Segoe UI Semibold" panose="020B0702040204020203" pitchFamily="34" charset="0"/>
              </a:rPr>
              <a:t>Export Overridden</a:t>
            </a:r>
          </a:p>
        </p:txBody>
      </p:sp>
      <p:sp>
        <p:nvSpPr>
          <p:cNvPr id="91" name="Text Placeholder 2">
            <a:extLst>
              <a:ext uri="{FF2B5EF4-FFF2-40B4-BE49-F238E27FC236}">
                <a16:creationId xmlns:a16="http://schemas.microsoft.com/office/drawing/2014/main" id="{2FCC91A8-0914-6B42-8AF9-C17580855A1F}"/>
              </a:ext>
            </a:extLst>
          </p:cNvPr>
          <p:cNvSpPr txBox="1">
            <a:spLocks/>
          </p:cNvSpPr>
          <p:nvPr/>
        </p:nvSpPr>
        <p:spPr>
          <a:xfrm>
            <a:off x="5993124" y="3794807"/>
            <a:ext cx="1306715" cy="13080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ts val="1700"/>
              </a:lnSpc>
              <a:spcBef>
                <a:spcPts val="0"/>
              </a:spcBef>
            </a:pPr>
            <a:r>
              <a:rPr lang="en-US" dirty="0">
                <a:solidFill>
                  <a:schemeClr val="accent5">
                    <a:lumMod val="75000"/>
                  </a:schemeClr>
                </a:solidFill>
                <a:latin typeface="Segoe UI" panose="020B0502040204020203" pitchFamily="34" charset="0"/>
                <a:cs typeface="Segoe UI" panose="020B0502040204020203" pitchFamily="34" charset="0"/>
              </a:rPr>
              <a:t>Revionics recommended a price and it was exported but changed prior to implementing</a:t>
            </a:r>
          </a:p>
        </p:txBody>
      </p:sp>
      <p:grpSp>
        <p:nvGrpSpPr>
          <p:cNvPr id="92" name="Group 91">
            <a:extLst>
              <a:ext uri="{FF2B5EF4-FFF2-40B4-BE49-F238E27FC236}">
                <a16:creationId xmlns:a16="http://schemas.microsoft.com/office/drawing/2014/main" id="{6E36287E-1F5F-ED4A-A43F-B401B02BFF83}"/>
              </a:ext>
            </a:extLst>
          </p:cNvPr>
          <p:cNvGrpSpPr/>
          <p:nvPr/>
        </p:nvGrpSpPr>
        <p:grpSpPr>
          <a:xfrm>
            <a:off x="7713360" y="1868746"/>
            <a:ext cx="1086650" cy="1088798"/>
            <a:chOff x="4236472" y="1734998"/>
            <a:chExt cx="1086650" cy="1088798"/>
          </a:xfrm>
        </p:grpSpPr>
        <p:sp>
          <p:nvSpPr>
            <p:cNvPr id="93" name="Oval 12">
              <a:extLst>
                <a:ext uri="{FF2B5EF4-FFF2-40B4-BE49-F238E27FC236}">
                  <a16:creationId xmlns:a16="http://schemas.microsoft.com/office/drawing/2014/main" id="{7CD418B8-4A70-9C49-9F04-609760314AA1}"/>
                </a:ext>
              </a:extLst>
            </p:cNvPr>
            <p:cNvSpPr>
              <a:spLocks noChangeArrowheads="1"/>
            </p:cNvSpPr>
            <p:nvPr/>
          </p:nvSpPr>
          <p:spPr bwMode="auto">
            <a:xfrm>
              <a:off x="4236472" y="1734998"/>
              <a:ext cx="1086650" cy="108879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4" name="Freeform 13">
              <a:extLst>
                <a:ext uri="{FF2B5EF4-FFF2-40B4-BE49-F238E27FC236}">
                  <a16:creationId xmlns:a16="http://schemas.microsoft.com/office/drawing/2014/main" id="{F879F945-EDD5-4D4A-81A5-CA2107A5E807}"/>
                </a:ext>
              </a:extLst>
            </p:cNvPr>
            <p:cNvSpPr>
              <a:spLocks/>
            </p:cNvSpPr>
            <p:nvPr/>
          </p:nvSpPr>
          <p:spPr bwMode="auto">
            <a:xfrm>
              <a:off x="4236472" y="1734998"/>
              <a:ext cx="1086650" cy="1088798"/>
            </a:xfrm>
            <a:custGeom>
              <a:avLst/>
              <a:gdLst>
                <a:gd name="T0" fmla="*/ 1012 w 1012"/>
                <a:gd name="T1" fmla="*/ 507 h 1014"/>
                <a:gd name="T2" fmla="*/ 506 w 1012"/>
                <a:gd name="T3" fmla="*/ 1014 h 1014"/>
                <a:gd name="T4" fmla="*/ 0 w 1012"/>
                <a:gd name="T5" fmla="*/ 507 h 1014"/>
                <a:gd name="T6" fmla="*/ 506 w 1012"/>
                <a:gd name="T7" fmla="*/ 0 h 1014"/>
                <a:gd name="T8" fmla="*/ 1012 w 1012"/>
                <a:gd name="T9" fmla="*/ 507 h 1014"/>
              </a:gdLst>
              <a:ahLst/>
              <a:cxnLst>
                <a:cxn ang="0">
                  <a:pos x="T0" y="T1"/>
                </a:cxn>
                <a:cxn ang="0">
                  <a:pos x="T2" y="T3"/>
                </a:cxn>
                <a:cxn ang="0">
                  <a:pos x="T4" y="T5"/>
                </a:cxn>
                <a:cxn ang="0">
                  <a:pos x="T6" y="T7"/>
                </a:cxn>
                <a:cxn ang="0">
                  <a:pos x="T8" y="T9"/>
                </a:cxn>
              </a:cxnLst>
              <a:rect l="0" t="0" r="r" b="b"/>
              <a:pathLst>
                <a:path w="1012" h="1014">
                  <a:moveTo>
                    <a:pt x="1012" y="507"/>
                  </a:moveTo>
                  <a:lnTo>
                    <a:pt x="506" y="1014"/>
                  </a:lnTo>
                  <a:lnTo>
                    <a:pt x="0" y="507"/>
                  </a:lnTo>
                  <a:lnTo>
                    <a:pt x="506" y="0"/>
                  </a:lnTo>
                  <a:lnTo>
                    <a:pt x="1012" y="507"/>
                  </a:lnTo>
                  <a:close/>
                </a:path>
              </a:pathLst>
            </a:custGeom>
            <a:ln>
              <a:noFill/>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a:p>
          </p:txBody>
        </p:sp>
      </p:grpSp>
      <p:sp>
        <p:nvSpPr>
          <p:cNvPr id="98" name="Text Placeholder 2">
            <a:extLst>
              <a:ext uri="{FF2B5EF4-FFF2-40B4-BE49-F238E27FC236}">
                <a16:creationId xmlns:a16="http://schemas.microsoft.com/office/drawing/2014/main" id="{820F1E8A-E55D-1F4E-B68D-9C85BEF94E1F}"/>
              </a:ext>
            </a:extLst>
          </p:cNvPr>
          <p:cNvSpPr txBox="1">
            <a:spLocks/>
          </p:cNvSpPr>
          <p:nvPr/>
        </p:nvSpPr>
        <p:spPr>
          <a:xfrm>
            <a:off x="7607742" y="2955967"/>
            <a:ext cx="1297884" cy="24622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00000"/>
              </a:lnSpc>
              <a:spcBef>
                <a:spcPts val="0"/>
              </a:spcBef>
            </a:pPr>
            <a:r>
              <a:rPr lang="en-US" sz="1600" dirty="0">
                <a:solidFill>
                  <a:schemeClr val="tx1">
                    <a:lumMod val="75000"/>
                    <a:lumOff val="25000"/>
                  </a:schemeClr>
                </a:solidFill>
                <a:latin typeface="Segoe UI Semibold" panose="020B0702040204020203" pitchFamily="34" charset="0"/>
                <a:cs typeface="Segoe UI Semibold" panose="020B0702040204020203" pitchFamily="34" charset="0"/>
              </a:rPr>
              <a:t>No Change</a:t>
            </a:r>
          </a:p>
        </p:txBody>
      </p:sp>
      <p:sp>
        <p:nvSpPr>
          <p:cNvPr id="99" name="Text Placeholder 2">
            <a:extLst>
              <a:ext uri="{FF2B5EF4-FFF2-40B4-BE49-F238E27FC236}">
                <a16:creationId xmlns:a16="http://schemas.microsoft.com/office/drawing/2014/main" id="{05D24544-42B7-D34C-B181-9EC8BE89FF6B}"/>
              </a:ext>
            </a:extLst>
          </p:cNvPr>
          <p:cNvSpPr txBox="1">
            <a:spLocks/>
          </p:cNvSpPr>
          <p:nvPr/>
        </p:nvSpPr>
        <p:spPr>
          <a:xfrm>
            <a:off x="7616656" y="3170315"/>
            <a:ext cx="1306715" cy="109004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ts val="1700"/>
              </a:lnSpc>
              <a:spcBef>
                <a:spcPts val="0"/>
              </a:spcBef>
            </a:pPr>
            <a:r>
              <a:rPr lang="en-US" dirty="0">
                <a:solidFill>
                  <a:schemeClr val="tx1">
                    <a:lumMod val="75000"/>
                    <a:lumOff val="25000"/>
                  </a:schemeClr>
                </a:solidFill>
                <a:latin typeface="Segoe UI" panose="020B0502040204020203" pitchFamily="34" charset="0"/>
                <a:cs typeface="Segoe UI" panose="020B0502040204020203" pitchFamily="34" charset="0"/>
              </a:rPr>
              <a:t>A Price may have been recommended but was not exported and was not changed</a:t>
            </a:r>
          </a:p>
        </p:txBody>
      </p:sp>
      <p:grpSp>
        <p:nvGrpSpPr>
          <p:cNvPr id="117" name="Group 116">
            <a:extLst>
              <a:ext uri="{FF2B5EF4-FFF2-40B4-BE49-F238E27FC236}">
                <a16:creationId xmlns:a16="http://schemas.microsoft.com/office/drawing/2014/main" id="{8FFAC104-C811-1745-8632-B1C7DCD1EEAE}"/>
              </a:ext>
            </a:extLst>
          </p:cNvPr>
          <p:cNvGrpSpPr/>
          <p:nvPr/>
        </p:nvGrpSpPr>
        <p:grpSpPr>
          <a:xfrm>
            <a:off x="4909023" y="3685608"/>
            <a:ext cx="648970" cy="593099"/>
            <a:chOff x="-1670050" y="1336676"/>
            <a:chExt cx="958850" cy="876301"/>
          </a:xfrm>
        </p:grpSpPr>
        <p:sp>
          <p:nvSpPr>
            <p:cNvPr id="118" name="Freeform 129">
              <a:extLst>
                <a:ext uri="{FF2B5EF4-FFF2-40B4-BE49-F238E27FC236}">
                  <a16:creationId xmlns:a16="http://schemas.microsoft.com/office/drawing/2014/main" id="{A9E6583D-A703-A84F-A9DF-8A70745C75D4}"/>
                </a:ext>
              </a:extLst>
            </p:cNvPr>
            <p:cNvSpPr>
              <a:spLocks/>
            </p:cNvSpPr>
            <p:nvPr/>
          </p:nvSpPr>
          <p:spPr bwMode="auto">
            <a:xfrm>
              <a:off x="-1260475" y="1727201"/>
              <a:ext cx="166688" cy="173038"/>
            </a:xfrm>
            <a:custGeom>
              <a:avLst/>
              <a:gdLst>
                <a:gd name="T0" fmla="*/ 56 w 56"/>
                <a:gd name="T1" fmla="*/ 25 h 58"/>
                <a:gd name="T2" fmla="*/ 23 w 56"/>
                <a:gd name="T3" fmla="*/ 58 h 58"/>
                <a:gd name="T4" fmla="*/ 7 w 56"/>
                <a:gd name="T5" fmla="*/ 54 h 58"/>
                <a:gd name="T6" fmla="*/ 0 w 56"/>
                <a:gd name="T7" fmla="*/ 34 h 58"/>
                <a:gd name="T8" fmla="*/ 33 w 56"/>
                <a:gd name="T9" fmla="*/ 0 h 58"/>
                <a:gd name="T10" fmla="*/ 49 w 56"/>
                <a:gd name="T11" fmla="*/ 4 h 58"/>
                <a:gd name="T12" fmla="*/ 56 w 56"/>
                <a:gd name="T13" fmla="*/ 25 h 58"/>
              </a:gdLst>
              <a:ahLst/>
              <a:cxnLst>
                <a:cxn ang="0">
                  <a:pos x="T0" y="T1"/>
                </a:cxn>
                <a:cxn ang="0">
                  <a:pos x="T2" y="T3"/>
                </a:cxn>
                <a:cxn ang="0">
                  <a:pos x="T4" y="T5"/>
                </a:cxn>
                <a:cxn ang="0">
                  <a:pos x="T6" y="T7"/>
                </a:cxn>
                <a:cxn ang="0">
                  <a:pos x="T8" y="T9"/>
                </a:cxn>
                <a:cxn ang="0">
                  <a:pos x="T10" y="T11"/>
                </a:cxn>
                <a:cxn ang="0">
                  <a:pos x="T12" y="T13"/>
                </a:cxn>
              </a:cxnLst>
              <a:rect l="0" t="0" r="r" b="b"/>
              <a:pathLst>
                <a:path w="56" h="58">
                  <a:moveTo>
                    <a:pt x="56" y="25"/>
                  </a:moveTo>
                  <a:cubicBezTo>
                    <a:pt x="56" y="43"/>
                    <a:pt x="42" y="58"/>
                    <a:pt x="23" y="58"/>
                  </a:cubicBezTo>
                  <a:cubicBezTo>
                    <a:pt x="17" y="58"/>
                    <a:pt x="12" y="57"/>
                    <a:pt x="7" y="54"/>
                  </a:cubicBezTo>
                  <a:cubicBezTo>
                    <a:pt x="3" y="49"/>
                    <a:pt x="0" y="41"/>
                    <a:pt x="0" y="34"/>
                  </a:cubicBezTo>
                  <a:cubicBezTo>
                    <a:pt x="0" y="15"/>
                    <a:pt x="15" y="0"/>
                    <a:pt x="33" y="0"/>
                  </a:cubicBezTo>
                  <a:cubicBezTo>
                    <a:pt x="39" y="0"/>
                    <a:pt x="45" y="2"/>
                    <a:pt x="49" y="4"/>
                  </a:cubicBezTo>
                  <a:cubicBezTo>
                    <a:pt x="54" y="10"/>
                    <a:pt x="56" y="17"/>
                    <a:pt x="56" y="25"/>
                  </a:cubicBezTo>
                  <a:close/>
                </a:path>
              </a:pathLst>
            </a:custGeom>
            <a:solidFill>
              <a:srgbClr val="DCD3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30">
              <a:extLst>
                <a:ext uri="{FF2B5EF4-FFF2-40B4-BE49-F238E27FC236}">
                  <a16:creationId xmlns:a16="http://schemas.microsoft.com/office/drawing/2014/main" id="{530D92D3-484B-DD42-9980-360D9775A7BA}"/>
                </a:ext>
              </a:extLst>
            </p:cNvPr>
            <p:cNvSpPr>
              <a:spLocks/>
            </p:cNvSpPr>
            <p:nvPr/>
          </p:nvSpPr>
          <p:spPr bwMode="auto">
            <a:xfrm>
              <a:off x="-1290638" y="1981201"/>
              <a:ext cx="230188" cy="231775"/>
            </a:xfrm>
            <a:custGeom>
              <a:avLst/>
              <a:gdLst>
                <a:gd name="T0" fmla="*/ 77 w 77"/>
                <a:gd name="T1" fmla="*/ 35 h 78"/>
                <a:gd name="T2" fmla="*/ 77 w 77"/>
                <a:gd name="T3" fmla="*/ 57 h 78"/>
                <a:gd name="T4" fmla="*/ 56 w 77"/>
                <a:gd name="T5" fmla="*/ 78 h 78"/>
                <a:gd name="T6" fmla="*/ 11 w 77"/>
                <a:gd name="T7" fmla="*/ 78 h 78"/>
                <a:gd name="T8" fmla="*/ 3 w 77"/>
                <a:gd name="T9" fmla="*/ 77 h 78"/>
                <a:gd name="T10" fmla="*/ 0 w 77"/>
                <a:gd name="T11" fmla="*/ 66 h 78"/>
                <a:gd name="T12" fmla="*/ 0 w 77"/>
                <a:gd name="T13" fmla="*/ 44 h 78"/>
                <a:gd name="T14" fmla="*/ 43 w 77"/>
                <a:gd name="T15" fmla="*/ 0 h 78"/>
                <a:gd name="T16" fmla="*/ 66 w 77"/>
                <a:gd name="T17" fmla="*/ 6 h 78"/>
                <a:gd name="T18" fmla="*/ 77 w 77"/>
                <a:gd name="T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77" y="35"/>
                  </a:moveTo>
                  <a:cubicBezTo>
                    <a:pt x="77" y="57"/>
                    <a:pt x="77" y="57"/>
                    <a:pt x="77" y="57"/>
                  </a:cubicBezTo>
                  <a:cubicBezTo>
                    <a:pt x="77" y="69"/>
                    <a:pt x="67" y="78"/>
                    <a:pt x="56" y="78"/>
                  </a:cubicBezTo>
                  <a:cubicBezTo>
                    <a:pt x="11" y="78"/>
                    <a:pt x="11" y="78"/>
                    <a:pt x="11" y="78"/>
                  </a:cubicBezTo>
                  <a:cubicBezTo>
                    <a:pt x="8" y="78"/>
                    <a:pt x="5" y="78"/>
                    <a:pt x="3" y="77"/>
                  </a:cubicBezTo>
                  <a:cubicBezTo>
                    <a:pt x="1" y="74"/>
                    <a:pt x="0" y="70"/>
                    <a:pt x="0" y="66"/>
                  </a:cubicBezTo>
                  <a:cubicBezTo>
                    <a:pt x="0" y="44"/>
                    <a:pt x="0" y="44"/>
                    <a:pt x="0" y="44"/>
                  </a:cubicBezTo>
                  <a:cubicBezTo>
                    <a:pt x="0" y="19"/>
                    <a:pt x="19" y="0"/>
                    <a:pt x="43" y="0"/>
                  </a:cubicBezTo>
                  <a:cubicBezTo>
                    <a:pt x="52" y="0"/>
                    <a:pt x="59" y="2"/>
                    <a:pt x="66" y="6"/>
                  </a:cubicBezTo>
                  <a:cubicBezTo>
                    <a:pt x="73" y="14"/>
                    <a:pt x="77" y="24"/>
                    <a:pt x="77" y="35"/>
                  </a:cubicBezTo>
                  <a:close/>
                </a:path>
              </a:pathLst>
            </a:custGeom>
            <a:solidFill>
              <a:srgbClr val="DCD3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31">
              <a:extLst>
                <a:ext uri="{FF2B5EF4-FFF2-40B4-BE49-F238E27FC236}">
                  <a16:creationId xmlns:a16="http://schemas.microsoft.com/office/drawing/2014/main" id="{7723D04C-DDB8-7048-8BC1-07D2326C0CEF}"/>
                </a:ext>
              </a:extLst>
            </p:cNvPr>
            <p:cNvSpPr>
              <a:spLocks/>
            </p:cNvSpPr>
            <p:nvPr/>
          </p:nvSpPr>
          <p:spPr bwMode="auto">
            <a:xfrm>
              <a:off x="-1609725" y="1363664"/>
              <a:ext cx="166688" cy="173038"/>
            </a:xfrm>
            <a:custGeom>
              <a:avLst/>
              <a:gdLst>
                <a:gd name="T0" fmla="*/ 56 w 56"/>
                <a:gd name="T1" fmla="*/ 25 h 58"/>
                <a:gd name="T2" fmla="*/ 23 w 56"/>
                <a:gd name="T3" fmla="*/ 58 h 58"/>
                <a:gd name="T4" fmla="*/ 7 w 56"/>
                <a:gd name="T5" fmla="*/ 54 h 58"/>
                <a:gd name="T6" fmla="*/ 0 w 56"/>
                <a:gd name="T7" fmla="*/ 33 h 58"/>
                <a:gd name="T8" fmla="*/ 33 w 56"/>
                <a:gd name="T9" fmla="*/ 0 h 58"/>
                <a:gd name="T10" fmla="*/ 49 w 56"/>
                <a:gd name="T11" fmla="*/ 4 h 58"/>
                <a:gd name="T12" fmla="*/ 56 w 56"/>
                <a:gd name="T13" fmla="*/ 25 h 58"/>
              </a:gdLst>
              <a:ahLst/>
              <a:cxnLst>
                <a:cxn ang="0">
                  <a:pos x="T0" y="T1"/>
                </a:cxn>
                <a:cxn ang="0">
                  <a:pos x="T2" y="T3"/>
                </a:cxn>
                <a:cxn ang="0">
                  <a:pos x="T4" y="T5"/>
                </a:cxn>
                <a:cxn ang="0">
                  <a:pos x="T6" y="T7"/>
                </a:cxn>
                <a:cxn ang="0">
                  <a:pos x="T8" y="T9"/>
                </a:cxn>
                <a:cxn ang="0">
                  <a:pos x="T10" y="T11"/>
                </a:cxn>
                <a:cxn ang="0">
                  <a:pos x="T12" y="T13"/>
                </a:cxn>
              </a:cxnLst>
              <a:rect l="0" t="0" r="r" b="b"/>
              <a:pathLst>
                <a:path w="56" h="58">
                  <a:moveTo>
                    <a:pt x="56" y="25"/>
                  </a:moveTo>
                  <a:cubicBezTo>
                    <a:pt x="56" y="43"/>
                    <a:pt x="42" y="58"/>
                    <a:pt x="23" y="58"/>
                  </a:cubicBezTo>
                  <a:cubicBezTo>
                    <a:pt x="17" y="58"/>
                    <a:pt x="12" y="56"/>
                    <a:pt x="7" y="54"/>
                  </a:cubicBezTo>
                  <a:cubicBezTo>
                    <a:pt x="3" y="48"/>
                    <a:pt x="0" y="41"/>
                    <a:pt x="0" y="33"/>
                  </a:cubicBezTo>
                  <a:cubicBezTo>
                    <a:pt x="0" y="15"/>
                    <a:pt x="15" y="0"/>
                    <a:pt x="33" y="0"/>
                  </a:cubicBezTo>
                  <a:cubicBezTo>
                    <a:pt x="39" y="0"/>
                    <a:pt x="45" y="1"/>
                    <a:pt x="49" y="4"/>
                  </a:cubicBezTo>
                  <a:cubicBezTo>
                    <a:pt x="54" y="10"/>
                    <a:pt x="56" y="17"/>
                    <a:pt x="56" y="25"/>
                  </a:cubicBezTo>
                  <a:close/>
                </a:path>
              </a:pathLst>
            </a:custGeom>
            <a:solidFill>
              <a:srgbClr val="DCD3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32">
              <a:extLst>
                <a:ext uri="{FF2B5EF4-FFF2-40B4-BE49-F238E27FC236}">
                  <a16:creationId xmlns:a16="http://schemas.microsoft.com/office/drawing/2014/main" id="{39E7393F-2798-E740-B566-4B51BBB4D217}"/>
                </a:ext>
              </a:extLst>
            </p:cNvPr>
            <p:cNvSpPr>
              <a:spLocks/>
            </p:cNvSpPr>
            <p:nvPr/>
          </p:nvSpPr>
          <p:spPr bwMode="auto">
            <a:xfrm>
              <a:off x="-1639888" y="1616076"/>
              <a:ext cx="230188" cy="233363"/>
            </a:xfrm>
            <a:custGeom>
              <a:avLst/>
              <a:gdLst>
                <a:gd name="T0" fmla="*/ 77 w 77"/>
                <a:gd name="T1" fmla="*/ 34 h 78"/>
                <a:gd name="T2" fmla="*/ 77 w 77"/>
                <a:gd name="T3" fmla="*/ 57 h 78"/>
                <a:gd name="T4" fmla="*/ 56 w 77"/>
                <a:gd name="T5" fmla="*/ 78 h 78"/>
                <a:gd name="T6" fmla="*/ 11 w 77"/>
                <a:gd name="T7" fmla="*/ 78 h 78"/>
                <a:gd name="T8" fmla="*/ 3 w 77"/>
                <a:gd name="T9" fmla="*/ 76 h 78"/>
                <a:gd name="T10" fmla="*/ 0 w 77"/>
                <a:gd name="T11" fmla="*/ 66 h 78"/>
                <a:gd name="T12" fmla="*/ 0 w 77"/>
                <a:gd name="T13" fmla="*/ 43 h 78"/>
                <a:gd name="T14" fmla="*/ 43 w 77"/>
                <a:gd name="T15" fmla="*/ 0 h 78"/>
                <a:gd name="T16" fmla="*/ 66 w 77"/>
                <a:gd name="T17" fmla="*/ 6 h 78"/>
                <a:gd name="T18" fmla="*/ 77 w 77"/>
                <a:gd name="T19"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77" y="34"/>
                  </a:moveTo>
                  <a:cubicBezTo>
                    <a:pt x="77" y="57"/>
                    <a:pt x="77" y="57"/>
                    <a:pt x="77" y="57"/>
                  </a:cubicBezTo>
                  <a:cubicBezTo>
                    <a:pt x="77" y="69"/>
                    <a:pt x="67" y="78"/>
                    <a:pt x="56" y="78"/>
                  </a:cubicBezTo>
                  <a:cubicBezTo>
                    <a:pt x="11" y="78"/>
                    <a:pt x="11" y="78"/>
                    <a:pt x="11" y="78"/>
                  </a:cubicBezTo>
                  <a:cubicBezTo>
                    <a:pt x="8" y="78"/>
                    <a:pt x="5" y="77"/>
                    <a:pt x="3" y="76"/>
                  </a:cubicBezTo>
                  <a:cubicBezTo>
                    <a:pt x="1" y="73"/>
                    <a:pt x="0" y="70"/>
                    <a:pt x="0" y="66"/>
                  </a:cubicBezTo>
                  <a:cubicBezTo>
                    <a:pt x="0" y="43"/>
                    <a:pt x="0" y="43"/>
                    <a:pt x="0" y="43"/>
                  </a:cubicBezTo>
                  <a:cubicBezTo>
                    <a:pt x="0" y="19"/>
                    <a:pt x="19" y="0"/>
                    <a:pt x="43" y="0"/>
                  </a:cubicBezTo>
                  <a:cubicBezTo>
                    <a:pt x="52" y="0"/>
                    <a:pt x="59" y="2"/>
                    <a:pt x="66" y="6"/>
                  </a:cubicBezTo>
                  <a:cubicBezTo>
                    <a:pt x="73" y="14"/>
                    <a:pt x="77" y="24"/>
                    <a:pt x="77" y="34"/>
                  </a:cubicBezTo>
                  <a:close/>
                </a:path>
              </a:pathLst>
            </a:custGeom>
            <a:solidFill>
              <a:srgbClr val="DCD3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33">
              <a:extLst>
                <a:ext uri="{FF2B5EF4-FFF2-40B4-BE49-F238E27FC236}">
                  <a16:creationId xmlns:a16="http://schemas.microsoft.com/office/drawing/2014/main" id="{8E4B2A1A-3AE2-C446-AB2D-22512134950C}"/>
                </a:ext>
              </a:extLst>
            </p:cNvPr>
            <p:cNvSpPr>
              <a:spLocks/>
            </p:cNvSpPr>
            <p:nvPr/>
          </p:nvSpPr>
          <p:spPr bwMode="auto">
            <a:xfrm>
              <a:off x="-911225" y="1363664"/>
              <a:ext cx="166688" cy="173038"/>
            </a:xfrm>
            <a:custGeom>
              <a:avLst/>
              <a:gdLst>
                <a:gd name="T0" fmla="*/ 56 w 56"/>
                <a:gd name="T1" fmla="*/ 25 h 58"/>
                <a:gd name="T2" fmla="*/ 23 w 56"/>
                <a:gd name="T3" fmla="*/ 58 h 58"/>
                <a:gd name="T4" fmla="*/ 7 w 56"/>
                <a:gd name="T5" fmla="*/ 54 h 58"/>
                <a:gd name="T6" fmla="*/ 0 w 56"/>
                <a:gd name="T7" fmla="*/ 33 h 58"/>
                <a:gd name="T8" fmla="*/ 33 w 56"/>
                <a:gd name="T9" fmla="*/ 0 h 58"/>
                <a:gd name="T10" fmla="*/ 49 w 56"/>
                <a:gd name="T11" fmla="*/ 4 h 58"/>
                <a:gd name="T12" fmla="*/ 56 w 56"/>
                <a:gd name="T13" fmla="*/ 25 h 58"/>
              </a:gdLst>
              <a:ahLst/>
              <a:cxnLst>
                <a:cxn ang="0">
                  <a:pos x="T0" y="T1"/>
                </a:cxn>
                <a:cxn ang="0">
                  <a:pos x="T2" y="T3"/>
                </a:cxn>
                <a:cxn ang="0">
                  <a:pos x="T4" y="T5"/>
                </a:cxn>
                <a:cxn ang="0">
                  <a:pos x="T6" y="T7"/>
                </a:cxn>
                <a:cxn ang="0">
                  <a:pos x="T8" y="T9"/>
                </a:cxn>
                <a:cxn ang="0">
                  <a:pos x="T10" y="T11"/>
                </a:cxn>
                <a:cxn ang="0">
                  <a:pos x="T12" y="T13"/>
                </a:cxn>
              </a:cxnLst>
              <a:rect l="0" t="0" r="r" b="b"/>
              <a:pathLst>
                <a:path w="56" h="58">
                  <a:moveTo>
                    <a:pt x="56" y="25"/>
                  </a:moveTo>
                  <a:cubicBezTo>
                    <a:pt x="56" y="43"/>
                    <a:pt x="42" y="58"/>
                    <a:pt x="23" y="58"/>
                  </a:cubicBezTo>
                  <a:cubicBezTo>
                    <a:pt x="17" y="58"/>
                    <a:pt x="12" y="56"/>
                    <a:pt x="7" y="54"/>
                  </a:cubicBezTo>
                  <a:cubicBezTo>
                    <a:pt x="3" y="48"/>
                    <a:pt x="0" y="41"/>
                    <a:pt x="0" y="33"/>
                  </a:cubicBezTo>
                  <a:cubicBezTo>
                    <a:pt x="0" y="15"/>
                    <a:pt x="15" y="0"/>
                    <a:pt x="33" y="0"/>
                  </a:cubicBezTo>
                  <a:cubicBezTo>
                    <a:pt x="39" y="0"/>
                    <a:pt x="45" y="1"/>
                    <a:pt x="49" y="4"/>
                  </a:cubicBezTo>
                  <a:cubicBezTo>
                    <a:pt x="54" y="10"/>
                    <a:pt x="56" y="17"/>
                    <a:pt x="56" y="25"/>
                  </a:cubicBezTo>
                  <a:close/>
                </a:path>
              </a:pathLst>
            </a:custGeom>
            <a:solidFill>
              <a:srgbClr val="DCD3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34">
              <a:extLst>
                <a:ext uri="{FF2B5EF4-FFF2-40B4-BE49-F238E27FC236}">
                  <a16:creationId xmlns:a16="http://schemas.microsoft.com/office/drawing/2014/main" id="{6E2E196B-1F8C-5847-91BA-CCC993367AD1}"/>
                </a:ext>
              </a:extLst>
            </p:cNvPr>
            <p:cNvSpPr>
              <a:spLocks/>
            </p:cNvSpPr>
            <p:nvPr/>
          </p:nvSpPr>
          <p:spPr bwMode="auto">
            <a:xfrm>
              <a:off x="-941388" y="1616076"/>
              <a:ext cx="230188" cy="233363"/>
            </a:xfrm>
            <a:custGeom>
              <a:avLst/>
              <a:gdLst>
                <a:gd name="T0" fmla="*/ 77 w 77"/>
                <a:gd name="T1" fmla="*/ 34 h 78"/>
                <a:gd name="T2" fmla="*/ 77 w 77"/>
                <a:gd name="T3" fmla="*/ 57 h 78"/>
                <a:gd name="T4" fmla="*/ 56 w 77"/>
                <a:gd name="T5" fmla="*/ 78 h 78"/>
                <a:gd name="T6" fmla="*/ 11 w 77"/>
                <a:gd name="T7" fmla="*/ 78 h 78"/>
                <a:gd name="T8" fmla="*/ 3 w 77"/>
                <a:gd name="T9" fmla="*/ 76 h 78"/>
                <a:gd name="T10" fmla="*/ 0 w 77"/>
                <a:gd name="T11" fmla="*/ 66 h 78"/>
                <a:gd name="T12" fmla="*/ 0 w 77"/>
                <a:gd name="T13" fmla="*/ 43 h 78"/>
                <a:gd name="T14" fmla="*/ 43 w 77"/>
                <a:gd name="T15" fmla="*/ 0 h 78"/>
                <a:gd name="T16" fmla="*/ 66 w 77"/>
                <a:gd name="T17" fmla="*/ 6 h 78"/>
                <a:gd name="T18" fmla="*/ 77 w 77"/>
                <a:gd name="T19"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77" y="34"/>
                  </a:moveTo>
                  <a:cubicBezTo>
                    <a:pt x="77" y="57"/>
                    <a:pt x="77" y="57"/>
                    <a:pt x="77" y="57"/>
                  </a:cubicBezTo>
                  <a:cubicBezTo>
                    <a:pt x="77" y="69"/>
                    <a:pt x="67" y="78"/>
                    <a:pt x="56" y="78"/>
                  </a:cubicBezTo>
                  <a:cubicBezTo>
                    <a:pt x="11" y="78"/>
                    <a:pt x="11" y="78"/>
                    <a:pt x="11" y="78"/>
                  </a:cubicBezTo>
                  <a:cubicBezTo>
                    <a:pt x="8" y="78"/>
                    <a:pt x="5" y="77"/>
                    <a:pt x="3" y="76"/>
                  </a:cubicBezTo>
                  <a:cubicBezTo>
                    <a:pt x="1" y="73"/>
                    <a:pt x="0" y="70"/>
                    <a:pt x="0" y="66"/>
                  </a:cubicBezTo>
                  <a:cubicBezTo>
                    <a:pt x="0" y="43"/>
                    <a:pt x="0" y="43"/>
                    <a:pt x="0" y="43"/>
                  </a:cubicBezTo>
                  <a:cubicBezTo>
                    <a:pt x="0" y="19"/>
                    <a:pt x="19" y="0"/>
                    <a:pt x="43" y="0"/>
                  </a:cubicBezTo>
                  <a:cubicBezTo>
                    <a:pt x="52" y="0"/>
                    <a:pt x="59" y="2"/>
                    <a:pt x="66" y="6"/>
                  </a:cubicBezTo>
                  <a:cubicBezTo>
                    <a:pt x="73" y="14"/>
                    <a:pt x="77" y="24"/>
                    <a:pt x="77" y="34"/>
                  </a:cubicBezTo>
                  <a:close/>
                </a:path>
              </a:pathLst>
            </a:custGeom>
            <a:solidFill>
              <a:srgbClr val="DCD3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135">
              <a:extLst>
                <a:ext uri="{FF2B5EF4-FFF2-40B4-BE49-F238E27FC236}">
                  <a16:creationId xmlns:a16="http://schemas.microsoft.com/office/drawing/2014/main" id="{58B2A6D8-0C2D-F943-A59C-FFCB31018756}"/>
                </a:ext>
              </a:extLst>
            </p:cNvPr>
            <p:cNvSpPr>
              <a:spLocks noChangeArrowheads="1"/>
            </p:cNvSpPr>
            <p:nvPr/>
          </p:nvSpPr>
          <p:spPr bwMode="auto">
            <a:xfrm>
              <a:off x="-1290638" y="1703389"/>
              <a:ext cx="196850" cy="196850"/>
            </a:xfrm>
            <a:prstGeom prst="ellipse">
              <a:avLst/>
            </a:prstGeom>
            <a:noFill/>
            <a:ln w="23813" cap="rnd">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36">
              <a:extLst>
                <a:ext uri="{FF2B5EF4-FFF2-40B4-BE49-F238E27FC236}">
                  <a16:creationId xmlns:a16="http://schemas.microsoft.com/office/drawing/2014/main" id="{C0F80C47-02B1-6043-AAE6-3CD182542A96}"/>
                </a:ext>
              </a:extLst>
            </p:cNvPr>
            <p:cNvSpPr>
              <a:spLocks/>
            </p:cNvSpPr>
            <p:nvPr/>
          </p:nvSpPr>
          <p:spPr bwMode="auto">
            <a:xfrm>
              <a:off x="-1320800" y="1954214"/>
              <a:ext cx="260350" cy="258763"/>
            </a:xfrm>
            <a:custGeom>
              <a:avLst/>
              <a:gdLst>
                <a:gd name="T0" fmla="*/ 66 w 87"/>
                <a:gd name="T1" fmla="*/ 87 h 87"/>
                <a:gd name="T2" fmla="*/ 21 w 87"/>
                <a:gd name="T3" fmla="*/ 87 h 87"/>
                <a:gd name="T4" fmla="*/ 0 w 87"/>
                <a:gd name="T5" fmla="*/ 66 h 87"/>
                <a:gd name="T6" fmla="*/ 0 w 87"/>
                <a:gd name="T7" fmla="*/ 44 h 87"/>
                <a:gd name="T8" fmla="*/ 43 w 87"/>
                <a:gd name="T9" fmla="*/ 0 h 87"/>
                <a:gd name="T10" fmla="*/ 43 w 87"/>
                <a:gd name="T11" fmla="*/ 0 h 87"/>
                <a:gd name="T12" fmla="*/ 87 w 87"/>
                <a:gd name="T13" fmla="*/ 44 h 87"/>
                <a:gd name="T14" fmla="*/ 87 w 87"/>
                <a:gd name="T15" fmla="*/ 66 h 87"/>
                <a:gd name="T16" fmla="*/ 66 w 87"/>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87">
                  <a:moveTo>
                    <a:pt x="66" y="87"/>
                  </a:moveTo>
                  <a:cubicBezTo>
                    <a:pt x="21" y="87"/>
                    <a:pt x="21" y="87"/>
                    <a:pt x="21" y="87"/>
                  </a:cubicBezTo>
                  <a:cubicBezTo>
                    <a:pt x="9" y="87"/>
                    <a:pt x="0" y="78"/>
                    <a:pt x="0" y="66"/>
                  </a:cubicBezTo>
                  <a:cubicBezTo>
                    <a:pt x="0" y="44"/>
                    <a:pt x="0" y="44"/>
                    <a:pt x="0" y="44"/>
                  </a:cubicBezTo>
                  <a:cubicBezTo>
                    <a:pt x="0" y="20"/>
                    <a:pt x="19" y="0"/>
                    <a:pt x="43" y="0"/>
                  </a:cubicBezTo>
                  <a:cubicBezTo>
                    <a:pt x="43" y="0"/>
                    <a:pt x="43" y="0"/>
                    <a:pt x="43" y="0"/>
                  </a:cubicBezTo>
                  <a:cubicBezTo>
                    <a:pt x="67" y="0"/>
                    <a:pt x="87" y="20"/>
                    <a:pt x="87" y="44"/>
                  </a:cubicBezTo>
                  <a:cubicBezTo>
                    <a:pt x="87" y="66"/>
                    <a:pt x="87" y="66"/>
                    <a:pt x="87" y="66"/>
                  </a:cubicBezTo>
                  <a:cubicBezTo>
                    <a:pt x="87" y="78"/>
                    <a:pt x="77" y="87"/>
                    <a:pt x="66" y="87"/>
                  </a:cubicBezTo>
                  <a:close/>
                </a:path>
              </a:pathLst>
            </a:custGeom>
            <a:noFill/>
            <a:ln w="23813" cap="rnd">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Oval 137">
              <a:extLst>
                <a:ext uri="{FF2B5EF4-FFF2-40B4-BE49-F238E27FC236}">
                  <a16:creationId xmlns:a16="http://schemas.microsoft.com/office/drawing/2014/main" id="{AF409AFD-5D10-1143-9FA9-63C9A50692B0}"/>
                </a:ext>
              </a:extLst>
            </p:cNvPr>
            <p:cNvSpPr>
              <a:spLocks noChangeArrowheads="1"/>
            </p:cNvSpPr>
            <p:nvPr/>
          </p:nvSpPr>
          <p:spPr bwMode="auto">
            <a:xfrm>
              <a:off x="-1639888" y="1336676"/>
              <a:ext cx="196850" cy="200025"/>
            </a:xfrm>
            <a:prstGeom prst="ellipse">
              <a:avLst/>
            </a:prstGeom>
            <a:noFill/>
            <a:ln w="23813" cap="rnd">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38">
              <a:extLst>
                <a:ext uri="{FF2B5EF4-FFF2-40B4-BE49-F238E27FC236}">
                  <a16:creationId xmlns:a16="http://schemas.microsoft.com/office/drawing/2014/main" id="{9BFFB01D-C656-EF47-9A3B-860E567CF7E7}"/>
                </a:ext>
              </a:extLst>
            </p:cNvPr>
            <p:cNvSpPr>
              <a:spLocks/>
            </p:cNvSpPr>
            <p:nvPr/>
          </p:nvSpPr>
          <p:spPr bwMode="auto">
            <a:xfrm>
              <a:off x="-1670050" y="1589089"/>
              <a:ext cx="260350" cy="260350"/>
            </a:xfrm>
            <a:custGeom>
              <a:avLst/>
              <a:gdLst>
                <a:gd name="T0" fmla="*/ 66 w 87"/>
                <a:gd name="T1" fmla="*/ 87 h 87"/>
                <a:gd name="T2" fmla="*/ 21 w 87"/>
                <a:gd name="T3" fmla="*/ 87 h 87"/>
                <a:gd name="T4" fmla="*/ 0 w 87"/>
                <a:gd name="T5" fmla="*/ 66 h 87"/>
                <a:gd name="T6" fmla="*/ 0 w 87"/>
                <a:gd name="T7" fmla="*/ 43 h 87"/>
                <a:gd name="T8" fmla="*/ 43 w 87"/>
                <a:gd name="T9" fmla="*/ 0 h 87"/>
                <a:gd name="T10" fmla="*/ 43 w 87"/>
                <a:gd name="T11" fmla="*/ 0 h 87"/>
                <a:gd name="T12" fmla="*/ 87 w 87"/>
                <a:gd name="T13" fmla="*/ 43 h 87"/>
                <a:gd name="T14" fmla="*/ 87 w 87"/>
                <a:gd name="T15" fmla="*/ 66 h 87"/>
                <a:gd name="T16" fmla="*/ 66 w 87"/>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87">
                  <a:moveTo>
                    <a:pt x="66" y="87"/>
                  </a:moveTo>
                  <a:cubicBezTo>
                    <a:pt x="21" y="87"/>
                    <a:pt x="21" y="87"/>
                    <a:pt x="21" y="87"/>
                  </a:cubicBezTo>
                  <a:cubicBezTo>
                    <a:pt x="9" y="87"/>
                    <a:pt x="0" y="77"/>
                    <a:pt x="0" y="66"/>
                  </a:cubicBezTo>
                  <a:cubicBezTo>
                    <a:pt x="0" y="43"/>
                    <a:pt x="0" y="43"/>
                    <a:pt x="0" y="43"/>
                  </a:cubicBezTo>
                  <a:cubicBezTo>
                    <a:pt x="0" y="19"/>
                    <a:pt x="19" y="0"/>
                    <a:pt x="43" y="0"/>
                  </a:cubicBezTo>
                  <a:cubicBezTo>
                    <a:pt x="43" y="0"/>
                    <a:pt x="43" y="0"/>
                    <a:pt x="43" y="0"/>
                  </a:cubicBezTo>
                  <a:cubicBezTo>
                    <a:pt x="67" y="0"/>
                    <a:pt x="87" y="19"/>
                    <a:pt x="87" y="43"/>
                  </a:cubicBezTo>
                  <a:cubicBezTo>
                    <a:pt x="87" y="66"/>
                    <a:pt x="87" y="66"/>
                    <a:pt x="87" y="66"/>
                  </a:cubicBezTo>
                  <a:cubicBezTo>
                    <a:pt x="87" y="77"/>
                    <a:pt x="77" y="87"/>
                    <a:pt x="66" y="87"/>
                  </a:cubicBezTo>
                  <a:close/>
                </a:path>
              </a:pathLst>
            </a:custGeom>
            <a:noFill/>
            <a:ln w="23813" cap="rnd">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Oval 139">
              <a:extLst>
                <a:ext uri="{FF2B5EF4-FFF2-40B4-BE49-F238E27FC236}">
                  <a16:creationId xmlns:a16="http://schemas.microsoft.com/office/drawing/2014/main" id="{F5C6A979-4BB6-7C40-8552-D53A536A09C8}"/>
                </a:ext>
              </a:extLst>
            </p:cNvPr>
            <p:cNvSpPr>
              <a:spLocks noChangeArrowheads="1"/>
            </p:cNvSpPr>
            <p:nvPr/>
          </p:nvSpPr>
          <p:spPr bwMode="auto">
            <a:xfrm>
              <a:off x="-941388" y="1336676"/>
              <a:ext cx="196850" cy="200025"/>
            </a:xfrm>
            <a:prstGeom prst="ellipse">
              <a:avLst/>
            </a:prstGeom>
            <a:noFill/>
            <a:ln w="23813" cap="rnd">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0">
              <a:extLst>
                <a:ext uri="{FF2B5EF4-FFF2-40B4-BE49-F238E27FC236}">
                  <a16:creationId xmlns:a16="http://schemas.microsoft.com/office/drawing/2014/main" id="{34FB1672-F435-A246-B058-A07DE3C65DCF}"/>
                </a:ext>
              </a:extLst>
            </p:cNvPr>
            <p:cNvSpPr>
              <a:spLocks/>
            </p:cNvSpPr>
            <p:nvPr/>
          </p:nvSpPr>
          <p:spPr bwMode="auto">
            <a:xfrm>
              <a:off x="-969963" y="1589089"/>
              <a:ext cx="258763" cy="260350"/>
            </a:xfrm>
            <a:custGeom>
              <a:avLst/>
              <a:gdLst>
                <a:gd name="T0" fmla="*/ 66 w 87"/>
                <a:gd name="T1" fmla="*/ 87 h 87"/>
                <a:gd name="T2" fmla="*/ 21 w 87"/>
                <a:gd name="T3" fmla="*/ 87 h 87"/>
                <a:gd name="T4" fmla="*/ 0 w 87"/>
                <a:gd name="T5" fmla="*/ 66 h 87"/>
                <a:gd name="T6" fmla="*/ 0 w 87"/>
                <a:gd name="T7" fmla="*/ 43 h 87"/>
                <a:gd name="T8" fmla="*/ 43 w 87"/>
                <a:gd name="T9" fmla="*/ 0 h 87"/>
                <a:gd name="T10" fmla="*/ 43 w 87"/>
                <a:gd name="T11" fmla="*/ 0 h 87"/>
                <a:gd name="T12" fmla="*/ 87 w 87"/>
                <a:gd name="T13" fmla="*/ 43 h 87"/>
                <a:gd name="T14" fmla="*/ 87 w 87"/>
                <a:gd name="T15" fmla="*/ 66 h 87"/>
                <a:gd name="T16" fmla="*/ 66 w 87"/>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87">
                  <a:moveTo>
                    <a:pt x="66" y="87"/>
                  </a:moveTo>
                  <a:cubicBezTo>
                    <a:pt x="21" y="87"/>
                    <a:pt x="21" y="87"/>
                    <a:pt x="21" y="87"/>
                  </a:cubicBezTo>
                  <a:cubicBezTo>
                    <a:pt x="9" y="87"/>
                    <a:pt x="0" y="77"/>
                    <a:pt x="0" y="66"/>
                  </a:cubicBezTo>
                  <a:cubicBezTo>
                    <a:pt x="0" y="43"/>
                    <a:pt x="0" y="43"/>
                    <a:pt x="0" y="43"/>
                  </a:cubicBezTo>
                  <a:cubicBezTo>
                    <a:pt x="0" y="19"/>
                    <a:pt x="19" y="0"/>
                    <a:pt x="43" y="0"/>
                  </a:cubicBezTo>
                  <a:cubicBezTo>
                    <a:pt x="43" y="0"/>
                    <a:pt x="43" y="0"/>
                    <a:pt x="43" y="0"/>
                  </a:cubicBezTo>
                  <a:cubicBezTo>
                    <a:pt x="67" y="0"/>
                    <a:pt x="87" y="19"/>
                    <a:pt x="87" y="43"/>
                  </a:cubicBezTo>
                  <a:cubicBezTo>
                    <a:pt x="87" y="66"/>
                    <a:pt x="87" y="66"/>
                    <a:pt x="87" y="66"/>
                  </a:cubicBezTo>
                  <a:cubicBezTo>
                    <a:pt x="87" y="77"/>
                    <a:pt x="77" y="87"/>
                    <a:pt x="66" y="87"/>
                  </a:cubicBezTo>
                  <a:close/>
                </a:path>
              </a:pathLst>
            </a:custGeom>
            <a:noFill/>
            <a:ln w="23813" cap="rnd">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0" name="Picture 129">
            <a:extLst>
              <a:ext uri="{FF2B5EF4-FFF2-40B4-BE49-F238E27FC236}">
                <a16:creationId xmlns:a16="http://schemas.microsoft.com/office/drawing/2014/main" id="{41457B9D-3CF4-2F45-BA87-BB73B401FB5D}"/>
              </a:ext>
            </a:extLst>
          </p:cNvPr>
          <p:cNvPicPr>
            <a:picLocks noChangeAspect="1"/>
          </p:cNvPicPr>
          <p:nvPr/>
        </p:nvPicPr>
        <p:blipFill>
          <a:blip r:embed="rId2"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2068996" y="3678010"/>
            <a:ext cx="493905" cy="440268"/>
          </a:xfrm>
          <a:prstGeom prst="rect">
            <a:avLst/>
          </a:prstGeom>
        </p:spPr>
      </p:pic>
      <p:pic>
        <p:nvPicPr>
          <p:cNvPr id="131" name="Picture 130">
            <a:extLst>
              <a:ext uri="{FF2B5EF4-FFF2-40B4-BE49-F238E27FC236}">
                <a16:creationId xmlns:a16="http://schemas.microsoft.com/office/drawing/2014/main" id="{3A4B3413-323F-434C-885B-36F318DBA4F2}"/>
              </a:ext>
            </a:extLst>
          </p:cNvPr>
          <p:cNvPicPr>
            <a:picLocks noChangeAspect="1"/>
          </p:cNvPicPr>
          <p:nvPr/>
        </p:nvPicPr>
        <p: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006429" y="1984021"/>
            <a:ext cx="452007" cy="452007"/>
          </a:xfrm>
          <a:prstGeom prst="rect">
            <a:avLst/>
          </a:prstGeom>
        </p:spPr>
      </p:pic>
      <p:pic>
        <p:nvPicPr>
          <p:cNvPr id="132" name="Picture 131">
            <a:extLst>
              <a:ext uri="{FF2B5EF4-FFF2-40B4-BE49-F238E27FC236}">
                <a16:creationId xmlns:a16="http://schemas.microsoft.com/office/drawing/2014/main" id="{DAB07BD5-3D55-5547-B47E-8B522E8BD8D4}"/>
              </a:ext>
            </a:extLst>
          </p:cNvPr>
          <p:cNvPicPr>
            <a:picLocks noChangeAspect="1"/>
          </p:cNvPicPr>
          <p:nvPr/>
        </p:nvPicPr>
        <p:blipFill>
          <a:blip r:embed="rId5"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59454" y="2213496"/>
            <a:ext cx="396748" cy="387232"/>
          </a:xfrm>
          <a:prstGeom prst="rect">
            <a:avLst/>
          </a:prstGeom>
        </p:spPr>
      </p:pic>
      <p:sp>
        <p:nvSpPr>
          <p:cNvPr id="5" name="Slide Number Placeholder 4">
            <a:extLst>
              <a:ext uri="{FF2B5EF4-FFF2-40B4-BE49-F238E27FC236}">
                <a16:creationId xmlns:a16="http://schemas.microsoft.com/office/drawing/2014/main" id="{19DF4CCD-C375-43EF-AB7F-52718E31E0D7}"/>
              </a:ext>
            </a:extLst>
          </p:cNvPr>
          <p:cNvSpPr>
            <a:spLocks noGrp="1"/>
          </p:cNvSpPr>
          <p:nvPr>
            <p:ph type="sldNum" sz="quarter" idx="4"/>
          </p:nvPr>
        </p:nvSpPr>
        <p:spPr>
          <a:xfrm>
            <a:off x="8750574" y="4757263"/>
            <a:ext cx="345594" cy="345594"/>
          </a:xfrm>
        </p:spPr>
        <p:txBody>
          <a:bodyPr/>
          <a:lstStyle/>
          <a:p>
            <a:fld id="{ADEEA8EE-C9D4-DD48-B00D-931649C92A4D}" type="slidenum">
              <a:rPr lang="en-US">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33723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Export Compliance by Acceptance	</a:t>
            </a:r>
          </a:p>
        </p:txBody>
      </p:sp>
      <p:pic>
        <p:nvPicPr>
          <p:cNvPr id="8" name="Picture 7">
            <a:extLst>
              <a:ext uri="{FF2B5EF4-FFF2-40B4-BE49-F238E27FC236}">
                <a16:creationId xmlns:a16="http://schemas.microsoft.com/office/drawing/2014/main" id="{A39C535D-F3D3-4490-BC54-755374A55492}"/>
              </a:ext>
            </a:extLst>
          </p:cNvPr>
          <p:cNvPicPr>
            <a:picLocks noChangeAspect="1"/>
          </p:cNvPicPr>
          <p:nvPr/>
        </p:nvPicPr>
        <p:blipFill>
          <a:blip r:embed="rId2"/>
          <a:stretch>
            <a:fillRect/>
          </a:stretch>
        </p:blipFill>
        <p:spPr>
          <a:xfrm>
            <a:off x="14848" y="1202343"/>
            <a:ext cx="9144000" cy="3365500"/>
          </a:xfrm>
          <a:prstGeom prst="rect">
            <a:avLst/>
          </a:prstGeom>
        </p:spPr>
      </p:pic>
      <p:sp>
        <p:nvSpPr>
          <p:cNvPr id="10" name="Text Placeholder 9">
            <a:extLst>
              <a:ext uri="{FF2B5EF4-FFF2-40B4-BE49-F238E27FC236}">
                <a16:creationId xmlns:a16="http://schemas.microsoft.com/office/drawing/2014/main" id="{E546609D-C4CA-485B-ACC9-F3701E17E2E4}"/>
              </a:ext>
            </a:extLst>
          </p:cNvPr>
          <p:cNvSpPr>
            <a:spLocks noGrp="1"/>
          </p:cNvSpPr>
          <p:nvPr>
            <p:ph type="body" idx="13"/>
          </p:nvPr>
        </p:nvSpPr>
        <p:spPr/>
        <p:txBody>
          <a:bodyPr/>
          <a:lstStyle/>
          <a:p>
            <a:r>
              <a:rPr lang="en-US" dirty="0"/>
              <a:t>Trends by Week</a:t>
            </a:r>
          </a:p>
        </p:txBody>
      </p:sp>
      <p:sp>
        <p:nvSpPr>
          <p:cNvPr id="2" name="Slide Number Placeholder 1">
            <a:extLst>
              <a:ext uri="{FF2B5EF4-FFF2-40B4-BE49-F238E27FC236}">
                <a16:creationId xmlns:a16="http://schemas.microsoft.com/office/drawing/2014/main" id="{0AB80E09-4CFD-4453-8589-807210229D69}"/>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z="800">
                <a:solidFill>
                  <a:srgbClr val="FFFFFF"/>
                </a:solidFill>
                <a:latin typeface="Arial"/>
                <a:cs typeface="Arial"/>
              </a:rPr>
              <a:pPr/>
              <a:t>16</a:t>
            </a:fld>
            <a:endParaRPr lang="en-US" sz="800" dirty="0">
              <a:solidFill>
                <a:srgbClr val="FFFFFF"/>
              </a:solidFill>
              <a:latin typeface="Arial"/>
              <a:cs typeface="Arial"/>
            </a:endParaRPr>
          </a:p>
        </p:txBody>
      </p:sp>
    </p:spTree>
    <p:extLst>
      <p:ext uri="{BB962C8B-B14F-4D97-AF65-F5344CB8AC3E}">
        <p14:creationId xmlns:p14="http://schemas.microsoft.com/office/powerpoint/2010/main" val="417557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89288" y="2083387"/>
            <a:ext cx="5108575" cy="1193800"/>
          </a:xfrm>
        </p:spPr>
        <p:txBody>
          <a:bodyPr>
            <a:normAutofit fontScale="92500"/>
          </a:bodyPr>
          <a:lstStyle/>
          <a:p>
            <a:r>
              <a:rPr lang="en-GB" dirty="0"/>
              <a:t>Performance Intelligence</a:t>
            </a:r>
          </a:p>
          <a:p>
            <a:r>
              <a:rPr lang="en-GB" dirty="0"/>
              <a:t>Scenario Explorer – Planning </a:t>
            </a:r>
          </a:p>
          <a:p>
            <a:endParaRPr lang="en-US" dirty="0"/>
          </a:p>
        </p:txBody>
      </p:sp>
      <p:sp>
        <p:nvSpPr>
          <p:cNvPr id="4" name="Slide Number Placeholder 3"/>
          <p:cNvSpPr>
            <a:spLocks noGrp="1"/>
          </p:cNvSpPr>
          <p:nvPr>
            <p:ph type="sldNum" sz="quarter" idx="4"/>
          </p:nvPr>
        </p:nvSpPr>
        <p:spPr/>
        <p:txBody>
          <a:bodyPr/>
          <a:lstStyle/>
          <a:p>
            <a:fld id="{ADEEA8EE-C9D4-DD48-B00D-931649C92A4D}" type="slidenum">
              <a:rPr lang="en-US" smtClean="0"/>
              <a:pPr/>
              <a:t>17</a:t>
            </a:fld>
            <a:endParaRPr lang="en-US" dirty="0"/>
          </a:p>
        </p:txBody>
      </p:sp>
    </p:spTree>
    <p:extLst>
      <p:ext uri="{BB962C8B-B14F-4D97-AF65-F5344CB8AC3E}">
        <p14:creationId xmlns:p14="http://schemas.microsoft.com/office/powerpoint/2010/main" val="3909055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Explorer</a:t>
            </a:r>
          </a:p>
        </p:txBody>
      </p:sp>
      <p:sp>
        <p:nvSpPr>
          <p:cNvPr id="4" name="Text Placeholder 3"/>
          <p:cNvSpPr>
            <a:spLocks noGrp="1"/>
          </p:cNvSpPr>
          <p:nvPr>
            <p:ph type="body" idx="13"/>
          </p:nvPr>
        </p:nvSpPr>
        <p:spPr/>
        <p:txBody>
          <a:bodyPr/>
          <a:lstStyle/>
          <a:p>
            <a:r>
              <a:rPr lang="en-US" dirty="0"/>
              <a:t>Overview</a:t>
            </a:r>
          </a:p>
        </p:txBody>
      </p:sp>
      <p:sp>
        <p:nvSpPr>
          <p:cNvPr id="5" name="TextBox 4"/>
          <p:cNvSpPr txBox="1"/>
          <p:nvPr/>
        </p:nvSpPr>
        <p:spPr>
          <a:xfrm>
            <a:off x="409993" y="1307014"/>
            <a:ext cx="7968920" cy="3576364"/>
          </a:xfrm>
          <a:prstGeom prst="rect">
            <a:avLst/>
          </a:prstGeom>
          <a:noFill/>
        </p:spPr>
        <p:txBody>
          <a:bodyPr wrap="square" lIns="31592" rIns="31592" rtlCol="0">
            <a:spAutoFit/>
          </a:bodyPr>
          <a:lstStyle/>
          <a:p>
            <a:pPr marL="164588"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Compare individual scenarios from a number of different perspectives, evaluate various metrics across these scenarios, and understand how the constituent factors contribute to a scenario’s forecast.</a:t>
            </a:r>
          </a:p>
          <a:p>
            <a:pPr marL="164588" indent="-164588">
              <a:lnSpc>
                <a:spcPct val="90000"/>
              </a:lnSpc>
              <a:spcBef>
                <a:spcPts val="600"/>
              </a:spcBef>
              <a:buClr>
                <a:srgbClr val="007550"/>
              </a:buClr>
              <a:buFont typeface="Arial"/>
              <a:buChar char="•"/>
            </a:pPr>
            <a:endParaRPr lang="en-US" sz="1400" dirty="0">
              <a:solidFill>
                <a:srgbClr val="003A63"/>
              </a:solidFill>
              <a:latin typeface="Century Gothic"/>
              <a:cs typeface="Century Gothic"/>
            </a:endParaRPr>
          </a:p>
          <a:p>
            <a:pPr marL="164588"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Collection of dashboards that allow evaluation of scenarios within a price model based on:</a:t>
            </a:r>
          </a:p>
          <a:p>
            <a:pPr marL="621776" lvl="1"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Financial Impact</a:t>
            </a:r>
          </a:p>
          <a:p>
            <a:pPr marL="621776" lvl="1"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Price Change Impact</a:t>
            </a:r>
          </a:p>
          <a:p>
            <a:pPr marL="621776" lvl="1"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Pricing Module Impact </a:t>
            </a:r>
          </a:p>
          <a:p>
            <a:pPr marL="621776" lvl="1"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Constraint Impacts</a:t>
            </a:r>
          </a:p>
          <a:p>
            <a:pPr marL="164588" indent="-164588">
              <a:lnSpc>
                <a:spcPct val="90000"/>
              </a:lnSpc>
              <a:spcBef>
                <a:spcPts val="600"/>
              </a:spcBef>
              <a:buClr>
                <a:srgbClr val="007550"/>
              </a:buClr>
              <a:buFont typeface="Arial"/>
              <a:buChar char="•"/>
            </a:pPr>
            <a:endParaRPr lang="en-US" sz="1400" dirty="0">
              <a:solidFill>
                <a:srgbClr val="003A63"/>
              </a:solidFill>
              <a:latin typeface="Century Gothic"/>
              <a:cs typeface="Century Gothic"/>
            </a:endParaRPr>
          </a:p>
          <a:p>
            <a:pPr marL="164588" lvl="1" indent="-164588">
              <a:lnSpc>
                <a:spcPct val="90000"/>
              </a:lnSpc>
              <a:spcBef>
                <a:spcPts val="600"/>
              </a:spcBef>
              <a:buClr>
                <a:srgbClr val="007550"/>
              </a:buClr>
              <a:buFont typeface="Arial"/>
              <a:buChar char="•"/>
            </a:pPr>
            <a:r>
              <a:rPr lang="en-US" sz="1400" dirty="0">
                <a:solidFill>
                  <a:srgbClr val="003A63"/>
                </a:solidFill>
                <a:latin typeface="Century Gothic"/>
                <a:cs typeface="Century Gothic"/>
              </a:rPr>
              <a:t>Reports help choose the best scenario to maximize your objectives. </a:t>
            </a:r>
          </a:p>
          <a:p>
            <a:pPr marL="164588" indent="-164588">
              <a:lnSpc>
                <a:spcPct val="90000"/>
              </a:lnSpc>
              <a:spcBef>
                <a:spcPts val="600"/>
              </a:spcBef>
              <a:buClr>
                <a:srgbClr val="007550"/>
              </a:buClr>
              <a:buFont typeface="Arial"/>
              <a:buChar char="•"/>
            </a:pPr>
            <a:endParaRPr lang="en-US" sz="1400" dirty="0">
              <a:solidFill>
                <a:srgbClr val="003A63"/>
              </a:solidFill>
              <a:latin typeface="Century Gothic"/>
              <a:cs typeface="Century Gothic"/>
            </a:endParaRPr>
          </a:p>
          <a:p>
            <a:pPr marL="164588" indent="-164588">
              <a:lnSpc>
                <a:spcPct val="90000"/>
              </a:lnSpc>
              <a:spcBef>
                <a:spcPts val="600"/>
              </a:spcBef>
              <a:buClr>
                <a:srgbClr val="007550"/>
              </a:buClr>
              <a:buFont typeface="Arial"/>
              <a:buChar char="•"/>
            </a:pPr>
            <a:endParaRPr lang="en-US" sz="1400" dirty="0">
              <a:solidFill>
                <a:srgbClr val="003A63"/>
              </a:solidFill>
              <a:latin typeface="Century Gothic"/>
              <a:cs typeface="Century Gothic"/>
            </a:endParaRPr>
          </a:p>
        </p:txBody>
      </p:sp>
      <p:sp>
        <p:nvSpPr>
          <p:cNvPr id="7" name="Slide Number Placeholder 6">
            <a:extLst>
              <a:ext uri="{FF2B5EF4-FFF2-40B4-BE49-F238E27FC236}">
                <a16:creationId xmlns:a16="http://schemas.microsoft.com/office/drawing/2014/main" id="{1EFFA5DD-BA13-4B3E-9064-1820123125A6}"/>
              </a:ext>
            </a:extLst>
          </p:cNvPr>
          <p:cNvSpPr>
            <a:spLocks noGrp="1"/>
          </p:cNvSpPr>
          <p:nvPr>
            <p:ph type="sldNum" sz="quarter" idx="4"/>
          </p:nvPr>
        </p:nvSpPr>
        <p:spPr>
          <a:xfrm>
            <a:off x="8775668" y="4782514"/>
            <a:ext cx="345594" cy="345594"/>
          </a:xfrm>
        </p:spPr>
        <p:txBody>
          <a:bodyPr/>
          <a:lstStyle/>
          <a:p>
            <a:pPr algn="l"/>
            <a:fld id="{ADEEA8EE-C9D4-DD48-B00D-931649C92A4D}" type="slidenum">
              <a:rPr lang="en-US">
                <a:solidFill>
                  <a:srgbClr val="FFFFFF"/>
                </a:solidFill>
              </a:rPr>
              <a:pPr algn="l"/>
              <a:t>18</a:t>
            </a:fld>
            <a:endParaRPr lang="en-US" dirty="0">
              <a:solidFill>
                <a:srgbClr val="FFFFFF"/>
              </a:solidFill>
            </a:endParaRPr>
          </a:p>
        </p:txBody>
      </p:sp>
    </p:spTree>
    <p:extLst>
      <p:ext uri="{BB962C8B-B14F-4D97-AF65-F5344CB8AC3E}">
        <p14:creationId xmlns:p14="http://schemas.microsoft.com/office/powerpoint/2010/main" val="370884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Summary Tab</a:t>
            </a:r>
          </a:p>
        </p:txBody>
      </p:sp>
      <p:grpSp>
        <p:nvGrpSpPr>
          <p:cNvPr id="10" name="Group 9"/>
          <p:cNvGrpSpPr/>
          <p:nvPr/>
        </p:nvGrpSpPr>
        <p:grpSpPr>
          <a:xfrm>
            <a:off x="6781264" y="4143425"/>
            <a:ext cx="889537" cy="83127"/>
            <a:chOff x="6781263" y="4143424"/>
            <a:chExt cx="889537" cy="83127"/>
          </a:xfrm>
        </p:grpSpPr>
        <p:sp>
          <p:nvSpPr>
            <p:cNvPr id="7" name="Rectangle 6"/>
            <p:cNvSpPr/>
            <p:nvPr/>
          </p:nvSpPr>
          <p:spPr>
            <a:xfrm>
              <a:off x="7208635" y="4150835"/>
              <a:ext cx="462165" cy="75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6781263" y="4143424"/>
              <a:ext cx="498762" cy="83127"/>
            </a:xfrm>
            <a:prstGeom prst="rect">
              <a:avLst/>
            </a:prstGeom>
          </p:spPr>
        </p:pic>
      </p:grpSp>
      <p:pic>
        <p:nvPicPr>
          <p:cNvPr id="4" name="Picture 3">
            <a:extLst>
              <a:ext uri="{FF2B5EF4-FFF2-40B4-BE49-F238E27FC236}">
                <a16:creationId xmlns:a16="http://schemas.microsoft.com/office/drawing/2014/main" id="{C768139C-62C0-40A5-B744-CF87D2928088}"/>
              </a:ext>
            </a:extLst>
          </p:cNvPr>
          <p:cNvPicPr>
            <a:picLocks noChangeAspect="1"/>
          </p:cNvPicPr>
          <p:nvPr/>
        </p:nvPicPr>
        <p:blipFill>
          <a:blip r:embed="rId3"/>
          <a:stretch>
            <a:fillRect/>
          </a:stretch>
        </p:blipFill>
        <p:spPr>
          <a:xfrm>
            <a:off x="364146" y="913589"/>
            <a:ext cx="7583443" cy="3652068"/>
          </a:xfrm>
          <a:prstGeom prst="rect">
            <a:avLst/>
          </a:prstGeom>
        </p:spPr>
      </p:pic>
      <p:sp>
        <p:nvSpPr>
          <p:cNvPr id="6" name="Slide Number Placeholder 5">
            <a:extLst>
              <a:ext uri="{FF2B5EF4-FFF2-40B4-BE49-F238E27FC236}">
                <a16:creationId xmlns:a16="http://schemas.microsoft.com/office/drawing/2014/main" id="{E3FF5F06-0345-4FD6-AD30-8FD4B8A37017}"/>
              </a:ext>
            </a:extLst>
          </p:cNvPr>
          <p:cNvSpPr>
            <a:spLocks noGrp="1"/>
          </p:cNvSpPr>
          <p:nvPr>
            <p:ph type="sldNum" sz="quarter" idx="4"/>
          </p:nvPr>
        </p:nvSpPr>
        <p:spPr>
          <a:xfrm>
            <a:off x="8797754" y="4795212"/>
            <a:ext cx="345594" cy="345594"/>
          </a:xfrm>
        </p:spPr>
        <p:txBody>
          <a:bodyPr/>
          <a:lstStyle/>
          <a:p>
            <a:pPr algn="l"/>
            <a:fld id="{ADEEA8EE-C9D4-DD48-B00D-931649C92A4D}" type="slidenum">
              <a:rPr lang="en-US">
                <a:solidFill>
                  <a:srgbClr val="FFFFFF"/>
                </a:solidFill>
              </a:rPr>
              <a:pPr algn="l"/>
              <a:t>19</a:t>
            </a:fld>
            <a:endParaRPr lang="en-US" dirty="0">
              <a:solidFill>
                <a:srgbClr val="FFFFFF"/>
              </a:solidFill>
            </a:endParaRPr>
          </a:p>
        </p:txBody>
      </p:sp>
    </p:spTree>
    <p:extLst>
      <p:ext uri="{BB962C8B-B14F-4D97-AF65-F5344CB8AC3E}">
        <p14:creationId xmlns:p14="http://schemas.microsoft.com/office/powerpoint/2010/main" val="317247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2B21B-74E9-4F68-A5C3-0925E310CEA5}"/>
              </a:ext>
            </a:extLst>
          </p:cNvPr>
          <p:cNvSpPr>
            <a:spLocks noGrp="1"/>
          </p:cNvSpPr>
          <p:nvPr>
            <p:ph idx="14"/>
          </p:nvPr>
        </p:nvSpPr>
        <p:spPr>
          <a:xfrm>
            <a:off x="283899" y="1297858"/>
            <a:ext cx="8702785" cy="3234813"/>
          </a:xfrm>
        </p:spPr>
        <p:txBody>
          <a:bodyPr>
            <a:normAutofit/>
          </a:bodyPr>
          <a:lstStyle/>
          <a:p>
            <a:pPr marL="0" indent="0">
              <a:buNone/>
            </a:pPr>
            <a:endParaRPr lang="en-GB" dirty="0">
              <a:solidFill>
                <a:schemeClr val="accent3"/>
              </a:solidFill>
            </a:endParaRPr>
          </a:p>
          <a:p>
            <a:pPr>
              <a:buFontTx/>
              <a:buChar char="-"/>
            </a:pPr>
            <a:endParaRPr lang="en-GB" dirty="0"/>
          </a:p>
          <a:p>
            <a:pPr>
              <a:buFontTx/>
              <a:buChar char="-"/>
            </a:pPr>
            <a:endParaRPr lang="en-GB" dirty="0"/>
          </a:p>
          <a:p>
            <a:endParaRPr lang="en-GB" dirty="0"/>
          </a:p>
        </p:txBody>
      </p:sp>
      <p:sp>
        <p:nvSpPr>
          <p:cNvPr id="3" name="Title 2">
            <a:extLst>
              <a:ext uri="{FF2B5EF4-FFF2-40B4-BE49-F238E27FC236}">
                <a16:creationId xmlns:a16="http://schemas.microsoft.com/office/drawing/2014/main" id="{4C0C890F-5E29-473E-A34C-398BFFDFA611}"/>
              </a:ext>
            </a:extLst>
          </p:cNvPr>
          <p:cNvSpPr>
            <a:spLocks noGrp="1"/>
          </p:cNvSpPr>
          <p:nvPr>
            <p:ph type="title"/>
          </p:nvPr>
        </p:nvSpPr>
        <p:spPr/>
        <p:txBody>
          <a:bodyPr/>
          <a:lstStyle/>
          <a:p>
            <a:r>
              <a:rPr lang="en-GB" dirty="0"/>
              <a:t>Agenda</a:t>
            </a:r>
          </a:p>
        </p:txBody>
      </p:sp>
      <p:sp>
        <p:nvSpPr>
          <p:cNvPr id="4" name="TextBox 3">
            <a:extLst>
              <a:ext uri="{FF2B5EF4-FFF2-40B4-BE49-F238E27FC236}">
                <a16:creationId xmlns:a16="http://schemas.microsoft.com/office/drawing/2014/main" id="{B035D543-367D-4DD7-9E9A-CF048E9C9F07}"/>
              </a:ext>
            </a:extLst>
          </p:cNvPr>
          <p:cNvSpPr txBox="1"/>
          <p:nvPr/>
        </p:nvSpPr>
        <p:spPr>
          <a:xfrm>
            <a:off x="3232739" y="1041273"/>
            <a:ext cx="6466839" cy="4801314"/>
          </a:xfrm>
          <a:prstGeom prst="rect">
            <a:avLst/>
          </a:prstGeom>
          <a:noFill/>
        </p:spPr>
        <p:txBody>
          <a:bodyPr wrap="square" rtlCol="0">
            <a:spAutoFit/>
          </a:bodyPr>
          <a:lstStyle/>
          <a:p>
            <a:pPr marL="285743" indent="-285743">
              <a:buFont typeface="Arial" panose="020B0604020202020204" pitchFamily="34" charset="0"/>
              <a:buChar char="•"/>
            </a:pPr>
            <a:r>
              <a:rPr lang="en-GB" dirty="0">
                <a:solidFill>
                  <a:srgbClr val="41A0E5"/>
                </a:solidFill>
              </a:rPr>
              <a:t>Navigation basics </a:t>
            </a:r>
          </a:p>
          <a:p>
            <a:pPr marL="285743" indent="-285743">
              <a:buFont typeface="Arial" panose="020B0604020202020204" pitchFamily="34" charset="0"/>
              <a:buChar char="•"/>
            </a:pPr>
            <a:r>
              <a:rPr lang="en-GB" dirty="0">
                <a:solidFill>
                  <a:srgbClr val="41A0E5"/>
                </a:solidFill>
              </a:rPr>
              <a:t>Hints, Tips &amp; FAQ’s </a:t>
            </a:r>
            <a:endParaRPr lang="en-GB" dirty="0">
              <a:solidFill>
                <a:schemeClr val="tx1">
                  <a:lumMod val="85000"/>
                  <a:lumOff val="15000"/>
                </a:schemeClr>
              </a:solidFill>
            </a:endParaRPr>
          </a:p>
          <a:p>
            <a:pPr marL="285743" indent="-285743">
              <a:buFont typeface="Arial" panose="020B0604020202020204" pitchFamily="34" charset="0"/>
              <a:buChar char="•"/>
            </a:pPr>
            <a:r>
              <a:rPr lang="en-GB" b="1" dirty="0">
                <a:solidFill>
                  <a:srgbClr val="41A0E5"/>
                </a:solidFill>
              </a:rPr>
              <a:t>Dashboards &amp; Summary </a:t>
            </a:r>
          </a:p>
          <a:p>
            <a:pPr marL="285743" indent="-285743">
              <a:buFont typeface="Arial" panose="020B0604020202020204" pitchFamily="34" charset="0"/>
              <a:buChar char="•"/>
            </a:pPr>
            <a:r>
              <a:rPr lang="en-GB" dirty="0">
                <a:solidFill>
                  <a:srgbClr val="41A0E5"/>
                </a:solidFill>
              </a:rPr>
              <a:t>Pricing Reports </a:t>
            </a:r>
          </a:p>
          <a:p>
            <a:pPr marL="285743" indent="-285743">
              <a:buFont typeface="Arial" panose="020B0604020202020204" pitchFamily="34" charset="0"/>
              <a:buChar char="•"/>
            </a:pPr>
            <a:r>
              <a:rPr lang="en-GB" b="1" dirty="0">
                <a:solidFill>
                  <a:srgbClr val="41A0E5"/>
                </a:solidFill>
              </a:rPr>
              <a:t>Export History &amp; Compliance </a:t>
            </a:r>
          </a:p>
          <a:p>
            <a:pPr marL="285743" indent="-285743">
              <a:buFont typeface="Arial" panose="020B0604020202020204" pitchFamily="34" charset="0"/>
              <a:buChar char="•"/>
            </a:pPr>
            <a:r>
              <a:rPr lang="en-GB" dirty="0">
                <a:solidFill>
                  <a:srgbClr val="41A0E5"/>
                </a:solidFill>
              </a:rPr>
              <a:t>Operational Reports (Exceptions) </a:t>
            </a:r>
          </a:p>
          <a:p>
            <a:pPr marL="285743" indent="-285743">
              <a:buFont typeface="Arial" panose="020B0604020202020204" pitchFamily="34" charset="0"/>
              <a:buChar char="•"/>
            </a:pPr>
            <a:r>
              <a:rPr lang="en-GB" dirty="0">
                <a:solidFill>
                  <a:srgbClr val="41A0E5"/>
                </a:solidFill>
              </a:rPr>
              <a:t>Planning - Scenario Explorer </a:t>
            </a:r>
          </a:p>
          <a:p>
            <a:pPr marL="285743" indent="-285743">
              <a:buFont typeface="Arial" panose="020B0604020202020204" pitchFamily="34" charset="0"/>
              <a:buChar char="•"/>
            </a:pPr>
            <a:r>
              <a:rPr lang="en-GB" dirty="0">
                <a:solidFill>
                  <a:srgbClr val="41A0E5"/>
                </a:solidFill>
              </a:rPr>
              <a:t>Sales Reports </a:t>
            </a:r>
          </a:p>
          <a:p>
            <a:pPr marL="285743" indent="-285743">
              <a:buFont typeface="Arial" panose="020B0604020202020204" pitchFamily="34" charset="0"/>
              <a:buChar char="•"/>
            </a:pPr>
            <a:r>
              <a:rPr lang="en-GB" b="1" dirty="0">
                <a:solidFill>
                  <a:srgbClr val="41A0E5"/>
                </a:solidFill>
              </a:rPr>
              <a:t>Value Measurement  </a:t>
            </a:r>
          </a:p>
          <a:p>
            <a:pPr marL="285743" indent="-285743">
              <a:buFont typeface="Arial" panose="020B0604020202020204" pitchFamily="34" charset="0"/>
              <a:buChar char="•"/>
            </a:pPr>
            <a:r>
              <a:rPr lang="en-GB" dirty="0">
                <a:solidFill>
                  <a:srgbClr val="41A0E5"/>
                </a:solidFill>
              </a:rPr>
              <a:t>Appendix: Methodology Used</a:t>
            </a:r>
          </a:p>
          <a:p>
            <a:pPr marL="285743" indent="-285743">
              <a:buFont typeface="Arial" panose="020B0604020202020204" pitchFamily="34" charset="0"/>
              <a:buChar char="•"/>
            </a:pPr>
            <a:endParaRPr lang="en-GB" dirty="0">
              <a:solidFill>
                <a:srgbClr val="435464"/>
              </a:solidFill>
            </a:endParaRPr>
          </a:p>
          <a:p>
            <a:pPr marL="285743" indent="-285743">
              <a:buFont typeface="Arial" panose="020B0604020202020204" pitchFamily="34" charset="0"/>
              <a:buChar char="•"/>
            </a:pPr>
            <a:endParaRPr lang="en-GB" dirty="0">
              <a:solidFill>
                <a:srgbClr val="435464"/>
              </a:solidFill>
            </a:endParaRPr>
          </a:p>
          <a:p>
            <a:pPr marL="285743" indent="-285743">
              <a:buFont typeface="Arial" panose="020B0604020202020204" pitchFamily="34" charset="0"/>
              <a:buChar char="•"/>
            </a:pPr>
            <a:endParaRPr lang="en-GB" dirty="0">
              <a:solidFill>
                <a:srgbClr val="435464"/>
              </a:solidFill>
            </a:endParaRPr>
          </a:p>
          <a:p>
            <a:endParaRPr lang="en-GB" dirty="0">
              <a:solidFill>
                <a:srgbClr val="435464"/>
              </a:solidFill>
            </a:endParaRPr>
          </a:p>
          <a:p>
            <a:pPr marL="285743" indent="-285743">
              <a:buFontTx/>
              <a:buChar char="-"/>
            </a:pPr>
            <a:endParaRPr lang="en-GB" dirty="0">
              <a:solidFill>
                <a:srgbClr val="435464"/>
              </a:solidFill>
            </a:endParaRPr>
          </a:p>
          <a:p>
            <a:pPr marL="285743" indent="-285743">
              <a:buFontTx/>
              <a:buChar char="-"/>
            </a:pPr>
            <a:endParaRPr lang="en-GB" dirty="0">
              <a:solidFill>
                <a:srgbClr val="435464"/>
              </a:solidFill>
            </a:endParaRPr>
          </a:p>
          <a:p>
            <a:pPr marL="285743" indent="-285743">
              <a:buFont typeface="Arial" panose="020B0604020202020204" pitchFamily="34" charset="0"/>
              <a:buChar char="•"/>
            </a:pPr>
            <a:endParaRPr lang="en-GB" dirty="0">
              <a:solidFill>
                <a:srgbClr val="435464"/>
              </a:solidFill>
            </a:endParaRPr>
          </a:p>
        </p:txBody>
      </p:sp>
      <p:sp>
        <p:nvSpPr>
          <p:cNvPr id="6" name="Slide Number Placeholder 5">
            <a:extLst>
              <a:ext uri="{FF2B5EF4-FFF2-40B4-BE49-F238E27FC236}">
                <a16:creationId xmlns:a16="http://schemas.microsoft.com/office/drawing/2014/main" id="{E9D7ECA5-A5EE-41D3-A938-63115036012A}"/>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mtClean="0"/>
              <a:pPr/>
              <a:t>2</a:t>
            </a:fld>
            <a:endParaRPr lang="en-US" dirty="0"/>
          </a:p>
        </p:txBody>
      </p:sp>
      <p:sp>
        <p:nvSpPr>
          <p:cNvPr id="9" name="Rectangle 8">
            <a:extLst>
              <a:ext uri="{FF2B5EF4-FFF2-40B4-BE49-F238E27FC236}">
                <a16:creationId xmlns:a16="http://schemas.microsoft.com/office/drawing/2014/main" id="{387602FE-8F16-45E6-9D12-09009F192B1B}"/>
              </a:ext>
            </a:extLst>
          </p:cNvPr>
          <p:cNvSpPr/>
          <p:nvPr/>
        </p:nvSpPr>
        <p:spPr>
          <a:xfrm>
            <a:off x="2432866" y="925307"/>
            <a:ext cx="193729" cy="36498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A0CC2A2-A6F0-4E09-ADF8-B2B67904A203}"/>
              </a:ext>
            </a:extLst>
          </p:cNvPr>
          <p:cNvSpPr/>
          <p:nvPr/>
        </p:nvSpPr>
        <p:spPr>
          <a:xfrm>
            <a:off x="2626595" y="1665409"/>
            <a:ext cx="193729" cy="2378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C7A728E-9FA3-4F1B-837A-D533C53333A7}"/>
              </a:ext>
            </a:extLst>
          </p:cNvPr>
          <p:cNvSpPr/>
          <p:nvPr/>
        </p:nvSpPr>
        <p:spPr>
          <a:xfrm>
            <a:off x="2626594" y="2989087"/>
            <a:ext cx="193729" cy="2378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3056535-4E84-4E4E-841D-AABBBC69AD15}"/>
              </a:ext>
            </a:extLst>
          </p:cNvPr>
          <p:cNvSpPr/>
          <p:nvPr/>
        </p:nvSpPr>
        <p:spPr>
          <a:xfrm>
            <a:off x="2619175" y="3640744"/>
            <a:ext cx="193729" cy="2378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A4DBD6-7321-4F2B-A1BE-80AEEF875DE7}"/>
              </a:ext>
            </a:extLst>
          </p:cNvPr>
          <p:cNvSpPr/>
          <p:nvPr/>
        </p:nvSpPr>
        <p:spPr>
          <a:xfrm>
            <a:off x="2292213" y="914684"/>
            <a:ext cx="455263" cy="48230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8D19A26-E153-4EF2-9435-7F30ECB5CCEB}"/>
              </a:ext>
            </a:extLst>
          </p:cNvPr>
          <p:cNvSpPr/>
          <p:nvPr/>
        </p:nvSpPr>
        <p:spPr>
          <a:xfrm>
            <a:off x="2302098" y="2249580"/>
            <a:ext cx="455263" cy="48230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645BA8A-9C8A-477F-901B-9B89E3F49EEF}"/>
              </a:ext>
            </a:extLst>
          </p:cNvPr>
          <p:cNvSpPr/>
          <p:nvPr/>
        </p:nvSpPr>
        <p:spPr>
          <a:xfrm>
            <a:off x="2303267" y="4357984"/>
            <a:ext cx="455263" cy="48230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65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Module Impact Tab</a:t>
            </a:r>
          </a:p>
        </p:txBody>
      </p:sp>
      <p:sp>
        <p:nvSpPr>
          <p:cNvPr id="7" name="Rectangle 6"/>
          <p:cNvSpPr/>
          <p:nvPr/>
        </p:nvSpPr>
        <p:spPr>
          <a:xfrm>
            <a:off x="6783186" y="4128656"/>
            <a:ext cx="410095" cy="83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170100" y="4033179"/>
            <a:ext cx="462165" cy="75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742727" y="4025768"/>
            <a:ext cx="498762" cy="83127"/>
          </a:xfrm>
          <a:prstGeom prst="rect">
            <a:avLst/>
          </a:prstGeom>
        </p:spPr>
      </p:pic>
      <p:pic>
        <p:nvPicPr>
          <p:cNvPr id="4" name="Picture 3">
            <a:extLst>
              <a:ext uri="{FF2B5EF4-FFF2-40B4-BE49-F238E27FC236}">
                <a16:creationId xmlns:a16="http://schemas.microsoft.com/office/drawing/2014/main" id="{43F596B1-2811-4598-BE9C-AE1196DE1FFA}"/>
              </a:ext>
            </a:extLst>
          </p:cNvPr>
          <p:cNvPicPr>
            <a:picLocks noChangeAspect="1"/>
          </p:cNvPicPr>
          <p:nvPr/>
        </p:nvPicPr>
        <p:blipFill>
          <a:blip r:embed="rId3"/>
          <a:stretch>
            <a:fillRect/>
          </a:stretch>
        </p:blipFill>
        <p:spPr>
          <a:xfrm>
            <a:off x="112757" y="820400"/>
            <a:ext cx="8868874" cy="3808870"/>
          </a:xfrm>
          <a:prstGeom prst="rect">
            <a:avLst/>
          </a:prstGeom>
        </p:spPr>
      </p:pic>
      <p:sp>
        <p:nvSpPr>
          <p:cNvPr id="5" name="Slide Number Placeholder 4">
            <a:extLst>
              <a:ext uri="{FF2B5EF4-FFF2-40B4-BE49-F238E27FC236}">
                <a16:creationId xmlns:a16="http://schemas.microsoft.com/office/drawing/2014/main" id="{9105B557-198E-4A02-B985-D357A2E76DBF}"/>
              </a:ext>
            </a:extLst>
          </p:cNvPr>
          <p:cNvSpPr>
            <a:spLocks noGrp="1"/>
          </p:cNvSpPr>
          <p:nvPr>
            <p:ph type="sldNum" sz="quarter" idx="4"/>
          </p:nvPr>
        </p:nvSpPr>
        <p:spPr>
          <a:xfrm>
            <a:off x="8763171" y="4770295"/>
            <a:ext cx="345594" cy="345594"/>
          </a:xfrm>
          <a:noFill/>
        </p:spPr>
        <p:txBody>
          <a:bodyPr anchor="ctr"/>
          <a:lstStyle/>
          <a:p>
            <a:fld id="{ADEEA8EE-C9D4-DD48-B00D-931649C92A4D}" type="slidenum">
              <a:rPr lang="en-US">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94427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Change Impact Tab</a:t>
            </a:r>
          </a:p>
        </p:txBody>
      </p:sp>
      <p:sp>
        <p:nvSpPr>
          <p:cNvPr id="7" name="Rectangle 6"/>
          <p:cNvSpPr/>
          <p:nvPr/>
        </p:nvSpPr>
        <p:spPr>
          <a:xfrm>
            <a:off x="6783186" y="4128656"/>
            <a:ext cx="410095" cy="83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338FAA-7718-449B-A0F5-EEF7C067EC60}"/>
              </a:ext>
            </a:extLst>
          </p:cNvPr>
          <p:cNvPicPr>
            <a:picLocks noChangeAspect="1"/>
          </p:cNvPicPr>
          <p:nvPr/>
        </p:nvPicPr>
        <p:blipFill>
          <a:blip r:embed="rId2"/>
          <a:stretch>
            <a:fillRect/>
          </a:stretch>
        </p:blipFill>
        <p:spPr>
          <a:xfrm>
            <a:off x="347212" y="809915"/>
            <a:ext cx="8545794" cy="3788892"/>
          </a:xfrm>
          <a:prstGeom prst="rect">
            <a:avLst/>
          </a:prstGeom>
        </p:spPr>
      </p:pic>
      <p:sp>
        <p:nvSpPr>
          <p:cNvPr id="5" name="Slide Number Placeholder 4">
            <a:extLst>
              <a:ext uri="{FF2B5EF4-FFF2-40B4-BE49-F238E27FC236}">
                <a16:creationId xmlns:a16="http://schemas.microsoft.com/office/drawing/2014/main" id="{CC7C2CC7-37C5-477F-808B-D4F6287E480B}"/>
              </a:ext>
            </a:extLst>
          </p:cNvPr>
          <p:cNvSpPr>
            <a:spLocks noGrp="1"/>
          </p:cNvSpPr>
          <p:nvPr>
            <p:ph type="sldNum" sz="quarter" idx="4"/>
          </p:nvPr>
        </p:nvSpPr>
        <p:spPr>
          <a:xfrm>
            <a:off x="8763171" y="4687264"/>
            <a:ext cx="345594" cy="345594"/>
          </a:xfrm>
          <a:prstGeom prst="rect">
            <a:avLst/>
          </a:prstGeom>
          <a:noFill/>
        </p:spPr>
        <p:txBody>
          <a:bodyPr anchor="ctr"/>
          <a:lstStyle>
            <a:defPPr>
              <a:defRPr lang="en-US"/>
            </a:defPPr>
            <a:lvl1pPr marL="0" algn="ctr" defTabSz="457200" rtl="0" eaLnBrk="1" latinLnBrk="0" hangingPunct="1">
              <a:defRPr sz="800" kern="1200">
                <a:solidFill>
                  <a:schemeClr val="accent2">
                    <a:lumMod val="60000"/>
                    <a:lumOff val="4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EEA8EE-C9D4-DD48-B00D-931649C92A4D}" type="slidenum">
              <a:rPr lang="en-US" smtClean="0"/>
              <a:pPr/>
              <a:t>21</a:t>
            </a:fld>
            <a:endParaRPr lang="en-US" dirty="0">
              <a:solidFill>
                <a:srgbClr val="FFFFFF"/>
              </a:solidFill>
            </a:endParaRPr>
          </a:p>
        </p:txBody>
      </p:sp>
    </p:spTree>
    <p:extLst>
      <p:ext uri="{BB962C8B-B14F-4D97-AF65-F5344CB8AC3E}">
        <p14:creationId xmlns:p14="http://schemas.microsoft.com/office/powerpoint/2010/main" val="407854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Constraint Impact Tab</a:t>
            </a:r>
          </a:p>
        </p:txBody>
      </p:sp>
      <p:sp>
        <p:nvSpPr>
          <p:cNvPr id="7" name="Rectangle 6"/>
          <p:cNvSpPr/>
          <p:nvPr/>
        </p:nvSpPr>
        <p:spPr>
          <a:xfrm>
            <a:off x="6783186" y="4128656"/>
            <a:ext cx="410095" cy="83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170100" y="4033179"/>
            <a:ext cx="462165" cy="75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742727" y="4025768"/>
            <a:ext cx="498762" cy="83127"/>
          </a:xfrm>
          <a:prstGeom prst="rect">
            <a:avLst/>
          </a:prstGeom>
        </p:spPr>
      </p:pic>
      <p:sp>
        <p:nvSpPr>
          <p:cNvPr id="11" name="Rectangle 10"/>
          <p:cNvSpPr/>
          <p:nvPr/>
        </p:nvSpPr>
        <p:spPr>
          <a:xfrm>
            <a:off x="7314182" y="3721656"/>
            <a:ext cx="462165" cy="75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6886810" y="3714245"/>
            <a:ext cx="498762" cy="83127"/>
          </a:xfrm>
          <a:prstGeom prst="rect">
            <a:avLst/>
          </a:prstGeom>
        </p:spPr>
      </p:pic>
      <p:pic>
        <p:nvPicPr>
          <p:cNvPr id="4" name="Picture 3">
            <a:extLst>
              <a:ext uri="{FF2B5EF4-FFF2-40B4-BE49-F238E27FC236}">
                <a16:creationId xmlns:a16="http://schemas.microsoft.com/office/drawing/2014/main" id="{96EC6F42-A2A7-43AB-9695-8102ADFEC0D0}"/>
              </a:ext>
            </a:extLst>
          </p:cNvPr>
          <p:cNvPicPr>
            <a:picLocks noChangeAspect="1"/>
          </p:cNvPicPr>
          <p:nvPr/>
        </p:nvPicPr>
        <p:blipFill>
          <a:blip r:embed="rId3"/>
          <a:stretch>
            <a:fillRect/>
          </a:stretch>
        </p:blipFill>
        <p:spPr>
          <a:xfrm>
            <a:off x="256374" y="1045620"/>
            <a:ext cx="8725256" cy="3098406"/>
          </a:xfrm>
          <a:prstGeom prst="rect">
            <a:avLst/>
          </a:prstGeom>
        </p:spPr>
      </p:pic>
      <p:sp>
        <p:nvSpPr>
          <p:cNvPr id="5" name="Slide Number Placeholder 4">
            <a:extLst>
              <a:ext uri="{FF2B5EF4-FFF2-40B4-BE49-F238E27FC236}">
                <a16:creationId xmlns:a16="http://schemas.microsoft.com/office/drawing/2014/main" id="{3F9FED2A-F2F3-481E-B1B2-200028C12994}"/>
              </a:ext>
            </a:extLst>
          </p:cNvPr>
          <p:cNvSpPr>
            <a:spLocks noGrp="1"/>
          </p:cNvSpPr>
          <p:nvPr>
            <p:ph type="sldNum" sz="quarter" idx="4"/>
          </p:nvPr>
        </p:nvSpPr>
        <p:spPr>
          <a:xfrm>
            <a:off x="8740930" y="4753939"/>
            <a:ext cx="345594" cy="345594"/>
          </a:xfrm>
        </p:spPr>
        <p:txBody>
          <a:bodyPr/>
          <a:lstStyle/>
          <a:p>
            <a:fld id="{ADEEA8EE-C9D4-DD48-B00D-931649C92A4D}" type="slidenum">
              <a:rPr lang="en-US">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95624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89288" y="2099716"/>
            <a:ext cx="5108575" cy="1193800"/>
          </a:xfrm>
        </p:spPr>
        <p:txBody>
          <a:bodyPr/>
          <a:lstStyle/>
          <a:p>
            <a:r>
              <a:rPr lang="en-GB" dirty="0"/>
              <a:t>Performance Intelligence</a:t>
            </a:r>
          </a:p>
          <a:p>
            <a:r>
              <a:rPr lang="en-GB" dirty="0"/>
              <a:t>Value Measurement</a:t>
            </a:r>
          </a:p>
          <a:p>
            <a:endParaRPr lang="en-US" dirty="0"/>
          </a:p>
        </p:txBody>
      </p:sp>
      <p:sp>
        <p:nvSpPr>
          <p:cNvPr id="4" name="Slide Number Placeholder 3"/>
          <p:cNvSpPr>
            <a:spLocks noGrp="1"/>
          </p:cNvSpPr>
          <p:nvPr>
            <p:ph type="sldNum" sz="quarter" idx="4"/>
          </p:nvPr>
        </p:nvSpPr>
        <p:spPr/>
        <p:txBody>
          <a:bodyPr/>
          <a:lstStyle/>
          <a:p>
            <a:fld id="{ADEEA8EE-C9D4-DD48-B00D-931649C92A4D}" type="slidenum">
              <a:rPr lang="en-US" smtClean="0"/>
              <a:pPr/>
              <a:t>23</a:t>
            </a:fld>
            <a:endParaRPr lang="en-US" dirty="0"/>
          </a:p>
        </p:txBody>
      </p:sp>
    </p:spTree>
    <p:extLst>
      <p:ext uri="{BB962C8B-B14F-4D97-AF65-F5344CB8AC3E}">
        <p14:creationId xmlns:p14="http://schemas.microsoft.com/office/powerpoint/2010/main" val="221569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0FD37-31C1-C24D-A6B1-C3389DDC26ED}"/>
              </a:ext>
            </a:extLst>
          </p:cNvPr>
          <p:cNvSpPr>
            <a:spLocks noGrp="1"/>
          </p:cNvSpPr>
          <p:nvPr>
            <p:ph type="title"/>
          </p:nvPr>
        </p:nvSpPr>
        <p:spPr/>
        <p:txBody>
          <a:bodyPr/>
          <a:lstStyle/>
          <a:p>
            <a:r>
              <a:rPr lang="en-US" dirty="0"/>
              <a:t>Value Measurement Methodology</a:t>
            </a:r>
          </a:p>
        </p:txBody>
      </p:sp>
      <p:sp>
        <p:nvSpPr>
          <p:cNvPr id="7" name="Text Placeholder 6">
            <a:extLst>
              <a:ext uri="{FF2B5EF4-FFF2-40B4-BE49-F238E27FC236}">
                <a16:creationId xmlns:a16="http://schemas.microsoft.com/office/drawing/2014/main" id="{A045F310-97EA-E34F-AC46-CD78C0A7B236}"/>
              </a:ext>
            </a:extLst>
          </p:cNvPr>
          <p:cNvSpPr>
            <a:spLocks noGrp="1"/>
          </p:cNvSpPr>
          <p:nvPr>
            <p:ph type="body" idx="13"/>
          </p:nvPr>
        </p:nvSpPr>
        <p:spPr/>
        <p:txBody>
          <a:bodyPr/>
          <a:lstStyle/>
          <a:p>
            <a:r>
              <a:rPr lang="en-US" dirty="0"/>
              <a:t>Building Blocks for the Analyses</a:t>
            </a:r>
          </a:p>
        </p:txBody>
      </p:sp>
      <p:sp>
        <p:nvSpPr>
          <p:cNvPr id="8" name="Freeform 5">
            <a:extLst>
              <a:ext uri="{FF2B5EF4-FFF2-40B4-BE49-F238E27FC236}">
                <a16:creationId xmlns:a16="http://schemas.microsoft.com/office/drawing/2014/main" id="{CD93692F-D02C-2144-AE48-6F5FC77C438A}"/>
              </a:ext>
            </a:extLst>
          </p:cNvPr>
          <p:cNvSpPr>
            <a:spLocks/>
          </p:cNvSpPr>
          <p:nvPr/>
        </p:nvSpPr>
        <p:spPr bwMode="auto">
          <a:xfrm>
            <a:off x="1890586" y="2877169"/>
            <a:ext cx="838520" cy="611750"/>
          </a:xfrm>
          <a:custGeom>
            <a:avLst/>
            <a:gdLst>
              <a:gd name="T0" fmla="*/ 478 w 954"/>
              <a:gd name="T1" fmla="*/ 279 h 696"/>
              <a:gd name="T2" fmla="*/ 0 w 954"/>
              <a:gd name="T3" fmla="*/ 0 h 696"/>
              <a:gd name="T4" fmla="*/ 0 w 954"/>
              <a:gd name="T5" fmla="*/ 348 h 696"/>
              <a:gd name="T6" fmla="*/ 0 w 954"/>
              <a:gd name="T7" fmla="*/ 696 h 696"/>
              <a:gd name="T8" fmla="*/ 478 w 954"/>
              <a:gd name="T9" fmla="*/ 414 h 696"/>
              <a:gd name="T10" fmla="*/ 954 w 954"/>
              <a:gd name="T11" fmla="*/ 558 h 696"/>
              <a:gd name="T12" fmla="*/ 954 w 954"/>
              <a:gd name="T13" fmla="*/ 348 h 696"/>
              <a:gd name="T14" fmla="*/ 954 w 954"/>
              <a:gd name="T15" fmla="*/ 137 h 696"/>
              <a:gd name="T16" fmla="*/ 478 w 954"/>
              <a:gd name="T17" fmla="*/ 27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 h="696">
                <a:moveTo>
                  <a:pt x="478" y="279"/>
                </a:moveTo>
                <a:lnTo>
                  <a:pt x="0" y="0"/>
                </a:lnTo>
                <a:lnTo>
                  <a:pt x="0" y="348"/>
                </a:lnTo>
                <a:lnTo>
                  <a:pt x="0" y="696"/>
                </a:lnTo>
                <a:lnTo>
                  <a:pt x="478" y="414"/>
                </a:lnTo>
                <a:lnTo>
                  <a:pt x="954" y="558"/>
                </a:lnTo>
                <a:lnTo>
                  <a:pt x="954" y="348"/>
                </a:lnTo>
                <a:lnTo>
                  <a:pt x="954" y="137"/>
                </a:lnTo>
                <a:lnTo>
                  <a:pt x="478" y="279"/>
                </a:lnTo>
                <a:close/>
              </a:path>
            </a:pathLst>
          </a:custGeom>
          <a:gradFill flip="none" rotWithShape="1">
            <a:gsLst>
              <a:gs pos="100000">
                <a:srgbClr val="69AFC0"/>
              </a:gs>
              <a:gs pos="0">
                <a:srgbClr val="125680"/>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0024B83D-53D3-A141-8AC4-82F66E3297C5}"/>
              </a:ext>
            </a:extLst>
          </p:cNvPr>
          <p:cNvSpPr>
            <a:spLocks/>
          </p:cNvSpPr>
          <p:nvPr/>
        </p:nvSpPr>
        <p:spPr bwMode="auto">
          <a:xfrm>
            <a:off x="2440147" y="2708386"/>
            <a:ext cx="946200" cy="948437"/>
          </a:xfrm>
          <a:custGeom>
            <a:avLst/>
            <a:gdLst>
              <a:gd name="T0" fmla="*/ 845 w 845"/>
              <a:gd name="T1" fmla="*/ 424 h 847"/>
              <a:gd name="T2" fmla="*/ 421 w 845"/>
              <a:gd name="T3" fmla="*/ 847 h 847"/>
              <a:gd name="T4" fmla="*/ 0 w 845"/>
              <a:gd name="T5" fmla="*/ 424 h 847"/>
              <a:gd name="T6" fmla="*/ 421 w 845"/>
              <a:gd name="T7" fmla="*/ 0 h 847"/>
              <a:gd name="T8" fmla="*/ 845 w 845"/>
              <a:gd name="T9" fmla="*/ 424 h 847"/>
            </a:gdLst>
            <a:ahLst/>
            <a:cxnLst>
              <a:cxn ang="0">
                <a:pos x="T0" y="T1"/>
              </a:cxn>
              <a:cxn ang="0">
                <a:pos x="T2" y="T3"/>
              </a:cxn>
              <a:cxn ang="0">
                <a:pos x="T4" y="T5"/>
              </a:cxn>
              <a:cxn ang="0">
                <a:pos x="T6" y="T7"/>
              </a:cxn>
              <a:cxn ang="0">
                <a:pos x="T8" y="T9"/>
              </a:cxn>
            </a:cxnLst>
            <a:rect l="0" t="0" r="r" b="b"/>
            <a:pathLst>
              <a:path w="845" h="847">
                <a:moveTo>
                  <a:pt x="845" y="424"/>
                </a:moveTo>
                <a:lnTo>
                  <a:pt x="421" y="847"/>
                </a:lnTo>
                <a:lnTo>
                  <a:pt x="0" y="424"/>
                </a:lnTo>
                <a:lnTo>
                  <a:pt x="421" y="0"/>
                </a:lnTo>
                <a:lnTo>
                  <a:pt x="845" y="424"/>
                </a:lnTo>
                <a:close/>
              </a:path>
            </a:pathLst>
          </a:custGeom>
          <a:gradFill flip="none" rotWithShape="1">
            <a:gsLst>
              <a:gs pos="100000">
                <a:srgbClr val="F6443B"/>
              </a:gs>
              <a:gs pos="0">
                <a:srgbClr val="F9857F"/>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7C93D95B-5380-3F42-BC8C-5D97672E3FE3}"/>
              </a:ext>
            </a:extLst>
          </p:cNvPr>
          <p:cNvSpPr>
            <a:spLocks/>
          </p:cNvSpPr>
          <p:nvPr/>
        </p:nvSpPr>
        <p:spPr bwMode="auto">
          <a:xfrm>
            <a:off x="1443199" y="3522320"/>
            <a:ext cx="940478" cy="939599"/>
          </a:xfrm>
          <a:custGeom>
            <a:avLst/>
            <a:gdLst>
              <a:gd name="T0" fmla="*/ 632 w 1070"/>
              <a:gd name="T1" fmla="*/ 534 h 1069"/>
              <a:gd name="T2" fmla="*/ 492 w 1070"/>
              <a:gd name="T3" fmla="*/ 0 h 1069"/>
              <a:gd name="T4" fmla="*/ 246 w 1070"/>
              <a:gd name="T5" fmla="*/ 246 h 1069"/>
              <a:gd name="T6" fmla="*/ 0 w 1070"/>
              <a:gd name="T7" fmla="*/ 492 h 1069"/>
              <a:gd name="T8" fmla="*/ 537 w 1070"/>
              <a:gd name="T9" fmla="*/ 632 h 1069"/>
              <a:gd name="T10" fmla="*/ 774 w 1070"/>
              <a:gd name="T11" fmla="*/ 1069 h 1069"/>
              <a:gd name="T12" fmla="*/ 923 w 1070"/>
              <a:gd name="T13" fmla="*/ 920 h 1069"/>
              <a:gd name="T14" fmla="*/ 1070 w 1070"/>
              <a:gd name="T15" fmla="*/ 771 h 1069"/>
              <a:gd name="T16" fmla="*/ 632 w 1070"/>
              <a:gd name="T17" fmla="*/ 534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0" h="1069">
                <a:moveTo>
                  <a:pt x="632" y="534"/>
                </a:moveTo>
                <a:lnTo>
                  <a:pt x="492" y="0"/>
                </a:lnTo>
                <a:lnTo>
                  <a:pt x="246" y="246"/>
                </a:lnTo>
                <a:lnTo>
                  <a:pt x="0" y="492"/>
                </a:lnTo>
                <a:lnTo>
                  <a:pt x="537" y="632"/>
                </a:lnTo>
                <a:lnTo>
                  <a:pt x="774" y="1069"/>
                </a:lnTo>
                <a:lnTo>
                  <a:pt x="923" y="920"/>
                </a:lnTo>
                <a:lnTo>
                  <a:pt x="1070" y="771"/>
                </a:lnTo>
                <a:lnTo>
                  <a:pt x="632" y="534"/>
                </a:lnTo>
                <a:close/>
              </a:path>
            </a:pathLst>
          </a:custGeom>
          <a:gradFill flip="none" rotWithShape="1">
            <a:gsLst>
              <a:gs pos="100000">
                <a:srgbClr val="69AFC0"/>
              </a:gs>
              <a:gs pos="0">
                <a:srgbClr val="125680"/>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53D03F-8C22-FB43-A280-CBA6154EB53B}"/>
              </a:ext>
            </a:extLst>
          </p:cNvPr>
          <p:cNvSpPr>
            <a:spLocks/>
          </p:cNvSpPr>
          <p:nvPr/>
        </p:nvSpPr>
        <p:spPr bwMode="auto">
          <a:xfrm>
            <a:off x="1909020" y="3988380"/>
            <a:ext cx="948440" cy="946199"/>
          </a:xfrm>
          <a:custGeom>
            <a:avLst/>
            <a:gdLst>
              <a:gd name="T0" fmla="*/ 847 w 847"/>
              <a:gd name="T1" fmla="*/ 421 h 845"/>
              <a:gd name="T2" fmla="*/ 424 w 847"/>
              <a:gd name="T3" fmla="*/ 845 h 845"/>
              <a:gd name="T4" fmla="*/ 0 w 847"/>
              <a:gd name="T5" fmla="*/ 421 h 845"/>
              <a:gd name="T6" fmla="*/ 424 w 847"/>
              <a:gd name="T7" fmla="*/ 0 h 845"/>
              <a:gd name="T8" fmla="*/ 847 w 847"/>
              <a:gd name="T9" fmla="*/ 421 h 845"/>
            </a:gdLst>
            <a:ahLst/>
            <a:cxnLst>
              <a:cxn ang="0">
                <a:pos x="T0" y="T1"/>
              </a:cxn>
              <a:cxn ang="0">
                <a:pos x="T2" y="T3"/>
              </a:cxn>
              <a:cxn ang="0">
                <a:pos x="T4" y="T5"/>
              </a:cxn>
              <a:cxn ang="0">
                <a:pos x="T6" y="T7"/>
              </a:cxn>
              <a:cxn ang="0">
                <a:pos x="T8" y="T9"/>
              </a:cxn>
            </a:cxnLst>
            <a:rect l="0" t="0" r="r" b="b"/>
            <a:pathLst>
              <a:path w="847" h="845">
                <a:moveTo>
                  <a:pt x="847" y="421"/>
                </a:moveTo>
                <a:lnTo>
                  <a:pt x="424" y="845"/>
                </a:lnTo>
                <a:lnTo>
                  <a:pt x="0" y="421"/>
                </a:lnTo>
                <a:lnTo>
                  <a:pt x="424" y="0"/>
                </a:lnTo>
                <a:lnTo>
                  <a:pt x="847" y="421"/>
                </a:lnTo>
                <a:close/>
              </a:path>
            </a:pathLst>
          </a:custGeom>
          <a:gradFill flip="none" rotWithShape="1">
            <a:gsLst>
              <a:gs pos="100000">
                <a:srgbClr val="F6443B"/>
              </a:gs>
              <a:gs pos="0">
                <a:srgbClr val="F9857F"/>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5EC9D24D-71B5-A24D-A836-73A3146AEA11}"/>
              </a:ext>
            </a:extLst>
          </p:cNvPr>
          <p:cNvSpPr>
            <a:spLocks/>
          </p:cNvSpPr>
          <p:nvPr/>
        </p:nvSpPr>
        <p:spPr bwMode="auto">
          <a:xfrm>
            <a:off x="1443199" y="1903290"/>
            <a:ext cx="940478" cy="940478"/>
          </a:xfrm>
          <a:custGeom>
            <a:avLst/>
            <a:gdLst>
              <a:gd name="T0" fmla="*/ 537 w 1070"/>
              <a:gd name="T1" fmla="*/ 438 h 1070"/>
              <a:gd name="T2" fmla="*/ 0 w 1070"/>
              <a:gd name="T3" fmla="*/ 578 h 1070"/>
              <a:gd name="T4" fmla="*/ 246 w 1070"/>
              <a:gd name="T5" fmla="*/ 824 h 1070"/>
              <a:gd name="T6" fmla="*/ 492 w 1070"/>
              <a:gd name="T7" fmla="*/ 1070 h 1070"/>
              <a:gd name="T8" fmla="*/ 632 w 1070"/>
              <a:gd name="T9" fmla="*/ 533 h 1070"/>
              <a:gd name="T10" fmla="*/ 1070 w 1070"/>
              <a:gd name="T11" fmla="*/ 296 h 1070"/>
              <a:gd name="T12" fmla="*/ 923 w 1070"/>
              <a:gd name="T13" fmla="*/ 149 h 1070"/>
              <a:gd name="T14" fmla="*/ 774 w 1070"/>
              <a:gd name="T15" fmla="*/ 0 h 1070"/>
              <a:gd name="T16" fmla="*/ 537 w 1070"/>
              <a:gd name="T17"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0" h="1070">
                <a:moveTo>
                  <a:pt x="537" y="438"/>
                </a:moveTo>
                <a:lnTo>
                  <a:pt x="0" y="578"/>
                </a:lnTo>
                <a:lnTo>
                  <a:pt x="246" y="824"/>
                </a:lnTo>
                <a:lnTo>
                  <a:pt x="492" y="1070"/>
                </a:lnTo>
                <a:lnTo>
                  <a:pt x="632" y="533"/>
                </a:lnTo>
                <a:lnTo>
                  <a:pt x="1070" y="296"/>
                </a:lnTo>
                <a:lnTo>
                  <a:pt x="923" y="149"/>
                </a:lnTo>
                <a:lnTo>
                  <a:pt x="774" y="0"/>
                </a:lnTo>
                <a:lnTo>
                  <a:pt x="537" y="438"/>
                </a:lnTo>
                <a:close/>
              </a:path>
            </a:pathLst>
          </a:custGeom>
          <a:gradFill flip="none" rotWithShape="1">
            <a:gsLst>
              <a:gs pos="100000">
                <a:srgbClr val="69AFC0"/>
              </a:gs>
              <a:gs pos="0">
                <a:srgbClr val="125680"/>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C6E02C0D-8EE7-CC4C-A580-B81F7894B959}"/>
              </a:ext>
            </a:extLst>
          </p:cNvPr>
          <p:cNvSpPr>
            <a:spLocks/>
          </p:cNvSpPr>
          <p:nvPr/>
        </p:nvSpPr>
        <p:spPr bwMode="auto">
          <a:xfrm>
            <a:off x="1909020" y="1431510"/>
            <a:ext cx="948440" cy="946199"/>
          </a:xfrm>
          <a:custGeom>
            <a:avLst/>
            <a:gdLst>
              <a:gd name="T0" fmla="*/ 424 w 847"/>
              <a:gd name="T1" fmla="*/ 0 h 845"/>
              <a:gd name="T2" fmla="*/ 847 w 847"/>
              <a:gd name="T3" fmla="*/ 421 h 845"/>
              <a:gd name="T4" fmla="*/ 424 w 847"/>
              <a:gd name="T5" fmla="*/ 845 h 845"/>
              <a:gd name="T6" fmla="*/ 0 w 847"/>
              <a:gd name="T7" fmla="*/ 421 h 845"/>
              <a:gd name="T8" fmla="*/ 424 w 847"/>
              <a:gd name="T9" fmla="*/ 0 h 845"/>
            </a:gdLst>
            <a:ahLst/>
            <a:cxnLst>
              <a:cxn ang="0">
                <a:pos x="T0" y="T1"/>
              </a:cxn>
              <a:cxn ang="0">
                <a:pos x="T2" y="T3"/>
              </a:cxn>
              <a:cxn ang="0">
                <a:pos x="T4" y="T5"/>
              </a:cxn>
              <a:cxn ang="0">
                <a:pos x="T6" y="T7"/>
              </a:cxn>
              <a:cxn ang="0">
                <a:pos x="T8" y="T9"/>
              </a:cxn>
            </a:cxnLst>
            <a:rect l="0" t="0" r="r" b="b"/>
            <a:pathLst>
              <a:path w="847" h="845">
                <a:moveTo>
                  <a:pt x="424" y="0"/>
                </a:moveTo>
                <a:lnTo>
                  <a:pt x="847" y="421"/>
                </a:lnTo>
                <a:lnTo>
                  <a:pt x="424" y="845"/>
                </a:lnTo>
                <a:lnTo>
                  <a:pt x="0" y="421"/>
                </a:lnTo>
                <a:lnTo>
                  <a:pt x="424" y="0"/>
                </a:lnTo>
                <a:close/>
              </a:path>
            </a:pathLst>
          </a:custGeom>
          <a:gradFill flip="none" rotWithShape="1">
            <a:gsLst>
              <a:gs pos="100000">
                <a:srgbClr val="F6443B"/>
              </a:gs>
              <a:gs pos="0">
                <a:srgbClr val="F9857F"/>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11">
            <a:extLst>
              <a:ext uri="{FF2B5EF4-FFF2-40B4-BE49-F238E27FC236}">
                <a16:creationId xmlns:a16="http://schemas.microsoft.com/office/drawing/2014/main" id="{72250B49-E15B-7446-9841-2C59C27B6593}"/>
              </a:ext>
            </a:extLst>
          </p:cNvPr>
          <p:cNvSpPr>
            <a:spLocks noChangeArrowheads="1"/>
          </p:cNvSpPr>
          <p:nvPr/>
        </p:nvSpPr>
        <p:spPr bwMode="auto">
          <a:xfrm>
            <a:off x="259251" y="2336614"/>
            <a:ext cx="1691104" cy="1691103"/>
          </a:xfrm>
          <a:prstGeom prst="ellipse">
            <a:avLst/>
          </a:prstGeom>
          <a:gradFill flip="none" rotWithShape="1">
            <a:gsLst>
              <a:gs pos="100000">
                <a:srgbClr val="4186A2"/>
              </a:gs>
              <a:gs pos="0">
                <a:srgbClr val="B0F7F4"/>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75DBE43-CCAE-0940-B329-16C67FF1803C}"/>
              </a:ext>
            </a:extLst>
          </p:cNvPr>
          <p:cNvSpPr>
            <a:spLocks/>
          </p:cNvSpPr>
          <p:nvPr/>
        </p:nvSpPr>
        <p:spPr bwMode="auto">
          <a:xfrm>
            <a:off x="259251" y="2336614"/>
            <a:ext cx="1691104" cy="1691103"/>
          </a:xfrm>
          <a:custGeom>
            <a:avLst/>
            <a:gdLst>
              <a:gd name="T0" fmla="*/ 1924 w 1924"/>
              <a:gd name="T1" fmla="*/ 963 h 1924"/>
              <a:gd name="T2" fmla="*/ 961 w 1924"/>
              <a:gd name="T3" fmla="*/ 1924 h 1924"/>
              <a:gd name="T4" fmla="*/ 0 w 1924"/>
              <a:gd name="T5" fmla="*/ 963 h 1924"/>
              <a:gd name="T6" fmla="*/ 961 w 1924"/>
              <a:gd name="T7" fmla="*/ 0 h 1924"/>
              <a:gd name="T8" fmla="*/ 1924 w 1924"/>
              <a:gd name="T9" fmla="*/ 963 h 1924"/>
            </a:gdLst>
            <a:ahLst/>
            <a:cxnLst>
              <a:cxn ang="0">
                <a:pos x="T0" y="T1"/>
              </a:cxn>
              <a:cxn ang="0">
                <a:pos x="T2" y="T3"/>
              </a:cxn>
              <a:cxn ang="0">
                <a:pos x="T4" y="T5"/>
              </a:cxn>
              <a:cxn ang="0">
                <a:pos x="T6" y="T7"/>
              </a:cxn>
              <a:cxn ang="0">
                <a:pos x="T8" y="T9"/>
              </a:cxn>
            </a:cxnLst>
            <a:rect l="0" t="0" r="r" b="b"/>
            <a:pathLst>
              <a:path w="1924" h="1924">
                <a:moveTo>
                  <a:pt x="1924" y="963"/>
                </a:moveTo>
                <a:lnTo>
                  <a:pt x="961" y="1924"/>
                </a:lnTo>
                <a:lnTo>
                  <a:pt x="0" y="963"/>
                </a:lnTo>
                <a:lnTo>
                  <a:pt x="961" y="0"/>
                </a:lnTo>
                <a:lnTo>
                  <a:pt x="1924" y="963"/>
                </a:lnTo>
                <a:close/>
              </a:path>
            </a:pathLst>
          </a:custGeom>
          <a:gradFill>
            <a:gsLst>
              <a:gs pos="100000">
                <a:srgbClr val="B0F7F4"/>
              </a:gs>
              <a:gs pos="0">
                <a:schemeClr val="bg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6" name="Freeform 6">
            <a:extLst>
              <a:ext uri="{FF2B5EF4-FFF2-40B4-BE49-F238E27FC236}">
                <a16:creationId xmlns:a16="http://schemas.microsoft.com/office/drawing/2014/main" id="{D9A2F81D-E357-FC4D-90B4-73D748586C73}"/>
              </a:ext>
            </a:extLst>
          </p:cNvPr>
          <p:cNvSpPr>
            <a:spLocks/>
          </p:cNvSpPr>
          <p:nvPr/>
        </p:nvSpPr>
        <p:spPr bwMode="auto">
          <a:xfrm>
            <a:off x="2535277" y="2810129"/>
            <a:ext cx="757304" cy="759095"/>
          </a:xfrm>
          <a:custGeom>
            <a:avLst/>
            <a:gdLst>
              <a:gd name="T0" fmla="*/ 845 w 845"/>
              <a:gd name="T1" fmla="*/ 424 h 847"/>
              <a:gd name="T2" fmla="*/ 421 w 845"/>
              <a:gd name="T3" fmla="*/ 847 h 847"/>
              <a:gd name="T4" fmla="*/ 0 w 845"/>
              <a:gd name="T5" fmla="*/ 424 h 847"/>
              <a:gd name="T6" fmla="*/ 421 w 845"/>
              <a:gd name="T7" fmla="*/ 0 h 847"/>
              <a:gd name="T8" fmla="*/ 845 w 845"/>
              <a:gd name="T9" fmla="*/ 424 h 847"/>
            </a:gdLst>
            <a:ahLst/>
            <a:cxnLst>
              <a:cxn ang="0">
                <a:pos x="T0" y="T1"/>
              </a:cxn>
              <a:cxn ang="0">
                <a:pos x="T2" y="T3"/>
              </a:cxn>
              <a:cxn ang="0">
                <a:pos x="T4" y="T5"/>
              </a:cxn>
              <a:cxn ang="0">
                <a:pos x="T6" y="T7"/>
              </a:cxn>
              <a:cxn ang="0">
                <a:pos x="T8" y="T9"/>
              </a:cxn>
            </a:cxnLst>
            <a:rect l="0" t="0" r="r" b="b"/>
            <a:pathLst>
              <a:path w="845" h="847">
                <a:moveTo>
                  <a:pt x="845" y="424"/>
                </a:moveTo>
                <a:lnTo>
                  <a:pt x="421" y="847"/>
                </a:lnTo>
                <a:lnTo>
                  <a:pt x="0" y="424"/>
                </a:lnTo>
                <a:lnTo>
                  <a:pt x="421" y="0"/>
                </a:lnTo>
                <a:lnTo>
                  <a:pt x="845" y="424"/>
                </a:lnTo>
                <a:close/>
              </a:path>
            </a:pathLst>
          </a:custGeom>
          <a:gradFill flip="none" rotWithShape="1">
            <a:gsLst>
              <a:gs pos="100000">
                <a:srgbClr val="F6443B"/>
              </a:gs>
              <a:gs pos="0">
                <a:srgbClr val="F9857F"/>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8415EF4C-5F1C-154B-9234-7E68024F0B79}"/>
              </a:ext>
            </a:extLst>
          </p:cNvPr>
          <p:cNvSpPr>
            <a:spLocks/>
          </p:cNvSpPr>
          <p:nvPr/>
        </p:nvSpPr>
        <p:spPr bwMode="auto">
          <a:xfrm>
            <a:off x="2004372" y="4089899"/>
            <a:ext cx="759098" cy="757303"/>
          </a:xfrm>
          <a:custGeom>
            <a:avLst/>
            <a:gdLst>
              <a:gd name="T0" fmla="*/ 847 w 847"/>
              <a:gd name="T1" fmla="*/ 421 h 845"/>
              <a:gd name="T2" fmla="*/ 424 w 847"/>
              <a:gd name="T3" fmla="*/ 845 h 845"/>
              <a:gd name="T4" fmla="*/ 0 w 847"/>
              <a:gd name="T5" fmla="*/ 421 h 845"/>
              <a:gd name="T6" fmla="*/ 424 w 847"/>
              <a:gd name="T7" fmla="*/ 0 h 845"/>
              <a:gd name="T8" fmla="*/ 847 w 847"/>
              <a:gd name="T9" fmla="*/ 421 h 845"/>
            </a:gdLst>
            <a:ahLst/>
            <a:cxnLst>
              <a:cxn ang="0">
                <a:pos x="T0" y="T1"/>
              </a:cxn>
              <a:cxn ang="0">
                <a:pos x="T2" y="T3"/>
              </a:cxn>
              <a:cxn ang="0">
                <a:pos x="T4" y="T5"/>
              </a:cxn>
              <a:cxn ang="0">
                <a:pos x="T6" y="T7"/>
              </a:cxn>
              <a:cxn ang="0">
                <a:pos x="T8" y="T9"/>
              </a:cxn>
            </a:cxnLst>
            <a:rect l="0" t="0" r="r" b="b"/>
            <a:pathLst>
              <a:path w="847" h="845">
                <a:moveTo>
                  <a:pt x="847" y="421"/>
                </a:moveTo>
                <a:lnTo>
                  <a:pt x="424" y="845"/>
                </a:lnTo>
                <a:lnTo>
                  <a:pt x="0" y="421"/>
                </a:lnTo>
                <a:lnTo>
                  <a:pt x="424" y="0"/>
                </a:lnTo>
                <a:lnTo>
                  <a:pt x="847" y="421"/>
                </a:lnTo>
                <a:close/>
              </a:path>
            </a:pathLst>
          </a:custGeom>
          <a:gradFill flip="none" rotWithShape="1">
            <a:gsLst>
              <a:gs pos="100000">
                <a:srgbClr val="F6443B"/>
              </a:gs>
              <a:gs pos="0">
                <a:srgbClr val="F9857F"/>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1694FFB4-C01E-BD48-8BC4-5FD6A0CAFABB}"/>
              </a:ext>
            </a:extLst>
          </p:cNvPr>
          <p:cNvSpPr>
            <a:spLocks/>
          </p:cNvSpPr>
          <p:nvPr/>
        </p:nvSpPr>
        <p:spPr bwMode="auto">
          <a:xfrm>
            <a:off x="2004372" y="1533029"/>
            <a:ext cx="759098" cy="757303"/>
          </a:xfrm>
          <a:custGeom>
            <a:avLst/>
            <a:gdLst>
              <a:gd name="T0" fmla="*/ 424 w 847"/>
              <a:gd name="T1" fmla="*/ 0 h 845"/>
              <a:gd name="T2" fmla="*/ 847 w 847"/>
              <a:gd name="T3" fmla="*/ 421 h 845"/>
              <a:gd name="T4" fmla="*/ 424 w 847"/>
              <a:gd name="T5" fmla="*/ 845 h 845"/>
              <a:gd name="T6" fmla="*/ 0 w 847"/>
              <a:gd name="T7" fmla="*/ 421 h 845"/>
              <a:gd name="T8" fmla="*/ 424 w 847"/>
              <a:gd name="T9" fmla="*/ 0 h 845"/>
            </a:gdLst>
            <a:ahLst/>
            <a:cxnLst>
              <a:cxn ang="0">
                <a:pos x="T0" y="T1"/>
              </a:cxn>
              <a:cxn ang="0">
                <a:pos x="T2" y="T3"/>
              </a:cxn>
              <a:cxn ang="0">
                <a:pos x="T4" y="T5"/>
              </a:cxn>
              <a:cxn ang="0">
                <a:pos x="T6" y="T7"/>
              </a:cxn>
              <a:cxn ang="0">
                <a:pos x="T8" y="T9"/>
              </a:cxn>
            </a:cxnLst>
            <a:rect l="0" t="0" r="r" b="b"/>
            <a:pathLst>
              <a:path w="847" h="845">
                <a:moveTo>
                  <a:pt x="424" y="0"/>
                </a:moveTo>
                <a:lnTo>
                  <a:pt x="847" y="421"/>
                </a:lnTo>
                <a:lnTo>
                  <a:pt x="424" y="845"/>
                </a:lnTo>
                <a:lnTo>
                  <a:pt x="0" y="421"/>
                </a:lnTo>
                <a:lnTo>
                  <a:pt x="424" y="0"/>
                </a:lnTo>
                <a:close/>
              </a:path>
            </a:pathLst>
          </a:custGeom>
          <a:gradFill flip="none" rotWithShape="1">
            <a:gsLst>
              <a:gs pos="100000">
                <a:srgbClr val="F6443B"/>
              </a:gs>
              <a:gs pos="0">
                <a:srgbClr val="F9857F"/>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 Placeholder 2">
            <a:extLst>
              <a:ext uri="{FF2B5EF4-FFF2-40B4-BE49-F238E27FC236}">
                <a16:creationId xmlns:a16="http://schemas.microsoft.com/office/drawing/2014/main" id="{D3A841A7-047A-FD4C-B570-FAF889B79E64}"/>
              </a:ext>
            </a:extLst>
          </p:cNvPr>
          <p:cNvSpPr txBox="1">
            <a:spLocks/>
          </p:cNvSpPr>
          <p:nvPr/>
        </p:nvSpPr>
        <p:spPr>
          <a:xfrm>
            <a:off x="511629" y="3158802"/>
            <a:ext cx="1186348" cy="49244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00000"/>
              </a:lnSpc>
              <a:spcBef>
                <a:spcPts val="0"/>
              </a:spcBef>
            </a:pPr>
            <a:r>
              <a:rPr lang="en-US" sz="1600" dirty="0">
                <a:solidFill>
                  <a:srgbClr val="125680"/>
                </a:solidFill>
                <a:latin typeface="Segoe UI Semibold" panose="020B0702040204020203" pitchFamily="34" charset="0"/>
                <a:cs typeface="Segoe UI Semibold" panose="020B0702040204020203" pitchFamily="34" charset="0"/>
              </a:rPr>
              <a:t>PRICE LIFT ANALYSIS</a:t>
            </a:r>
          </a:p>
        </p:txBody>
      </p:sp>
      <p:grpSp>
        <p:nvGrpSpPr>
          <p:cNvPr id="36" name="Group 35">
            <a:extLst>
              <a:ext uri="{FF2B5EF4-FFF2-40B4-BE49-F238E27FC236}">
                <a16:creationId xmlns:a16="http://schemas.microsoft.com/office/drawing/2014/main" id="{9984E9E8-8FB0-7A48-8DF8-5B3137EDD40C}"/>
              </a:ext>
            </a:extLst>
          </p:cNvPr>
          <p:cNvGrpSpPr/>
          <p:nvPr/>
        </p:nvGrpSpPr>
        <p:grpSpPr>
          <a:xfrm>
            <a:off x="945259" y="2730906"/>
            <a:ext cx="319088" cy="320675"/>
            <a:chOff x="3194050" y="1446213"/>
            <a:chExt cx="319088" cy="320675"/>
          </a:xfrm>
        </p:grpSpPr>
        <p:sp>
          <p:nvSpPr>
            <p:cNvPr id="37" name="Freeform 53">
              <a:extLst>
                <a:ext uri="{FF2B5EF4-FFF2-40B4-BE49-F238E27FC236}">
                  <a16:creationId xmlns:a16="http://schemas.microsoft.com/office/drawing/2014/main" id="{04476A51-683C-B547-BAD2-4E7CA57EA36D}"/>
                </a:ext>
              </a:extLst>
            </p:cNvPr>
            <p:cNvSpPr>
              <a:spLocks/>
            </p:cNvSpPr>
            <p:nvPr/>
          </p:nvSpPr>
          <p:spPr bwMode="auto">
            <a:xfrm>
              <a:off x="3194050" y="1446213"/>
              <a:ext cx="319088" cy="320675"/>
            </a:xfrm>
            <a:custGeom>
              <a:avLst/>
              <a:gdLst>
                <a:gd name="T0" fmla="*/ 201 w 201"/>
                <a:gd name="T1" fmla="*/ 202 h 202"/>
                <a:gd name="T2" fmla="*/ 0 w 201"/>
                <a:gd name="T3" fmla="*/ 202 h 202"/>
                <a:gd name="T4" fmla="*/ 0 w 201"/>
                <a:gd name="T5" fmla="*/ 0 h 202"/>
              </a:gdLst>
              <a:ahLst/>
              <a:cxnLst>
                <a:cxn ang="0">
                  <a:pos x="T0" y="T1"/>
                </a:cxn>
                <a:cxn ang="0">
                  <a:pos x="T2" y="T3"/>
                </a:cxn>
                <a:cxn ang="0">
                  <a:pos x="T4" y="T5"/>
                </a:cxn>
              </a:cxnLst>
              <a:rect l="0" t="0" r="r" b="b"/>
              <a:pathLst>
                <a:path w="201" h="202">
                  <a:moveTo>
                    <a:pt x="201" y="202"/>
                  </a:moveTo>
                  <a:lnTo>
                    <a:pt x="0" y="202"/>
                  </a:lnTo>
                  <a:lnTo>
                    <a:pt x="0" y="0"/>
                  </a:ln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8" name="Line 54">
              <a:extLst>
                <a:ext uri="{FF2B5EF4-FFF2-40B4-BE49-F238E27FC236}">
                  <a16:creationId xmlns:a16="http://schemas.microsoft.com/office/drawing/2014/main" id="{A16CECFE-7BAD-D749-99A9-2905C8909C20}"/>
                </a:ext>
              </a:extLst>
            </p:cNvPr>
            <p:cNvSpPr>
              <a:spLocks noChangeShapeType="1"/>
            </p:cNvSpPr>
            <p:nvPr/>
          </p:nvSpPr>
          <p:spPr bwMode="auto">
            <a:xfrm flipV="1">
              <a:off x="3343275" y="1528763"/>
              <a:ext cx="93663" cy="47625"/>
            </a:xfrm>
            <a:prstGeom prst="line">
              <a:avLst/>
            </a:prstGeom>
            <a:noFill/>
            <a:ln w="1905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9" name="Line 55">
              <a:extLst>
                <a:ext uri="{FF2B5EF4-FFF2-40B4-BE49-F238E27FC236}">
                  <a16:creationId xmlns:a16="http://schemas.microsoft.com/office/drawing/2014/main" id="{A73884EA-41F5-7846-9516-D6F693B1B17E}"/>
                </a:ext>
              </a:extLst>
            </p:cNvPr>
            <p:cNvSpPr>
              <a:spLocks noChangeShapeType="1"/>
            </p:cNvSpPr>
            <p:nvPr/>
          </p:nvSpPr>
          <p:spPr bwMode="auto">
            <a:xfrm flipV="1">
              <a:off x="3265488" y="1598613"/>
              <a:ext cx="49213" cy="82550"/>
            </a:xfrm>
            <a:prstGeom prst="line">
              <a:avLst/>
            </a:prstGeom>
            <a:noFill/>
            <a:ln w="1905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0" name="Oval 56">
              <a:extLst>
                <a:ext uri="{FF2B5EF4-FFF2-40B4-BE49-F238E27FC236}">
                  <a16:creationId xmlns:a16="http://schemas.microsoft.com/office/drawing/2014/main" id="{DA3E3DDE-61F1-9B4B-BEF7-A8BED0344E76}"/>
                </a:ext>
              </a:extLst>
            </p:cNvPr>
            <p:cNvSpPr>
              <a:spLocks noChangeArrowheads="1"/>
            </p:cNvSpPr>
            <p:nvPr/>
          </p:nvSpPr>
          <p:spPr bwMode="auto">
            <a:xfrm>
              <a:off x="3238500" y="1676400"/>
              <a:ext cx="36513" cy="38100"/>
            </a:xfrm>
            <a:prstGeom prst="ellips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1" name="Oval 57">
              <a:extLst>
                <a:ext uri="{FF2B5EF4-FFF2-40B4-BE49-F238E27FC236}">
                  <a16:creationId xmlns:a16="http://schemas.microsoft.com/office/drawing/2014/main" id="{5686348D-01F9-5240-B449-13A3EA6A1A85}"/>
                </a:ext>
              </a:extLst>
            </p:cNvPr>
            <p:cNvSpPr>
              <a:spLocks noChangeArrowheads="1"/>
            </p:cNvSpPr>
            <p:nvPr/>
          </p:nvSpPr>
          <p:spPr bwMode="auto">
            <a:xfrm>
              <a:off x="3313113" y="1568450"/>
              <a:ext cx="36513" cy="38100"/>
            </a:xfrm>
            <a:prstGeom prst="ellips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Oval 58">
              <a:extLst>
                <a:ext uri="{FF2B5EF4-FFF2-40B4-BE49-F238E27FC236}">
                  <a16:creationId xmlns:a16="http://schemas.microsoft.com/office/drawing/2014/main" id="{65EC5BB5-03EB-CB45-A029-42AEFBCE4C5B}"/>
                </a:ext>
              </a:extLst>
            </p:cNvPr>
            <p:cNvSpPr>
              <a:spLocks noChangeArrowheads="1"/>
            </p:cNvSpPr>
            <p:nvPr/>
          </p:nvSpPr>
          <p:spPr bwMode="auto">
            <a:xfrm>
              <a:off x="3435350" y="1498600"/>
              <a:ext cx="36513" cy="36512"/>
            </a:xfrm>
            <a:prstGeom prst="ellipse">
              <a:avLst/>
            </a:prstGeom>
            <a:solidFill>
              <a:srgbClr val="DFECF6"/>
            </a:solidFill>
            <a:ln w="1905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43" name="Group 42">
            <a:extLst>
              <a:ext uri="{FF2B5EF4-FFF2-40B4-BE49-F238E27FC236}">
                <a16:creationId xmlns:a16="http://schemas.microsoft.com/office/drawing/2014/main" id="{A96E8B31-279F-B147-95D6-418A6718B0C6}"/>
              </a:ext>
            </a:extLst>
          </p:cNvPr>
          <p:cNvGrpSpPr/>
          <p:nvPr/>
        </p:nvGrpSpPr>
        <p:grpSpPr>
          <a:xfrm>
            <a:off x="2214602" y="1740689"/>
            <a:ext cx="320675" cy="320675"/>
            <a:chOff x="1901825" y="1447800"/>
            <a:chExt cx="320675" cy="320675"/>
          </a:xfrm>
        </p:grpSpPr>
        <p:sp>
          <p:nvSpPr>
            <p:cNvPr id="44" name="Line 36">
              <a:extLst>
                <a:ext uri="{FF2B5EF4-FFF2-40B4-BE49-F238E27FC236}">
                  <a16:creationId xmlns:a16="http://schemas.microsoft.com/office/drawing/2014/main" id="{5ABA4724-E56C-FA45-8DCD-B97E222950DB}"/>
                </a:ext>
              </a:extLst>
            </p:cNvPr>
            <p:cNvSpPr>
              <a:spLocks noChangeShapeType="1"/>
            </p:cNvSpPr>
            <p:nvPr/>
          </p:nvSpPr>
          <p:spPr bwMode="auto">
            <a:xfrm flipV="1">
              <a:off x="1901825" y="1447800"/>
              <a:ext cx="320675" cy="3206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Freeform 37">
              <a:extLst>
                <a:ext uri="{FF2B5EF4-FFF2-40B4-BE49-F238E27FC236}">
                  <a16:creationId xmlns:a16="http://schemas.microsoft.com/office/drawing/2014/main" id="{544E0826-265E-3344-A0CC-6047D9F0BBBF}"/>
                </a:ext>
              </a:extLst>
            </p:cNvPr>
            <p:cNvSpPr>
              <a:spLocks/>
            </p:cNvSpPr>
            <p:nvPr/>
          </p:nvSpPr>
          <p:spPr bwMode="auto">
            <a:xfrm>
              <a:off x="2076450" y="1620838"/>
              <a:ext cx="96838" cy="96837"/>
            </a:xfrm>
            <a:custGeom>
              <a:avLst/>
              <a:gdLst>
                <a:gd name="T0" fmla="*/ 86 w 105"/>
                <a:gd name="T1" fmla="*/ 86 h 105"/>
                <a:gd name="T2" fmla="*/ 18 w 105"/>
                <a:gd name="T3" fmla="*/ 86 h 105"/>
                <a:gd name="T4" fmla="*/ 18 w 105"/>
                <a:gd name="T5" fmla="*/ 18 h 105"/>
                <a:gd name="T6" fmla="*/ 86 w 105"/>
                <a:gd name="T7" fmla="*/ 18 h 105"/>
                <a:gd name="T8" fmla="*/ 86 w 105"/>
                <a:gd name="T9" fmla="*/ 86 h 105"/>
              </a:gdLst>
              <a:ahLst/>
              <a:cxnLst>
                <a:cxn ang="0">
                  <a:pos x="T0" y="T1"/>
                </a:cxn>
                <a:cxn ang="0">
                  <a:pos x="T2" y="T3"/>
                </a:cxn>
                <a:cxn ang="0">
                  <a:pos x="T4" y="T5"/>
                </a:cxn>
                <a:cxn ang="0">
                  <a:pos x="T6" y="T7"/>
                </a:cxn>
                <a:cxn ang="0">
                  <a:pos x="T8" y="T9"/>
                </a:cxn>
              </a:cxnLst>
              <a:rect l="0" t="0" r="r" b="b"/>
              <a:pathLst>
                <a:path w="105" h="105">
                  <a:moveTo>
                    <a:pt x="86" y="86"/>
                  </a:moveTo>
                  <a:cubicBezTo>
                    <a:pt x="68" y="105"/>
                    <a:pt x="37" y="105"/>
                    <a:pt x="18" y="86"/>
                  </a:cubicBezTo>
                  <a:cubicBezTo>
                    <a:pt x="0" y="68"/>
                    <a:pt x="0" y="37"/>
                    <a:pt x="18" y="18"/>
                  </a:cubicBezTo>
                  <a:cubicBezTo>
                    <a:pt x="37" y="0"/>
                    <a:pt x="68" y="0"/>
                    <a:pt x="86" y="18"/>
                  </a:cubicBezTo>
                  <a:cubicBezTo>
                    <a:pt x="105" y="37"/>
                    <a:pt x="105" y="68"/>
                    <a:pt x="86" y="86"/>
                  </a:cubicBezTo>
                  <a:close/>
                </a:path>
              </a:pathLst>
            </a:custGeom>
            <a:solidFill>
              <a:srgbClr val="DFECF6"/>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38">
              <a:extLst>
                <a:ext uri="{FF2B5EF4-FFF2-40B4-BE49-F238E27FC236}">
                  <a16:creationId xmlns:a16="http://schemas.microsoft.com/office/drawing/2014/main" id="{F23AA61B-0D0E-9948-B7AE-346D1E113E85}"/>
                </a:ext>
              </a:extLst>
            </p:cNvPr>
            <p:cNvSpPr>
              <a:spLocks/>
            </p:cNvSpPr>
            <p:nvPr/>
          </p:nvSpPr>
          <p:spPr bwMode="auto">
            <a:xfrm>
              <a:off x="1951038" y="1495425"/>
              <a:ext cx="96838" cy="96837"/>
            </a:xfrm>
            <a:custGeom>
              <a:avLst/>
              <a:gdLst>
                <a:gd name="T0" fmla="*/ 87 w 105"/>
                <a:gd name="T1" fmla="*/ 87 h 105"/>
                <a:gd name="T2" fmla="*/ 19 w 105"/>
                <a:gd name="T3" fmla="*/ 87 h 105"/>
                <a:gd name="T4" fmla="*/ 19 w 105"/>
                <a:gd name="T5" fmla="*/ 19 h 105"/>
                <a:gd name="T6" fmla="*/ 87 w 105"/>
                <a:gd name="T7" fmla="*/ 19 h 105"/>
                <a:gd name="T8" fmla="*/ 87 w 105"/>
                <a:gd name="T9" fmla="*/ 87 h 105"/>
              </a:gdLst>
              <a:ahLst/>
              <a:cxnLst>
                <a:cxn ang="0">
                  <a:pos x="T0" y="T1"/>
                </a:cxn>
                <a:cxn ang="0">
                  <a:pos x="T2" y="T3"/>
                </a:cxn>
                <a:cxn ang="0">
                  <a:pos x="T4" y="T5"/>
                </a:cxn>
                <a:cxn ang="0">
                  <a:pos x="T6" y="T7"/>
                </a:cxn>
                <a:cxn ang="0">
                  <a:pos x="T8" y="T9"/>
                </a:cxn>
              </a:cxnLst>
              <a:rect l="0" t="0" r="r" b="b"/>
              <a:pathLst>
                <a:path w="105" h="105">
                  <a:moveTo>
                    <a:pt x="87" y="87"/>
                  </a:moveTo>
                  <a:cubicBezTo>
                    <a:pt x="68" y="105"/>
                    <a:pt x="37" y="105"/>
                    <a:pt x="19" y="87"/>
                  </a:cubicBezTo>
                  <a:cubicBezTo>
                    <a:pt x="0" y="68"/>
                    <a:pt x="0" y="37"/>
                    <a:pt x="19" y="19"/>
                  </a:cubicBezTo>
                  <a:cubicBezTo>
                    <a:pt x="37" y="0"/>
                    <a:pt x="68" y="0"/>
                    <a:pt x="87" y="19"/>
                  </a:cubicBezTo>
                  <a:cubicBezTo>
                    <a:pt x="105" y="37"/>
                    <a:pt x="105" y="68"/>
                    <a:pt x="87" y="87"/>
                  </a:cubicBezTo>
                  <a:close/>
                </a:path>
              </a:pathLst>
            </a:custGeom>
            <a:solidFill>
              <a:srgbClr val="DFECF6"/>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39">
              <a:extLst>
                <a:ext uri="{FF2B5EF4-FFF2-40B4-BE49-F238E27FC236}">
                  <a16:creationId xmlns:a16="http://schemas.microsoft.com/office/drawing/2014/main" id="{0B743537-3553-7C4F-9F93-F201CB9712DC}"/>
                </a:ext>
              </a:extLst>
            </p:cNvPr>
            <p:cNvSpPr>
              <a:spLocks/>
            </p:cNvSpPr>
            <p:nvPr/>
          </p:nvSpPr>
          <p:spPr bwMode="auto">
            <a:xfrm>
              <a:off x="2076450" y="1620838"/>
              <a:ext cx="98425" cy="98425"/>
            </a:xfrm>
            <a:custGeom>
              <a:avLst/>
              <a:gdLst>
                <a:gd name="T0" fmla="*/ 87 w 106"/>
                <a:gd name="T1" fmla="*/ 87 h 106"/>
                <a:gd name="T2" fmla="*/ 19 w 106"/>
                <a:gd name="T3" fmla="*/ 87 h 106"/>
                <a:gd name="T4" fmla="*/ 19 w 106"/>
                <a:gd name="T5" fmla="*/ 19 h 106"/>
                <a:gd name="T6" fmla="*/ 87 w 106"/>
                <a:gd name="T7" fmla="*/ 19 h 106"/>
                <a:gd name="T8" fmla="*/ 87 w 106"/>
                <a:gd name="T9" fmla="*/ 87 h 106"/>
              </a:gdLst>
              <a:ahLst/>
              <a:cxnLst>
                <a:cxn ang="0">
                  <a:pos x="T0" y="T1"/>
                </a:cxn>
                <a:cxn ang="0">
                  <a:pos x="T2" y="T3"/>
                </a:cxn>
                <a:cxn ang="0">
                  <a:pos x="T4" y="T5"/>
                </a:cxn>
                <a:cxn ang="0">
                  <a:pos x="T6" y="T7"/>
                </a:cxn>
                <a:cxn ang="0">
                  <a:pos x="T8" y="T9"/>
                </a:cxn>
              </a:cxnLst>
              <a:rect l="0" t="0" r="r" b="b"/>
              <a:pathLst>
                <a:path w="106" h="106">
                  <a:moveTo>
                    <a:pt x="87" y="87"/>
                  </a:moveTo>
                  <a:cubicBezTo>
                    <a:pt x="68" y="106"/>
                    <a:pt x="38" y="106"/>
                    <a:pt x="19" y="87"/>
                  </a:cubicBezTo>
                  <a:cubicBezTo>
                    <a:pt x="0" y="68"/>
                    <a:pt x="0" y="38"/>
                    <a:pt x="19" y="19"/>
                  </a:cubicBezTo>
                  <a:cubicBezTo>
                    <a:pt x="38" y="0"/>
                    <a:pt x="68" y="0"/>
                    <a:pt x="87" y="19"/>
                  </a:cubicBezTo>
                  <a:cubicBezTo>
                    <a:pt x="106" y="38"/>
                    <a:pt x="106" y="68"/>
                    <a:pt x="87" y="87"/>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Freeform 40">
              <a:extLst>
                <a:ext uri="{FF2B5EF4-FFF2-40B4-BE49-F238E27FC236}">
                  <a16:creationId xmlns:a16="http://schemas.microsoft.com/office/drawing/2014/main" id="{2A3827BC-44F0-9A4C-ACED-4BAE3C3185F2}"/>
                </a:ext>
              </a:extLst>
            </p:cNvPr>
            <p:cNvSpPr>
              <a:spLocks/>
            </p:cNvSpPr>
            <p:nvPr/>
          </p:nvSpPr>
          <p:spPr bwMode="auto">
            <a:xfrm>
              <a:off x="1949450" y="1493838"/>
              <a:ext cx="98425" cy="98425"/>
            </a:xfrm>
            <a:custGeom>
              <a:avLst/>
              <a:gdLst>
                <a:gd name="T0" fmla="*/ 87 w 106"/>
                <a:gd name="T1" fmla="*/ 87 h 106"/>
                <a:gd name="T2" fmla="*/ 19 w 106"/>
                <a:gd name="T3" fmla="*/ 87 h 106"/>
                <a:gd name="T4" fmla="*/ 19 w 106"/>
                <a:gd name="T5" fmla="*/ 19 h 106"/>
                <a:gd name="T6" fmla="*/ 87 w 106"/>
                <a:gd name="T7" fmla="*/ 19 h 106"/>
                <a:gd name="T8" fmla="*/ 87 w 106"/>
                <a:gd name="T9" fmla="*/ 87 h 106"/>
              </a:gdLst>
              <a:ahLst/>
              <a:cxnLst>
                <a:cxn ang="0">
                  <a:pos x="T0" y="T1"/>
                </a:cxn>
                <a:cxn ang="0">
                  <a:pos x="T2" y="T3"/>
                </a:cxn>
                <a:cxn ang="0">
                  <a:pos x="T4" y="T5"/>
                </a:cxn>
                <a:cxn ang="0">
                  <a:pos x="T6" y="T7"/>
                </a:cxn>
                <a:cxn ang="0">
                  <a:pos x="T8" y="T9"/>
                </a:cxn>
              </a:cxnLst>
              <a:rect l="0" t="0" r="r" b="b"/>
              <a:pathLst>
                <a:path w="106" h="106">
                  <a:moveTo>
                    <a:pt x="87" y="87"/>
                  </a:moveTo>
                  <a:cubicBezTo>
                    <a:pt x="68" y="106"/>
                    <a:pt x="38" y="106"/>
                    <a:pt x="19" y="87"/>
                  </a:cubicBezTo>
                  <a:cubicBezTo>
                    <a:pt x="0" y="68"/>
                    <a:pt x="0" y="38"/>
                    <a:pt x="19" y="19"/>
                  </a:cubicBezTo>
                  <a:cubicBezTo>
                    <a:pt x="38" y="0"/>
                    <a:pt x="68" y="0"/>
                    <a:pt x="87" y="19"/>
                  </a:cubicBezTo>
                  <a:cubicBezTo>
                    <a:pt x="106" y="38"/>
                    <a:pt x="106" y="68"/>
                    <a:pt x="87" y="87"/>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aphicFrame>
        <p:nvGraphicFramePr>
          <p:cNvPr id="50" name="Diagram 49">
            <a:extLst>
              <a:ext uri="{FF2B5EF4-FFF2-40B4-BE49-F238E27FC236}">
                <a16:creationId xmlns:a16="http://schemas.microsoft.com/office/drawing/2014/main" id="{077250ED-E253-B443-9929-3CA0761A7328}"/>
              </a:ext>
            </a:extLst>
          </p:cNvPr>
          <p:cNvGraphicFramePr/>
          <p:nvPr/>
        </p:nvGraphicFramePr>
        <p:xfrm>
          <a:off x="3067689" y="1211258"/>
          <a:ext cx="4321854" cy="107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1" name="Diagram 50">
            <a:extLst>
              <a:ext uri="{FF2B5EF4-FFF2-40B4-BE49-F238E27FC236}">
                <a16:creationId xmlns:a16="http://schemas.microsoft.com/office/drawing/2014/main" id="{4D58339E-E0DF-D143-BDFA-8FB10CAD738F}"/>
              </a:ext>
            </a:extLst>
          </p:cNvPr>
          <p:cNvGraphicFramePr/>
          <p:nvPr/>
        </p:nvGraphicFramePr>
        <p:xfrm>
          <a:off x="3876139" y="2542322"/>
          <a:ext cx="4321854" cy="10790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2" name="Diagram 51">
            <a:extLst>
              <a:ext uri="{FF2B5EF4-FFF2-40B4-BE49-F238E27FC236}">
                <a16:creationId xmlns:a16="http://schemas.microsoft.com/office/drawing/2014/main" id="{76A875C5-1037-5649-B99A-2A5625512F2B}"/>
              </a:ext>
            </a:extLst>
          </p:cNvPr>
          <p:cNvGraphicFramePr/>
          <p:nvPr/>
        </p:nvGraphicFramePr>
        <p:xfrm>
          <a:off x="3067689" y="3802046"/>
          <a:ext cx="4321854" cy="10790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53" name="Group 52">
            <a:extLst>
              <a:ext uri="{FF2B5EF4-FFF2-40B4-BE49-F238E27FC236}">
                <a16:creationId xmlns:a16="http://schemas.microsoft.com/office/drawing/2014/main" id="{A494EE4B-4175-C94F-BE41-D6A759D9199C}"/>
              </a:ext>
            </a:extLst>
          </p:cNvPr>
          <p:cNvGrpSpPr/>
          <p:nvPr/>
        </p:nvGrpSpPr>
        <p:grpSpPr>
          <a:xfrm>
            <a:off x="2227654" y="4290817"/>
            <a:ext cx="319088" cy="320675"/>
            <a:chOff x="2763838" y="1446213"/>
            <a:chExt cx="319088" cy="320675"/>
          </a:xfrm>
          <a:noFill/>
        </p:grpSpPr>
        <p:sp>
          <p:nvSpPr>
            <p:cNvPr id="54" name="Freeform 48">
              <a:extLst>
                <a:ext uri="{FF2B5EF4-FFF2-40B4-BE49-F238E27FC236}">
                  <a16:creationId xmlns:a16="http://schemas.microsoft.com/office/drawing/2014/main" id="{8E60155E-F19C-6046-8F44-24C10F00FDD2}"/>
                </a:ext>
              </a:extLst>
            </p:cNvPr>
            <p:cNvSpPr>
              <a:spLocks/>
            </p:cNvSpPr>
            <p:nvPr/>
          </p:nvSpPr>
          <p:spPr bwMode="auto">
            <a:xfrm>
              <a:off x="2763838" y="1446213"/>
              <a:ext cx="319088" cy="320675"/>
            </a:xfrm>
            <a:custGeom>
              <a:avLst/>
              <a:gdLst>
                <a:gd name="T0" fmla="*/ 201 w 201"/>
                <a:gd name="T1" fmla="*/ 202 h 202"/>
                <a:gd name="T2" fmla="*/ 0 w 201"/>
                <a:gd name="T3" fmla="*/ 202 h 202"/>
                <a:gd name="T4" fmla="*/ 0 w 201"/>
                <a:gd name="T5" fmla="*/ 0 h 202"/>
              </a:gdLst>
              <a:ahLst/>
              <a:cxnLst>
                <a:cxn ang="0">
                  <a:pos x="T0" y="T1"/>
                </a:cxn>
                <a:cxn ang="0">
                  <a:pos x="T2" y="T3"/>
                </a:cxn>
                <a:cxn ang="0">
                  <a:pos x="T4" y="T5"/>
                </a:cxn>
              </a:cxnLst>
              <a:rect l="0" t="0" r="r" b="b"/>
              <a:pathLst>
                <a:path w="201" h="202">
                  <a:moveTo>
                    <a:pt x="201" y="202"/>
                  </a:moveTo>
                  <a:lnTo>
                    <a:pt x="0" y="202"/>
                  </a:lnTo>
                  <a:lnTo>
                    <a:pt x="0" y="0"/>
                  </a:ln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Rectangle 49">
              <a:extLst>
                <a:ext uri="{FF2B5EF4-FFF2-40B4-BE49-F238E27FC236}">
                  <a16:creationId xmlns:a16="http://schemas.microsoft.com/office/drawing/2014/main" id="{5C61E8C8-95A8-BF44-B7DD-178E8CDCA019}"/>
                </a:ext>
              </a:extLst>
            </p:cNvPr>
            <p:cNvSpPr>
              <a:spLocks noChangeArrowheads="1"/>
            </p:cNvSpPr>
            <p:nvPr/>
          </p:nvSpPr>
          <p:spPr bwMode="auto">
            <a:xfrm>
              <a:off x="2763838" y="1670050"/>
              <a:ext cx="274638" cy="5080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6" name="Rectangle 50">
              <a:extLst>
                <a:ext uri="{FF2B5EF4-FFF2-40B4-BE49-F238E27FC236}">
                  <a16:creationId xmlns:a16="http://schemas.microsoft.com/office/drawing/2014/main" id="{0A18072A-8B13-2A44-8E60-3126014A84B4}"/>
                </a:ext>
              </a:extLst>
            </p:cNvPr>
            <p:cNvSpPr>
              <a:spLocks noChangeArrowheads="1"/>
            </p:cNvSpPr>
            <p:nvPr/>
          </p:nvSpPr>
          <p:spPr bwMode="auto">
            <a:xfrm>
              <a:off x="2763838" y="1670050"/>
              <a:ext cx="274638" cy="5080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Rectangle 51">
              <a:extLst>
                <a:ext uri="{FF2B5EF4-FFF2-40B4-BE49-F238E27FC236}">
                  <a16:creationId xmlns:a16="http://schemas.microsoft.com/office/drawing/2014/main" id="{8D32BC45-C312-7A4F-AC49-9A73CA94C36E}"/>
                </a:ext>
              </a:extLst>
            </p:cNvPr>
            <p:cNvSpPr>
              <a:spLocks noChangeArrowheads="1"/>
            </p:cNvSpPr>
            <p:nvPr/>
          </p:nvSpPr>
          <p:spPr bwMode="auto">
            <a:xfrm>
              <a:off x="2763838" y="1581150"/>
              <a:ext cx="196850" cy="5080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Rectangle 52">
              <a:extLst>
                <a:ext uri="{FF2B5EF4-FFF2-40B4-BE49-F238E27FC236}">
                  <a16:creationId xmlns:a16="http://schemas.microsoft.com/office/drawing/2014/main" id="{FE2887D8-C32E-A24F-B9B9-1AB7250F5A68}"/>
                </a:ext>
              </a:extLst>
            </p:cNvPr>
            <p:cNvSpPr>
              <a:spLocks noChangeArrowheads="1"/>
            </p:cNvSpPr>
            <p:nvPr/>
          </p:nvSpPr>
          <p:spPr bwMode="auto">
            <a:xfrm>
              <a:off x="2763838" y="1490663"/>
              <a:ext cx="144463" cy="523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59" name="Group 58">
            <a:extLst>
              <a:ext uri="{FF2B5EF4-FFF2-40B4-BE49-F238E27FC236}">
                <a16:creationId xmlns:a16="http://schemas.microsoft.com/office/drawing/2014/main" id="{AAF7EE76-0190-F947-824D-10373CED0C25}"/>
              </a:ext>
            </a:extLst>
          </p:cNvPr>
          <p:cNvGrpSpPr/>
          <p:nvPr/>
        </p:nvGrpSpPr>
        <p:grpSpPr>
          <a:xfrm>
            <a:off x="2809265" y="3005965"/>
            <a:ext cx="207963" cy="319088"/>
            <a:chOff x="3249613" y="1016000"/>
            <a:chExt cx="207963" cy="319088"/>
          </a:xfrm>
          <a:noFill/>
        </p:grpSpPr>
        <p:sp>
          <p:nvSpPr>
            <p:cNvPr id="60" name="Rectangle 17">
              <a:extLst>
                <a:ext uri="{FF2B5EF4-FFF2-40B4-BE49-F238E27FC236}">
                  <a16:creationId xmlns:a16="http://schemas.microsoft.com/office/drawing/2014/main" id="{249E0695-1544-6A41-B8D2-CDC7DD167838}"/>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1" name="Rectangle 18">
              <a:extLst>
                <a:ext uri="{FF2B5EF4-FFF2-40B4-BE49-F238E27FC236}">
                  <a16:creationId xmlns:a16="http://schemas.microsoft.com/office/drawing/2014/main" id="{38656ADC-3485-ED47-857F-81D3BF8B4725}"/>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2" name="Rectangle 19">
              <a:extLst>
                <a:ext uri="{FF2B5EF4-FFF2-40B4-BE49-F238E27FC236}">
                  <a16:creationId xmlns:a16="http://schemas.microsoft.com/office/drawing/2014/main" id="{C4F2B4B4-AF52-3B4D-B462-5D64AC3FD786}"/>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Rectangle 20">
              <a:extLst>
                <a:ext uri="{FF2B5EF4-FFF2-40B4-BE49-F238E27FC236}">
                  <a16:creationId xmlns:a16="http://schemas.microsoft.com/office/drawing/2014/main" id="{F8A12225-7885-2744-A234-2B7C52DA83F9}"/>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Rectangle 21">
              <a:extLst>
                <a:ext uri="{FF2B5EF4-FFF2-40B4-BE49-F238E27FC236}">
                  <a16:creationId xmlns:a16="http://schemas.microsoft.com/office/drawing/2014/main" id="{1785A04F-7024-084C-98E6-DC99A783D31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Rectangle 22">
              <a:extLst>
                <a:ext uri="{FF2B5EF4-FFF2-40B4-BE49-F238E27FC236}">
                  <a16:creationId xmlns:a16="http://schemas.microsoft.com/office/drawing/2014/main" id="{57F57451-DCA9-3541-B445-35A648E17D02}"/>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Rectangle 23">
              <a:extLst>
                <a:ext uri="{FF2B5EF4-FFF2-40B4-BE49-F238E27FC236}">
                  <a16:creationId xmlns:a16="http://schemas.microsoft.com/office/drawing/2014/main" id="{568C2D52-5A18-8944-BC83-85B9CE5DE169}"/>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Rectangle 24">
              <a:extLst>
                <a:ext uri="{FF2B5EF4-FFF2-40B4-BE49-F238E27FC236}">
                  <a16:creationId xmlns:a16="http://schemas.microsoft.com/office/drawing/2014/main" id="{3F930755-4729-BD41-BF9A-09917A69F6CB}"/>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Line 25">
              <a:extLst>
                <a:ext uri="{FF2B5EF4-FFF2-40B4-BE49-F238E27FC236}">
                  <a16:creationId xmlns:a16="http://schemas.microsoft.com/office/drawing/2014/main" id="{FC6EAF6F-DE97-F944-970E-CA09D747FAA7}"/>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Line 26">
              <a:extLst>
                <a:ext uri="{FF2B5EF4-FFF2-40B4-BE49-F238E27FC236}">
                  <a16:creationId xmlns:a16="http://schemas.microsoft.com/office/drawing/2014/main" id="{C8733CA0-BA5E-3C49-8AE0-8B7551F76D5C}"/>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Line 27">
              <a:extLst>
                <a:ext uri="{FF2B5EF4-FFF2-40B4-BE49-F238E27FC236}">
                  <a16:creationId xmlns:a16="http://schemas.microsoft.com/office/drawing/2014/main" id="{6B54E0DB-42B2-FD43-A085-6E1FB7C52524}"/>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Line 28">
              <a:extLst>
                <a:ext uri="{FF2B5EF4-FFF2-40B4-BE49-F238E27FC236}">
                  <a16:creationId xmlns:a16="http://schemas.microsoft.com/office/drawing/2014/main" id="{43E5D414-1CB8-3343-8D42-D07FB15B0E5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Line 29">
              <a:extLst>
                <a:ext uri="{FF2B5EF4-FFF2-40B4-BE49-F238E27FC236}">
                  <a16:creationId xmlns:a16="http://schemas.microsoft.com/office/drawing/2014/main" id="{589D2BA6-A9BD-C642-A617-8EBF1904BE28}"/>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Line 30">
              <a:extLst>
                <a:ext uri="{FF2B5EF4-FFF2-40B4-BE49-F238E27FC236}">
                  <a16:creationId xmlns:a16="http://schemas.microsoft.com/office/drawing/2014/main" id="{54CC4E86-EECE-F240-88F6-2A4EDEDA4F8F}"/>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Line 31">
              <a:extLst>
                <a:ext uri="{FF2B5EF4-FFF2-40B4-BE49-F238E27FC236}">
                  <a16:creationId xmlns:a16="http://schemas.microsoft.com/office/drawing/2014/main" id="{424B2B41-6BE9-4348-8ED0-884484DEA3FB}"/>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Oval 32">
              <a:extLst>
                <a:ext uri="{FF2B5EF4-FFF2-40B4-BE49-F238E27FC236}">
                  <a16:creationId xmlns:a16="http://schemas.microsoft.com/office/drawing/2014/main" id="{069F2305-057F-7845-911C-ECE21C2845EC}"/>
                </a:ext>
              </a:extLst>
            </p:cNvPr>
            <p:cNvSpPr>
              <a:spLocks noChangeArrowheads="1"/>
            </p:cNvSpPr>
            <p:nvPr/>
          </p:nvSpPr>
          <p:spPr bwMode="auto">
            <a:xfrm>
              <a:off x="3397250" y="1182688"/>
              <a:ext cx="19050" cy="19050"/>
            </a:xfrm>
            <a:prstGeom prst="ellipse">
              <a:avLst/>
            </a:prstGeom>
            <a:solidFill>
              <a:schemeClr val="accent4">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Oval 33">
              <a:extLst>
                <a:ext uri="{FF2B5EF4-FFF2-40B4-BE49-F238E27FC236}">
                  <a16:creationId xmlns:a16="http://schemas.microsoft.com/office/drawing/2014/main" id="{BDCD205C-50A2-C246-8520-363B2B501A2F}"/>
                </a:ext>
              </a:extLst>
            </p:cNvPr>
            <p:cNvSpPr>
              <a:spLocks noChangeArrowheads="1"/>
            </p:cNvSpPr>
            <p:nvPr/>
          </p:nvSpPr>
          <p:spPr bwMode="auto">
            <a:xfrm>
              <a:off x="3397250" y="1150938"/>
              <a:ext cx="19050" cy="19050"/>
            </a:xfrm>
            <a:prstGeom prst="ellipse">
              <a:avLst/>
            </a:prstGeom>
            <a:solidFill>
              <a:schemeClr val="accent4">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Slide Number Placeholder 1">
            <a:extLst>
              <a:ext uri="{FF2B5EF4-FFF2-40B4-BE49-F238E27FC236}">
                <a16:creationId xmlns:a16="http://schemas.microsoft.com/office/drawing/2014/main" id="{75E3600E-3873-4980-B9AC-B56E8917A26F}"/>
              </a:ext>
            </a:extLst>
          </p:cNvPr>
          <p:cNvSpPr>
            <a:spLocks noGrp="1"/>
          </p:cNvSpPr>
          <p:nvPr>
            <p:ph type="sldNum" sz="quarter" idx="4"/>
          </p:nvPr>
        </p:nvSpPr>
        <p:spPr>
          <a:xfrm>
            <a:off x="8750455" y="4761782"/>
            <a:ext cx="345594" cy="345594"/>
          </a:xfrm>
        </p:spPr>
        <p:txBody>
          <a:bodyPr/>
          <a:lstStyle/>
          <a:p>
            <a:fld id="{ADEEA8EE-C9D4-DD48-B00D-931649C92A4D}" type="slidenum">
              <a:rPr lang="en-US">
                <a:solidFill>
                  <a:srgbClr val="FFFFFF"/>
                </a:solidFill>
              </a:rPr>
              <a:pPr/>
              <a:t>24</a:t>
            </a:fld>
            <a:endParaRPr lang="en-US" dirty="0">
              <a:solidFill>
                <a:srgbClr val="FFFFFF"/>
              </a:solidFill>
            </a:endParaRPr>
          </a:p>
        </p:txBody>
      </p:sp>
    </p:spTree>
    <p:extLst>
      <p:ext uri="{BB962C8B-B14F-4D97-AF65-F5344CB8AC3E}">
        <p14:creationId xmlns:p14="http://schemas.microsoft.com/office/powerpoint/2010/main" val="234716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0413" y="145913"/>
            <a:ext cx="7635742" cy="630040"/>
          </a:xfrm>
        </p:spPr>
        <p:txBody>
          <a:bodyPr/>
          <a:lstStyle/>
          <a:p>
            <a:r>
              <a:rPr lang="en-US" dirty="0"/>
              <a:t>Segments for PLA</a:t>
            </a:r>
          </a:p>
        </p:txBody>
      </p:sp>
      <p:sp>
        <p:nvSpPr>
          <p:cNvPr id="3" name="Content Placeholder 2"/>
          <p:cNvSpPr>
            <a:spLocks noGrp="1"/>
          </p:cNvSpPr>
          <p:nvPr>
            <p:ph type="body" idx="13"/>
          </p:nvPr>
        </p:nvSpPr>
        <p:spPr>
          <a:xfrm>
            <a:off x="1308711" y="1868759"/>
            <a:ext cx="7169381" cy="2321585"/>
          </a:xfrm>
        </p:spPr>
        <p:txBody>
          <a:bodyPr>
            <a:normAutofit fontScale="25000" lnSpcReduction="20000"/>
          </a:bodyPr>
          <a:lstStyle/>
          <a:p>
            <a:pPr lvl="2"/>
            <a:r>
              <a:rPr lang="en-US" sz="4800" dirty="0">
                <a:solidFill>
                  <a:srgbClr val="0067A6"/>
                </a:solidFill>
              </a:rPr>
              <a:t>Inside Revionics</a:t>
            </a:r>
          </a:p>
          <a:p>
            <a:pPr lvl="3"/>
            <a:r>
              <a:rPr lang="en-US" sz="4800" dirty="0"/>
              <a:t>Suggested Implemented</a:t>
            </a:r>
          </a:p>
          <a:p>
            <a:pPr lvl="4"/>
            <a:r>
              <a:rPr lang="en-US" sz="4800" b="0" dirty="0"/>
              <a:t>Item price change matches suggested price by Revionics (3 week period)</a:t>
            </a:r>
          </a:p>
          <a:p>
            <a:pPr lvl="3"/>
            <a:r>
              <a:rPr lang="en-US" sz="4800" dirty="0"/>
              <a:t>Price lock Implemented</a:t>
            </a:r>
          </a:p>
          <a:p>
            <a:pPr lvl="4"/>
            <a:r>
              <a:rPr lang="en-US" sz="4800" b="0" dirty="0"/>
              <a:t>Item last export record was “price lock implemented” and price matches the exported locked price</a:t>
            </a:r>
          </a:p>
          <a:p>
            <a:pPr lvl="2"/>
            <a:endParaRPr lang="en-US" sz="4800" dirty="0">
              <a:solidFill>
                <a:srgbClr val="0067A6"/>
              </a:solidFill>
            </a:endParaRPr>
          </a:p>
          <a:p>
            <a:pPr lvl="2"/>
            <a:endParaRPr lang="en-US" sz="4800" dirty="0">
              <a:solidFill>
                <a:srgbClr val="0067A6"/>
              </a:solidFill>
            </a:endParaRPr>
          </a:p>
          <a:p>
            <a:pPr lvl="2"/>
            <a:r>
              <a:rPr lang="en-US" sz="4800" dirty="0">
                <a:solidFill>
                  <a:srgbClr val="0067A6"/>
                </a:solidFill>
              </a:rPr>
              <a:t>Outside Revionics </a:t>
            </a:r>
          </a:p>
          <a:p>
            <a:pPr lvl="3"/>
            <a:r>
              <a:rPr lang="en-US" sz="4800" dirty="0"/>
              <a:t>Export Overridden</a:t>
            </a:r>
          </a:p>
          <a:p>
            <a:pPr lvl="4"/>
            <a:r>
              <a:rPr lang="en-US" sz="4800" b="0" dirty="0"/>
              <a:t>Item has a PLA record and was exported at one time but the price does not match the last exported price</a:t>
            </a:r>
          </a:p>
          <a:p>
            <a:pPr lvl="3"/>
            <a:r>
              <a:rPr lang="en-US" sz="4800" dirty="0"/>
              <a:t>Not Exported</a:t>
            </a:r>
          </a:p>
          <a:p>
            <a:pPr lvl="4"/>
            <a:r>
              <a:rPr lang="en-US" sz="4800" b="0" dirty="0"/>
              <a:t>Item has a PLA record but has never been exported from Revionics </a:t>
            </a:r>
          </a:p>
          <a:p>
            <a:pPr lvl="4"/>
            <a:endParaRPr lang="en-US" sz="1200" b="0" dirty="0">
              <a:solidFill>
                <a:srgbClr val="0067A6"/>
              </a:solidFill>
            </a:endParaRPr>
          </a:p>
          <a:p>
            <a:pPr lvl="4"/>
            <a:endParaRPr lang="en-US" sz="1200" b="0" dirty="0"/>
          </a:p>
          <a:p>
            <a:endParaRPr lang="en-US" sz="1600" dirty="0"/>
          </a:p>
        </p:txBody>
      </p:sp>
      <p:sp>
        <p:nvSpPr>
          <p:cNvPr id="6" name="Left Brace 5"/>
          <p:cNvSpPr/>
          <p:nvPr/>
        </p:nvSpPr>
        <p:spPr>
          <a:xfrm>
            <a:off x="649508" y="1900990"/>
            <a:ext cx="818148" cy="24464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a:off x="1772653" y="2085474"/>
            <a:ext cx="288758" cy="762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a:off x="1772653" y="3296653"/>
            <a:ext cx="288758" cy="762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0" y="3008783"/>
            <a:ext cx="659202" cy="261610"/>
          </a:xfrm>
          <a:prstGeom prst="rect">
            <a:avLst/>
          </a:prstGeom>
          <a:noFill/>
        </p:spPr>
        <p:txBody>
          <a:bodyPr wrap="square" rtlCol="0">
            <a:spAutoFit/>
          </a:bodyPr>
          <a:lstStyle/>
          <a:p>
            <a:r>
              <a:rPr lang="en-US" sz="1100" dirty="0"/>
              <a:t>Groups</a:t>
            </a:r>
          </a:p>
        </p:txBody>
      </p:sp>
      <p:sp>
        <p:nvSpPr>
          <p:cNvPr id="10" name="TextBox 9"/>
          <p:cNvSpPr txBox="1"/>
          <p:nvPr/>
        </p:nvSpPr>
        <p:spPr>
          <a:xfrm>
            <a:off x="1110621" y="3571470"/>
            <a:ext cx="714071" cy="230832"/>
          </a:xfrm>
          <a:prstGeom prst="rect">
            <a:avLst/>
          </a:prstGeom>
          <a:noFill/>
        </p:spPr>
        <p:txBody>
          <a:bodyPr wrap="square" rtlCol="0">
            <a:spAutoFit/>
          </a:bodyPr>
          <a:lstStyle/>
          <a:p>
            <a:r>
              <a:rPr lang="en-US" sz="900" dirty="0"/>
              <a:t>Segments</a:t>
            </a:r>
          </a:p>
        </p:txBody>
      </p:sp>
      <p:sp>
        <p:nvSpPr>
          <p:cNvPr id="11" name="TextBox 10"/>
          <p:cNvSpPr txBox="1"/>
          <p:nvPr/>
        </p:nvSpPr>
        <p:spPr>
          <a:xfrm>
            <a:off x="1110620" y="2334606"/>
            <a:ext cx="714071" cy="230832"/>
          </a:xfrm>
          <a:prstGeom prst="rect">
            <a:avLst/>
          </a:prstGeom>
          <a:noFill/>
        </p:spPr>
        <p:txBody>
          <a:bodyPr wrap="square" rtlCol="0">
            <a:spAutoFit/>
          </a:bodyPr>
          <a:lstStyle/>
          <a:p>
            <a:r>
              <a:rPr lang="en-US" sz="900" dirty="0"/>
              <a:t>Segments</a:t>
            </a:r>
          </a:p>
        </p:txBody>
      </p:sp>
      <p:sp>
        <p:nvSpPr>
          <p:cNvPr id="12" name="Rectangle 11">
            <a:extLst>
              <a:ext uri="{FF2B5EF4-FFF2-40B4-BE49-F238E27FC236}">
                <a16:creationId xmlns:a16="http://schemas.microsoft.com/office/drawing/2014/main" id="{6D8CC376-1BAA-4C90-9B42-B9C41B2CC707}"/>
              </a:ext>
            </a:extLst>
          </p:cNvPr>
          <p:cNvSpPr/>
          <p:nvPr/>
        </p:nvSpPr>
        <p:spPr>
          <a:xfrm>
            <a:off x="485836" y="4208642"/>
            <a:ext cx="6013940" cy="461665"/>
          </a:xfrm>
          <a:prstGeom prst="rect">
            <a:avLst/>
          </a:prstGeom>
        </p:spPr>
        <p:txBody>
          <a:bodyPr wrap="square">
            <a:spAutoFit/>
          </a:bodyPr>
          <a:lstStyle/>
          <a:p>
            <a:pPr lvl="4">
              <a:buClr>
                <a:srgbClr val="007550"/>
              </a:buClr>
            </a:pPr>
            <a:r>
              <a:rPr lang="en-US" sz="1200" b="1" dirty="0">
                <a:solidFill>
                  <a:schemeClr val="accent3"/>
                </a:solidFill>
                <a:latin typeface="+mj-lt"/>
              </a:rPr>
              <a:t>No Change </a:t>
            </a:r>
          </a:p>
          <a:p>
            <a:pPr lvl="4">
              <a:buClr>
                <a:srgbClr val="007550"/>
              </a:buClr>
            </a:pPr>
            <a:r>
              <a:rPr lang="en-US" sz="1200" b="1" dirty="0">
                <a:solidFill>
                  <a:schemeClr val="accent2"/>
                </a:solidFill>
                <a:latin typeface="+mj-lt"/>
              </a:rPr>
              <a:t>        Price did not change</a:t>
            </a:r>
          </a:p>
        </p:txBody>
      </p:sp>
      <p:sp>
        <p:nvSpPr>
          <p:cNvPr id="14" name="Rectangle 13">
            <a:extLst>
              <a:ext uri="{FF2B5EF4-FFF2-40B4-BE49-F238E27FC236}">
                <a16:creationId xmlns:a16="http://schemas.microsoft.com/office/drawing/2014/main" id="{274B824A-0BFC-42B2-8019-B32632562AFE}"/>
              </a:ext>
            </a:extLst>
          </p:cNvPr>
          <p:cNvSpPr/>
          <p:nvPr/>
        </p:nvSpPr>
        <p:spPr>
          <a:xfrm>
            <a:off x="570413" y="678117"/>
            <a:ext cx="8538353" cy="1015663"/>
          </a:xfrm>
          <a:prstGeom prst="rect">
            <a:avLst/>
          </a:prstGeom>
        </p:spPr>
        <p:txBody>
          <a:bodyPr wrap="square">
            <a:spAutoFit/>
          </a:bodyPr>
          <a:lstStyle/>
          <a:p>
            <a:r>
              <a:rPr lang="en-US" sz="1600" b="1" dirty="0">
                <a:solidFill>
                  <a:schemeClr val="accent3"/>
                </a:solidFill>
              </a:rPr>
              <a:t>Segmented PLA will take the price lift records and divide them into reportable financials based on the logic below</a:t>
            </a:r>
          </a:p>
          <a:p>
            <a:r>
              <a:rPr lang="en-US" sz="1400" dirty="0">
                <a:solidFill>
                  <a:schemeClr val="accent2"/>
                </a:solidFill>
              </a:rPr>
              <a:t> - This will only work for customers using the back office export</a:t>
            </a:r>
          </a:p>
          <a:p>
            <a:r>
              <a:rPr lang="en-US" sz="1400" dirty="0">
                <a:solidFill>
                  <a:schemeClr val="accent2"/>
                </a:solidFill>
              </a:rPr>
              <a:t> - Prices will be reported in four ways using </a:t>
            </a:r>
          </a:p>
        </p:txBody>
      </p:sp>
      <p:sp>
        <p:nvSpPr>
          <p:cNvPr id="2" name="Slide Number Placeholder 1">
            <a:extLst>
              <a:ext uri="{FF2B5EF4-FFF2-40B4-BE49-F238E27FC236}">
                <a16:creationId xmlns:a16="http://schemas.microsoft.com/office/drawing/2014/main" id="{32887A8A-2E6C-41FA-8323-65783C7156BB}"/>
              </a:ext>
            </a:extLst>
          </p:cNvPr>
          <p:cNvSpPr>
            <a:spLocks noGrp="1"/>
          </p:cNvSpPr>
          <p:nvPr>
            <p:ph type="sldNum" sz="quarter" idx="4"/>
          </p:nvPr>
        </p:nvSpPr>
        <p:spPr>
          <a:xfrm>
            <a:off x="8763171" y="4744414"/>
            <a:ext cx="345594" cy="345594"/>
          </a:xfrm>
        </p:spPr>
        <p:txBody>
          <a:bodyPr/>
          <a:lstStyle/>
          <a:p>
            <a:fld id="{ADEEA8EE-C9D4-DD48-B00D-931649C92A4D}" type="slidenum">
              <a:rPr lang="en-US">
                <a:solidFill>
                  <a:srgbClr val="FFFFFF"/>
                </a:solidFill>
              </a:rPr>
              <a:pPr/>
              <a:t>25</a:t>
            </a:fld>
            <a:endParaRPr lang="en-US" dirty="0">
              <a:solidFill>
                <a:srgbClr val="FFFFFF"/>
              </a:solidFill>
            </a:endParaRPr>
          </a:p>
        </p:txBody>
      </p:sp>
    </p:spTree>
    <p:extLst>
      <p:ext uri="{BB962C8B-B14F-4D97-AF65-F5344CB8AC3E}">
        <p14:creationId xmlns:p14="http://schemas.microsoft.com/office/powerpoint/2010/main" val="390129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Price Lift Analysis	</a:t>
            </a:r>
          </a:p>
        </p:txBody>
      </p:sp>
      <p:sp>
        <p:nvSpPr>
          <p:cNvPr id="9" name="Text Placeholder 8">
            <a:extLst>
              <a:ext uri="{FF2B5EF4-FFF2-40B4-BE49-F238E27FC236}">
                <a16:creationId xmlns:a16="http://schemas.microsoft.com/office/drawing/2014/main" id="{8EA4FB16-F481-4167-94E3-0AAC681FBBDA}"/>
              </a:ext>
            </a:extLst>
          </p:cNvPr>
          <p:cNvSpPr>
            <a:spLocks noGrp="1"/>
          </p:cNvSpPr>
          <p:nvPr>
            <p:ph type="body" idx="13"/>
          </p:nvPr>
        </p:nvSpPr>
        <p:spPr/>
        <p:txBody>
          <a:bodyPr/>
          <a:lstStyle/>
          <a:p>
            <a:endParaRPr lang="en-US" dirty="0"/>
          </a:p>
        </p:txBody>
      </p:sp>
      <p:pic>
        <p:nvPicPr>
          <p:cNvPr id="10" name="Picture 9">
            <a:extLst>
              <a:ext uri="{FF2B5EF4-FFF2-40B4-BE49-F238E27FC236}">
                <a16:creationId xmlns:a16="http://schemas.microsoft.com/office/drawing/2014/main" id="{1F769F78-5921-45E7-B3F1-BFF2FF6FA060}"/>
              </a:ext>
            </a:extLst>
          </p:cNvPr>
          <p:cNvPicPr>
            <a:picLocks noChangeAspect="1"/>
          </p:cNvPicPr>
          <p:nvPr/>
        </p:nvPicPr>
        <p:blipFill rotWithShape="1">
          <a:blip r:embed="rId2"/>
          <a:srcRect t="2886" b="-1"/>
          <a:stretch/>
        </p:blipFill>
        <p:spPr>
          <a:xfrm>
            <a:off x="-26768" y="791316"/>
            <a:ext cx="9144000" cy="2025425"/>
          </a:xfrm>
          <a:prstGeom prst="rect">
            <a:avLst/>
          </a:prstGeom>
        </p:spPr>
      </p:pic>
      <p:pic>
        <p:nvPicPr>
          <p:cNvPr id="11" name="Picture 10">
            <a:extLst>
              <a:ext uri="{FF2B5EF4-FFF2-40B4-BE49-F238E27FC236}">
                <a16:creationId xmlns:a16="http://schemas.microsoft.com/office/drawing/2014/main" id="{E9CE5279-2ED3-42F2-97F9-C6EE9C58A451}"/>
              </a:ext>
            </a:extLst>
          </p:cNvPr>
          <p:cNvPicPr>
            <a:picLocks noChangeAspect="1"/>
          </p:cNvPicPr>
          <p:nvPr/>
        </p:nvPicPr>
        <p:blipFill>
          <a:blip r:embed="rId3"/>
          <a:stretch>
            <a:fillRect/>
          </a:stretch>
        </p:blipFill>
        <p:spPr>
          <a:xfrm>
            <a:off x="2621904" y="2919543"/>
            <a:ext cx="3638938" cy="2171300"/>
          </a:xfrm>
          <a:prstGeom prst="rect">
            <a:avLst/>
          </a:prstGeom>
        </p:spPr>
      </p:pic>
      <p:sp>
        <p:nvSpPr>
          <p:cNvPr id="2" name="Slide Number Placeholder 1">
            <a:extLst>
              <a:ext uri="{FF2B5EF4-FFF2-40B4-BE49-F238E27FC236}">
                <a16:creationId xmlns:a16="http://schemas.microsoft.com/office/drawing/2014/main" id="{D01729A9-06D3-41BF-80CD-0B817B46DDF3}"/>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26</a:t>
            </a:fld>
            <a:endParaRPr lang="en-US" sz="800" dirty="0">
              <a:solidFill>
                <a:srgbClr val="FFFFFF"/>
              </a:solidFill>
              <a:latin typeface="Arial"/>
              <a:cs typeface="Arial"/>
            </a:endParaRPr>
          </a:p>
        </p:txBody>
      </p:sp>
    </p:spTree>
    <p:extLst>
      <p:ext uri="{BB962C8B-B14F-4D97-AF65-F5344CB8AC3E}">
        <p14:creationId xmlns:p14="http://schemas.microsoft.com/office/powerpoint/2010/main" val="48250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Segmented Price Lift Analysis	</a:t>
            </a:r>
          </a:p>
        </p:txBody>
      </p:sp>
      <p:pic>
        <p:nvPicPr>
          <p:cNvPr id="11" name="Picture 10">
            <a:extLst>
              <a:ext uri="{FF2B5EF4-FFF2-40B4-BE49-F238E27FC236}">
                <a16:creationId xmlns:a16="http://schemas.microsoft.com/office/drawing/2014/main" id="{8D695516-4965-42FC-A8D1-5A4F3E1A16D3}"/>
              </a:ext>
            </a:extLst>
          </p:cNvPr>
          <p:cNvPicPr>
            <a:picLocks noChangeAspect="1"/>
          </p:cNvPicPr>
          <p:nvPr/>
        </p:nvPicPr>
        <p:blipFill>
          <a:blip r:embed="rId2"/>
          <a:stretch>
            <a:fillRect/>
          </a:stretch>
        </p:blipFill>
        <p:spPr>
          <a:xfrm>
            <a:off x="14848" y="1287594"/>
            <a:ext cx="9144000" cy="2195089"/>
          </a:xfrm>
          <a:prstGeom prst="rect">
            <a:avLst/>
          </a:prstGeom>
        </p:spPr>
      </p:pic>
      <p:sp>
        <p:nvSpPr>
          <p:cNvPr id="2" name="Slide Number Placeholder 1">
            <a:extLst>
              <a:ext uri="{FF2B5EF4-FFF2-40B4-BE49-F238E27FC236}">
                <a16:creationId xmlns:a16="http://schemas.microsoft.com/office/drawing/2014/main" id="{1136A736-29B8-4233-8436-7692D536D448}"/>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z="800">
                <a:solidFill>
                  <a:srgbClr val="FFFFFF"/>
                </a:solidFill>
                <a:latin typeface="Arial"/>
                <a:cs typeface="Arial"/>
              </a:rPr>
              <a:pPr/>
              <a:t>27</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175188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Pricing Exceptions	</a:t>
            </a:r>
          </a:p>
        </p:txBody>
      </p:sp>
      <p:pic>
        <p:nvPicPr>
          <p:cNvPr id="6" name="Picture 5">
            <a:extLst>
              <a:ext uri="{FF2B5EF4-FFF2-40B4-BE49-F238E27FC236}">
                <a16:creationId xmlns:a16="http://schemas.microsoft.com/office/drawing/2014/main" id="{530ADFF5-9EFA-404E-AAE3-3092940066E5}"/>
              </a:ext>
            </a:extLst>
          </p:cNvPr>
          <p:cNvPicPr>
            <a:picLocks noChangeAspect="1"/>
          </p:cNvPicPr>
          <p:nvPr/>
        </p:nvPicPr>
        <p:blipFill rotWithShape="1">
          <a:blip r:embed="rId2"/>
          <a:srcRect l="998"/>
          <a:stretch/>
        </p:blipFill>
        <p:spPr>
          <a:xfrm>
            <a:off x="611575" y="1175616"/>
            <a:ext cx="7950546" cy="3330422"/>
          </a:xfrm>
          <a:prstGeom prst="rect">
            <a:avLst/>
          </a:prstGeom>
        </p:spPr>
      </p:pic>
      <p:sp>
        <p:nvSpPr>
          <p:cNvPr id="8" name="Text Placeholder 7">
            <a:extLst>
              <a:ext uri="{FF2B5EF4-FFF2-40B4-BE49-F238E27FC236}">
                <a16:creationId xmlns:a16="http://schemas.microsoft.com/office/drawing/2014/main" id="{A7DD4083-AEB1-4F89-8E16-5DC8359C40FD}"/>
              </a:ext>
            </a:extLst>
          </p:cNvPr>
          <p:cNvSpPr>
            <a:spLocks noGrp="1"/>
          </p:cNvSpPr>
          <p:nvPr>
            <p:ph type="body" idx="13"/>
          </p:nvPr>
        </p:nvSpPr>
        <p:spPr/>
        <p:txBody>
          <a:bodyPr/>
          <a:lstStyle/>
          <a:p>
            <a:r>
              <a:rPr lang="en-US" dirty="0"/>
              <a:t>Items excluded from the portal </a:t>
            </a:r>
          </a:p>
        </p:txBody>
      </p:sp>
      <p:sp>
        <p:nvSpPr>
          <p:cNvPr id="2" name="Slide Number Placeholder 1">
            <a:extLst>
              <a:ext uri="{FF2B5EF4-FFF2-40B4-BE49-F238E27FC236}">
                <a16:creationId xmlns:a16="http://schemas.microsoft.com/office/drawing/2014/main" id="{9B5D355F-E035-45EA-B2E2-F924DEB32097}"/>
              </a:ext>
            </a:extLst>
          </p:cNvPr>
          <p:cNvSpPr>
            <a:spLocks noGrp="1"/>
          </p:cNvSpPr>
          <p:nvPr>
            <p:ph type="sldNum" sz="quarter" idx="4294967295"/>
          </p:nvPr>
        </p:nvSpPr>
        <p:spPr>
          <a:xfrm>
            <a:off x="8771638" y="4856597"/>
            <a:ext cx="345594" cy="345594"/>
          </a:xfrm>
          <a:prstGeom prst="rect">
            <a:avLst/>
          </a:prstGeom>
          <a:noFill/>
        </p:spPr>
        <p:txBody>
          <a:bodyPr anchor="ctr"/>
          <a:lstStyle/>
          <a:p>
            <a:pPr algn="ctr"/>
            <a:fld id="{ADEEA8EE-C9D4-DD48-B00D-931649C92A4D}" type="slidenum">
              <a:rPr lang="en-US" sz="800">
                <a:solidFill>
                  <a:srgbClr val="FFFFFF"/>
                </a:solidFill>
                <a:latin typeface="Arial"/>
                <a:cs typeface="Arial"/>
              </a:rPr>
              <a:pPr algn="ctr"/>
              <a:t>28</a:t>
            </a:fld>
            <a:endParaRPr lang="en-US" sz="800" dirty="0">
              <a:solidFill>
                <a:srgbClr val="FFFFFF"/>
              </a:solidFill>
              <a:latin typeface="Arial"/>
              <a:cs typeface="Arial"/>
            </a:endParaRPr>
          </a:p>
        </p:txBody>
      </p:sp>
    </p:spTree>
    <p:extLst>
      <p:ext uri="{BB962C8B-B14F-4D97-AF65-F5344CB8AC3E}">
        <p14:creationId xmlns:p14="http://schemas.microsoft.com/office/powerpoint/2010/main" val="3102195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405306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p:txBody>
          <a:bodyPr/>
          <a:lstStyle/>
          <a:p>
            <a:r>
              <a:rPr lang="en-GB" dirty="0">
                <a:solidFill>
                  <a:srgbClr val="41A0E5"/>
                </a:solidFill>
              </a:rPr>
              <a:t>Accessing reports</a:t>
            </a:r>
          </a:p>
          <a:p>
            <a:r>
              <a:rPr lang="en-GB" dirty="0">
                <a:solidFill>
                  <a:srgbClr val="41A0E5"/>
                </a:solidFill>
              </a:rPr>
              <a:t>Navigating folders</a:t>
            </a:r>
          </a:p>
          <a:p>
            <a:r>
              <a:rPr lang="en-GB" dirty="0">
                <a:solidFill>
                  <a:srgbClr val="41A0E5"/>
                </a:solidFill>
              </a:rPr>
              <a:t>Running a report</a:t>
            </a:r>
          </a:p>
          <a:p>
            <a:endParaRPr lang="en-US" dirty="0"/>
          </a:p>
        </p:txBody>
      </p:sp>
      <p:sp>
        <p:nvSpPr>
          <p:cNvPr id="3" name="Title 2"/>
          <p:cNvSpPr>
            <a:spLocks noGrp="1"/>
          </p:cNvSpPr>
          <p:nvPr>
            <p:ph type="title"/>
          </p:nvPr>
        </p:nvSpPr>
        <p:spPr/>
        <p:txBody>
          <a:bodyPr/>
          <a:lstStyle/>
          <a:p>
            <a:r>
              <a:rPr lang="en-US" dirty="0"/>
              <a:t>Navigation</a:t>
            </a:r>
          </a:p>
        </p:txBody>
      </p:sp>
      <p:sp>
        <p:nvSpPr>
          <p:cNvPr id="4" name="Slide Number Placeholder 3"/>
          <p:cNvSpPr>
            <a:spLocks noGrp="1"/>
          </p:cNvSpPr>
          <p:nvPr>
            <p:ph type="sldNum" sz="quarter" idx="10"/>
          </p:nvPr>
        </p:nvSpPr>
        <p:spPr/>
        <p:txBody>
          <a:bodyPr/>
          <a:lstStyle/>
          <a:p>
            <a:fld id="{ADEEA8EE-C9D4-DD48-B00D-931649C92A4D}" type="slidenum">
              <a:rPr lang="en-US" smtClean="0"/>
              <a:pPr/>
              <a:t>3</a:t>
            </a:fld>
            <a:endParaRPr lang="en-US" dirty="0"/>
          </a:p>
        </p:txBody>
      </p:sp>
    </p:spTree>
    <p:extLst>
      <p:ext uri="{BB962C8B-B14F-4D97-AF65-F5344CB8AC3E}">
        <p14:creationId xmlns:p14="http://schemas.microsoft.com/office/powerpoint/2010/main" val="1207487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Appendix</a:t>
            </a:r>
          </a:p>
        </p:txBody>
      </p:sp>
    </p:spTree>
    <p:extLst>
      <p:ext uri="{BB962C8B-B14F-4D97-AF65-F5344CB8AC3E}">
        <p14:creationId xmlns:p14="http://schemas.microsoft.com/office/powerpoint/2010/main" val="157301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a:xfrm>
            <a:off x="347213" y="1138209"/>
            <a:ext cx="2153227" cy="2976659"/>
          </a:xfrm>
        </p:spPr>
        <p:txBody>
          <a:bodyPr>
            <a:normAutofit fontScale="55000" lnSpcReduction="20000"/>
          </a:bodyPr>
          <a:lstStyle/>
          <a:p>
            <a:pPr marL="0" indent="0">
              <a:buNone/>
            </a:pPr>
            <a:r>
              <a:rPr lang="en-US" dirty="0">
                <a:solidFill>
                  <a:srgbClr val="0070C0"/>
                </a:solidFill>
              </a:rPr>
              <a:t>Build using filter prompts</a:t>
            </a:r>
          </a:p>
          <a:p>
            <a:pPr marL="0" indent="0">
              <a:buNone/>
            </a:pPr>
            <a:endParaRPr lang="en-US" dirty="0">
              <a:solidFill>
                <a:srgbClr val="0070C0"/>
              </a:solidFill>
            </a:endParaRPr>
          </a:p>
          <a:p>
            <a:r>
              <a:rPr lang="en-US" dirty="0">
                <a:solidFill>
                  <a:schemeClr val="accent3">
                    <a:lumMod val="60000"/>
                    <a:lumOff val="40000"/>
                  </a:schemeClr>
                </a:solidFill>
              </a:rPr>
              <a:t>A – </a:t>
            </a:r>
            <a:r>
              <a:rPr lang="en-US" dirty="0">
                <a:solidFill>
                  <a:srgbClr val="0070C0"/>
                </a:solidFill>
              </a:rPr>
              <a:t>Metrics Summary</a:t>
            </a:r>
          </a:p>
          <a:p>
            <a:endParaRPr lang="en-US" dirty="0">
              <a:solidFill>
                <a:srgbClr val="0070C0"/>
              </a:solidFill>
            </a:endParaRPr>
          </a:p>
          <a:p>
            <a:r>
              <a:rPr lang="en-US" dirty="0">
                <a:solidFill>
                  <a:schemeClr val="accent3">
                    <a:lumMod val="60000"/>
                    <a:lumOff val="40000"/>
                  </a:schemeClr>
                </a:solidFill>
              </a:rPr>
              <a:t>B – </a:t>
            </a:r>
            <a:r>
              <a:rPr lang="en-US" dirty="0">
                <a:solidFill>
                  <a:srgbClr val="0070C0"/>
                </a:solidFill>
              </a:rPr>
              <a:t>Product Count % (Inside vs Outside Revionics)</a:t>
            </a:r>
          </a:p>
          <a:p>
            <a:endParaRPr lang="en-US" dirty="0">
              <a:solidFill>
                <a:srgbClr val="0070C0"/>
              </a:solidFill>
            </a:endParaRPr>
          </a:p>
          <a:p>
            <a:r>
              <a:rPr lang="en-US" dirty="0">
                <a:solidFill>
                  <a:schemeClr val="accent3">
                    <a:lumMod val="60000"/>
                    <a:lumOff val="40000"/>
                  </a:schemeClr>
                </a:solidFill>
              </a:rPr>
              <a:t>C – </a:t>
            </a:r>
            <a:r>
              <a:rPr lang="en-US" dirty="0">
                <a:solidFill>
                  <a:srgbClr val="0070C0"/>
                </a:solidFill>
              </a:rPr>
              <a:t>Metric performance by KVI non KVI</a:t>
            </a:r>
          </a:p>
          <a:p>
            <a:endParaRPr lang="en-US" dirty="0">
              <a:solidFill>
                <a:srgbClr val="0070C0"/>
              </a:solidFill>
            </a:endParaRPr>
          </a:p>
          <a:p>
            <a:r>
              <a:rPr lang="en-US" dirty="0">
                <a:solidFill>
                  <a:schemeClr val="accent3">
                    <a:lumMod val="60000"/>
                    <a:lumOff val="40000"/>
                  </a:schemeClr>
                </a:solidFill>
              </a:rPr>
              <a:t>D – </a:t>
            </a:r>
            <a:r>
              <a:rPr lang="en-US" dirty="0">
                <a:solidFill>
                  <a:srgbClr val="0070C0"/>
                </a:solidFill>
              </a:rPr>
              <a:t>Trend over time (Inside vs Outside Revionics)</a:t>
            </a:r>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Value Measurement Dashboard</a:t>
            </a:r>
          </a:p>
        </p:txBody>
      </p:sp>
      <p:sp>
        <p:nvSpPr>
          <p:cNvPr id="4" name="Slide Number Placeholder 3">
            <a:extLst>
              <a:ext uri="{FF2B5EF4-FFF2-40B4-BE49-F238E27FC236}">
                <a16:creationId xmlns:a16="http://schemas.microsoft.com/office/drawing/2014/main" id="{CC5FF3FC-00DF-47DB-93E6-EA2182A488B2}"/>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31</a:t>
            </a:fld>
            <a:endParaRPr lang="en-US" sz="800" dirty="0">
              <a:solidFill>
                <a:srgbClr val="FFFFFF"/>
              </a:solidFill>
              <a:latin typeface="Arial"/>
              <a:cs typeface="Arial"/>
            </a:endParaRPr>
          </a:p>
        </p:txBody>
      </p:sp>
      <p:pic>
        <p:nvPicPr>
          <p:cNvPr id="9" name="Picture 8">
            <a:extLst>
              <a:ext uri="{FF2B5EF4-FFF2-40B4-BE49-F238E27FC236}">
                <a16:creationId xmlns:a16="http://schemas.microsoft.com/office/drawing/2014/main" id="{C17A7C09-D44D-413F-AE46-42A7F91398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2719" y="907297"/>
            <a:ext cx="6300114" cy="3785630"/>
          </a:xfrm>
          <a:prstGeom prst="rect">
            <a:avLst/>
          </a:prstGeom>
          <a:ln>
            <a:solidFill>
              <a:schemeClr val="accent3"/>
            </a:solidFill>
          </a:ln>
        </p:spPr>
      </p:pic>
      <p:sp>
        <p:nvSpPr>
          <p:cNvPr id="6" name="TextBox 5">
            <a:extLst>
              <a:ext uri="{FF2B5EF4-FFF2-40B4-BE49-F238E27FC236}">
                <a16:creationId xmlns:a16="http://schemas.microsoft.com/office/drawing/2014/main" id="{513CE109-C77E-41FF-BAAF-0A71A6D51FF1}"/>
              </a:ext>
            </a:extLst>
          </p:cNvPr>
          <p:cNvSpPr txBox="1"/>
          <p:nvPr/>
        </p:nvSpPr>
        <p:spPr>
          <a:xfrm>
            <a:off x="2469444" y="907297"/>
            <a:ext cx="511444" cy="369332"/>
          </a:xfrm>
          <a:prstGeom prst="rect">
            <a:avLst/>
          </a:prstGeom>
          <a:noFill/>
        </p:spPr>
        <p:txBody>
          <a:bodyPr wrap="square" rtlCol="0">
            <a:spAutoFit/>
          </a:bodyPr>
          <a:lstStyle/>
          <a:p>
            <a:r>
              <a:rPr lang="en-GB" b="1" dirty="0">
                <a:solidFill>
                  <a:srgbClr val="FFC000"/>
                </a:solidFill>
              </a:rPr>
              <a:t>A</a:t>
            </a:r>
          </a:p>
        </p:txBody>
      </p:sp>
      <p:sp>
        <p:nvSpPr>
          <p:cNvPr id="11" name="TextBox 10">
            <a:extLst>
              <a:ext uri="{FF2B5EF4-FFF2-40B4-BE49-F238E27FC236}">
                <a16:creationId xmlns:a16="http://schemas.microsoft.com/office/drawing/2014/main" id="{ED1B680B-99EE-4F7D-8794-3084B061E56F}"/>
              </a:ext>
            </a:extLst>
          </p:cNvPr>
          <p:cNvSpPr txBox="1"/>
          <p:nvPr/>
        </p:nvSpPr>
        <p:spPr>
          <a:xfrm>
            <a:off x="2469444" y="2148043"/>
            <a:ext cx="511444" cy="369332"/>
          </a:xfrm>
          <a:prstGeom prst="rect">
            <a:avLst/>
          </a:prstGeom>
          <a:noFill/>
        </p:spPr>
        <p:txBody>
          <a:bodyPr wrap="square" rtlCol="0">
            <a:spAutoFit/>
          </a:bodyPr>
          <a:lstStyle/>
          <a:p>
            <a:r>
              <a:rPr lang="en-GB" b="1" dirty="0">
                <a:solidFill>
                  <a:srgbClr val="FFC000"/>
                </a:solidFill>
              </a:rPr>
              <a:t>B</a:t>
            </a:r>
          </a:p>
        </p:txBody>
      </p:sp>
      <p:sp>
        <p:nvSpPr>
          <p:cNvPr id="12" name="TextBox 11">
            <a:extLst>
              <a:ext uri="{FF2B5EF4-FFF2-40B4-BE49-F238E27FC236}">
                <a16:creationId xmlns:a16="http://schemas.microsoft.com/office/drawing/2014/main" id="{7C9CDF63-9705-463D-93C0-C3A82B2969C2}"/>
              </a:ext>
            </a:extLst>
          </p:cNvPr>
          <p:cNvSpPr txBox="1"/>
          <p:nvPr/>
        </p:nvSpPr>
        <p:spPr>
          <a:xfrm>
            <a:off x="4202670" y="907297"/>
            <a:ext cx="511444" cy="369332"/>
          </a:xfrm>
          <a:prstGeom prst="rect">
            <a:avLst/>
          </a:prstGeom>
          <a:noFill/>
        </p:spPr>
        <p:txBody>
          <a:bodyPr wrap="square" rtlCol="0">
            <a:spAutoFit/>
          </a:bodyPr>
          <a:lstStyle/>
          <a:p>
            <a:r>
              <a:rPr lang="en-GB" b="1" dirty="0">
                <a:solidFill>
                  <a:srgbClr val="FFC000"/>
                </a:solidFill>
              </a:rPr>
              <a:t>C</a:t>
            </a:r>
          </a:p>
        </p:txBody>
      </p:sp>
      <p:sp>
        <p:nvSpPr>
          <p:cNvPr id="13" name="TextBox 12">
            <a:extLst>
              <a:ext uri="{FF2B5EF4-FFF2-40B4-BE49-F238E27FC236}">
                <a16:creationId xmlns:a16="http://schemas.microsoft.com/office/drawing/2014/main" id="{45C9FAD0-8C9F-4ABD-83F0-AFB89426A9E8}"/>
              </a:ext>
            </a:extLst>
          </p:cNvPr>
          <p:cNvSpPr txBox="1"/>
          <p:nvPr/>
        </p:nvSpPr>
        <p:spPr>
          <a:xfrm>
            <a:off x="4721865" y="2202419"/>
            <a:ext cx="511444" cy="369332"/>
          </a:xfrm>
          <a:prstGeom prst="rect">
            <a:avLst/>
          </a:prstGeom>
          <a:noFill/>
        </p:spPr>
        <p:txBody>
          <a:bodyPr wrap="square" rtlCol="0">
            <a:spAutoFit/>
          </a:bodyPr>
          <a:lstStyle/>
          <a:p>
            <a:r>
              <a:rPr lang="en-GB" b="1" dirty="0">
                <a:solidFill>
                  <a:srgbClr val="FFC000"/>
                </a:solidFill>
              </a:rPr>
              <a:t>D</a:t>
            </a:r>
          </a:p>
        </p:txBody>
      </p:sp>
    </p:spTree>
    <p:extLst>
      <p:ext uri="{BB962C8B-B14F-4D97-AF65-F5344CB8AC3E}">
        <p14:creationId xmlns:p14="http://schemas.microsoft.com/office/powerpoint/2010/main" val="2607919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Executive Summary Dashboard</a:t>
            </a:r>
          </a:p>
        </p:txBody>
      </p:sp>
      <p:pic>
        <p:nvPicPr>
          <p:cNvPr id="14" name="Picture 13">
            <a:extLst>
              <a:ext uri="{FF2B5EF4-FFF2-40B4-BE49-F238E27FC236}">
                <a16:creationId xmlns:a16="http://schemas.microsoft.com/office/drawing/2014/main" id="{1943B13C-63FB-4DEE-8AE3-5405380C4888}"/>
              </a:ext>
            </a:extLst>
          </p:cNvPr>
          <p:cNvPicPr>
            <a:picLocks noChangeAspect="1"/>
          </p:cNvPicPr>
          <p:nvPr/>
        </p:nvPicPr>
        <p:blipFill>
          <a:blip r:embed="rId2"/>
          <a:stretch>
            <a:fillRect/>
          </a:stretch>
        </p:blipFill>
        <p:spPr>
          <a:xfrm>
            <a:off x="2765789" y="1024434"/>
            <a:ext cx="6273235" cy="3721318"/>
          </a:xfrm>
          <a:prstGeom prst="rect">
            <a:avLst/>
          </a:prstGeom>
        </p:spPr>
      </p:pic>
      <p:sp>
        <p:nvSpPr>
          <p:cNvPr id="15" name="Text Placeholder 3">
            <a:extLst>
              <a:ext uri="{FF2B5EF4-FFF2-40B4-BE49-F238E27FC236}">
                <a16:creationId xmlns:a16="http://schemas.microsoft.com/office/drawing/2014/main" id="{B62AC781-5FD5-4E7F-B657-0A2FC0AD4957}"/>
              </a:ext>
            </a:extLst>
          </p:cNvPr>
          <p:cNvSpPr>
            <a:spLocks noGrp="1"/>
          </p:cNvSpPr>
          <p:nvPr>
            <p:ph type="body" idx="13"/>
          </p:nvPr>
        </p:nvSpPr>
        <p:spPr>
          <a:xfrm>
            <a:off x="347212" y="959268"/>
            <a:ext cx="8479272" cy="302069"/>
          </a:xfrm>
        </p:spPr>
        <p:txBody>
          <a:bodyPr/>
          <a:lstStyle/>
          <a:p>
            <a:r>
              <a:rPr lang="en-GB" dirty="0"/>
              <a:t>Overview Dashboard</a:t>
            </a:r>
          </a:p>
        </p:txBody>
      </p:sp>
      <p:sp>
        <p:nvSpPr>
          <p:cNvPr id="18" name="AutoShape 1" descr="https://media.na.sbcs.revionics.com/Help2/2018.06/Content/Resources/Images/circle_A.png">
            <a:extLst>
              <a:ext uri="{FF2B5EF4-FFF2-40B4-BE49-F238E27FC236}">
                <a16:creationId xmlns:a16="http://schemas.microsoft.com/office/drawing/2014/main" id="{D180C767-B63A-480B-AF83-3B66CF6E0ACF}"/>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ttps://media.na.sbcs.revionics.com/Help2/2018.06/Content/Resources/Images/circle_B.png">
            <a:extLst>
              <a:ext uri="{FF2B5EF4-FFF2-40B4-BE49-F238E27FC236}">
                <a16:creationId xmlns:a16="http://schemas.microsoft.com/office/drawing/2014/main" id="{92559782-D5A3-4D19-AB2A-83F34FFAE66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3" descr="https://media.na.sbcs.revionics.com/Help2/2018.06/Content/Resources/Images/circle_C.png">
            <a:extLst>
              <a:ext uri="{FF2B5EF4-FFF2-40B4-BE49-F238E27FC236}">
                <a16:creationId xmlns:a16="http://schemas.microsoft.com/office/drawing/2014/main" id="{1273ACFE-AA28-4C10-B7D5-A10FC29344A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4" descr="https://media.na.sbcs.revionics.com/Help2/2018.06/Content/Resources/Images/circle_D.png">
            <a:extLst>
              <a:ext uri="{FF2B5EF4-FFF2-40B4-BE49-F238E27FC236}">
                <a16:creationId xmlns:a16="http://schemas.microsoft.com/office/drawing/2014/main" id="{1821444D-A157-45A6-9434-D74A1CCCB010}"/>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a:extLst>
              <a:ext uri="{FF2B5EF4-FFF2-40B4-BE49-F238E27FC236}">
                <a16:creationId xmlns:a16="http://schemas.microsoft.com/office/drawing/2014/main" id="{AD004E3B-D419-492E-BDBD-98AB580B09B5}"/>
              </a:ext>
            </a:extLst>
          </p:cNvPr>
          <p:cNvSpPr/>
          <p:nvPr/>
        </p:nvSpPr>
        <p:spPr>
          <a:xfrm>
            <a:off x="274766" y="1395243"/>
            <a:ext cx="2322131" cy="3108543"/>
          </a:xfrm>
          <a:prstGeom prst="rect">
            <a:avLst/>
          </a:prstGeom>
        </p:spPr>
        <p:txBody>
          <a:bodyPr wrap="square">
            <a:spAutoFit/>
          </a:bodyPr>
          <a:lstStyle/>
          <a:p>
            <a:r>
              <a:rPr lang="en-US" sz="1400" dirty="0">
                <a:solidFill>
                  <a:schemeClr val="accent3">
                    <a:lumMod val="60000"/>
                    <a:lumOff val="40000"/>
                  </a:schemeClr>
                </a:solidFill>
              </a:rPr>
              <a:t>A - </a:t>
            </a:r>
            <a:r>
              <a:rPr lang="en-US" sz="1400" dirty="0">
                <a:solidFill>
                  <a:srgbClr val="0070C0"/>
                </a:solidFill>
              </a:rPr>
              <a:t>Weekly trends of sales metrics comparing revenue and profit.</a:t>
            </a:r>
          </a:p>
          <a:p>
            <a:endParaRPr lang="en-US" sz="1400" dirty="0">
              <a:solidFill>
                <a:srgbClr val="0070C0"/>
              </a:solidFill>
            </a:endParaRPr>
          </a:p>
          <a:p>
            <a:r>
              <a:rPr lang="en-US" sz="1400" dirty="0">
                <a:solidFill>
                  <a:schemeClr val="accent3">
                    <a:lumMod val="60000"/>
                    <a:lumOff val="40000"/>
                  </a:schemeClr>
                </a:solidFill>
              </a:rPr>
              <a:t>B - </a:t>
            </a:r>
            <a:r>
              <a:rPr lang="en-US" sz="1400" dirty="0">
                <a:solidFill>
                  <a:srgbClr val="0070C0"/>
                </a:solidFill>
              </a:rPr>
              <a:t>Weekly pricing lift trends for revenue, profit and units in percentage values.</a:t>
            </a:r>
          </a:p>
          <a:p>
            <a:endParaRPr lang="en-US" sz="1400" dirty="0">
              <a:solidFill>
                <a:srgbClr val="0070C0"/>
              </a:solidFill>
            </a:endParaRPr>
          </a:p>
          <a:p>
            <a:r>
              <a:rPr lang="en-US" sz="1400" dirty="0">
                <a:solidFill>
                  <a:schemeClr val="accent3">
                    <a:lumMod val="60000"/>
                    <a:lumOff val="40000"/>
                  </a:schemeClr>
                </a:solidFill>
              </a:rPr>
              <a:t>C - </a:t>
            </a:r>
            <a:r>
              <a:rPr lang="en-US" sz="1400" dirty="0">
                <a:solidFill>
                  <a:srgbClr val="0070C0"/>
                </a:solidFill>
              </a:rPr>
              <a:t>Weekly trends of CPI values.</a:t>
            </a:r>
          </a:p>
          <a:p>
            <a:endParaRPr lang="en-US" sz="1400" dirty="0">
              <a:solidFill>
                <a:srgbClr val="0070C0"/>
              </a:solidFill>
            </a:endParaRPr>
          </a:p>
          <a:p>
            <a:r>
              <a:rPr lang="en-US" sz="1400" dirty="0">
                <a:solidFill>
                  <a:schemeClr val="accent3">
                    <a:lumMod val="60000"/>
                    <a:lumOff val="40000"/>
                  </a:schemeClr>
                </a:solidFill>
              </a:rPr>
              <a:t>D - </a:t>
            </a:r>
            <a:r>
              <a:rPr lang="en-US" sz="1400" dirty="0">
                <a:solidFill>
                  <a:srgbClr val="0070C0"/>
                </a:solidFill>
              </a:rPr>
              <a:t>Weekly trends of price changes, up and down.</a:t>
            </a:r>
            <a:endParaRPr lang="en-GB" sz="1400" dirty="0">
              <a:solidFill>
                <a:srgbClr val="0070C0"/>
              </a:solidFill>
            </a:endParaRPr>
          </a:p>
        </p:txBody>
      </p:sp>
      <p:sp>
        <p:nvSpPr>
          <p:cNvPr id="2" name="Slide Number Placeholder 1">
            <a:extLst>
              <a:ext uri="{FF2B5EF4-FFF2-40B4-BE49-F238E27FC236}">
                <a16:creationId xmlns:a16="http://schemas.microsoft.com/office/drawing/2014/main" id="{241C061F-FF60-4597-9316-8439ABA9531E}"/>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32</a:t>
            </a:fld>
            <a:endParaRPr lang="en-US" sz="800" dirty="0">
              <a:solidFill>
                <a:srgbClr val="FFFFFF"/>
              </a:solidFill>
              <a:latin typeface="Arial"/>
              <a:cs typeface="Arial"/>
            </a:endParaRPr>
          </a:p>
        </p:txBody>
      </p:sp>
    </p:spTree>
    <p:extLst>
      <p:ext uri="{BB962C8B-B14F-4D97-AF65-F5344CB8AC3E}">
        <p14:creationId xmlns:p14="http://schemas.microsoft.com/office/powerpoint/2010/main" val="3242559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Executive Summary Dashboard</a:t>
            </a:r>
          </a:p>
        </p:txBody>
      </p:sp>
      <p:sp>
        <p:nvSpPr>
          <p:cNvPr id="15" name="Text Placeholder 3">
            <a:extLst>
              <a:ext uri="{FF2B5EF4-FFF2-40B4-BE49-F238E27FC236}">
                <a16:creationId xmlns:a16="http://schemas.microsoft.com/office/drawing/2014/main" id="{B62AC781-5FD5-4E7F-B657-0A2FC0AD4957}"/>
              </a:ext>
            </a:extLst>
          </p:cNvPr>
          <p:cNvSpPr>
            <a:spLocks noGrp="1"/>
          </p:cNvSpPr>
          <p:nvPr>
            <p:ph type="body" idx="13"/>
          </p:nvPr>
        </p:nvSpPr>
        <p:spPr>
          <a:xfrm>
            <a:off x="347212" y="959268"/>
            <a:ext cx="8479272" cy="302069"/>
          </a:xfrm>
        </p:spPr>
        <p:txBody>
          <a:bodyPr/>
          <a:lstStyle/>
          <a:p>
            <a:r>
              <a:rPr lang="en-GB" dirty="0"/>
              <a:t>Sales Dashboard</a:t>
            </a:r>
          </a:p>
        </p:txBody>
      </p:sp>
      <p:sp>
        <p:nvSpPr>
          <p:cNvPr id="18" name="AutoShape 1" descr="https://media.na.sbcs.revionics.com/Help2/2018.06/Content/Resources/Images/circle_A.png">
            <a:extLst>
              <a:ext uri="{FF2B5EF4-FFF2-40B4-BE49-F238E27FC236}">
                <a16:creationId xmlns:a16="http://schemas.microsoft.com/office/drawing/2014/main" id="{D180C767-B63A-480B-AF83-3B66CF6E0ACF}"/>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ttps://media.na.sbcs.revionics.com/Help2/2018.06/Content/Resources/Images/circle_B.png">
            <a:extLst>
              <a:ext uri="{FF2B5EF4-FFF2-40B4-BE49-F238E27FC236}">
                <a16:creationId xmlns:a16="http://schemas.microsoft.com/office/drawing/2014/main" id="{92559782-D5A3-4D19-AB2A-83F34FFAE66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3" descr="https://media.na.sbcs.revionics.com/Help2/2018.06/Content/Resources/Images/circle_C.png">
            <a:extLst>
              <a:ext uri="{FF2B5EF4-FFF2-40B4-BE49-F238E27FC236}">
                <a16:creationId xmlns:a16="http://schemas.microsoft.com/office/drawing/2014/main" id="{1273ACFE-AA28-4C10-B7D5-A10FC29344A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4" descr="https://media.na.sbcs.revionics.com/Help2/2018.06/Content/Resources/Images/circle_D.png">
            <a:extLst>
              <a:ext uri="{FF2B5EF4-FFF2-40B4-BE49-F238E27FC236}">
                <a16:creationId xmlns:a16="http://schemas.microsoft.com/office/drawing/2014/main" id="{1821444D-A157-45A6-9434-D74A1CCCB010}"/>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a:extLst>
              <a:ext uri="{FF2B5EF4-FFF2-40B4-BE49-F238E27FC236}">
                <a16:creationId xmlns:a16="http://schemas.microsoft.com/office/drawing/2014/main" id="{AD004E3B-D419-492E-BDBD-98AB580B09B5}"/>
              </a:ext>
            </a:extLst>
          </p:cNvPr>
          <p:cNvSpPr/>
          <p:nvPr/>
        </p:nvSpPr>
        <p:spPr>
          <a:xfrm>
            <a:off x="274766" y="1395242"/>
            <a:ext cx="2322131" cy="2462213"/>
          </a:xfrm>
          <a:prstGeom prst="rect">
            <a:avLst/>
          </a:prstGeom>
        </p:spPr>
        <p:txBody>
          <a:bodyPr wrap="square">
            <a:spAutoFit/>
          </a:bodyPr>
          <a:lstStyle/>
          <a:p>
            <a:r>
              <a:rPr lang="en-US" sz="1400" dirty="0">
                <a:solidFill>
                  <a:schemeClr val="accent3">
                    <a:lumMod val="60000"/>
                    <a:lumOff val="40000"/>
                  </a:schemeClr>
                </a:solidFill>
              </a:rPr>
              <a:t>A - </a:t>
            </a:r>
            <a:r>
              <a:rPr lang="en-US" sz="1400" dirty="0">
                <a:solidFill>
                  <a:srgbClr val="0070C0"/>
                </a:solidFill>
              </a:rPr>
              <a:t>Weekly trends of sales metrics comparing revenue and profit.</a:t>
            </a:r>
          </a:p>
          <a:p>
            <a:endParaRPr lang="en-US" sz="1400" dirty="0">
              <a:solidFill>
                <a:srgbClr val="0070C0"/>
              </a:solidFill>
            </a:endParaRPr>
          </a:p>
          <a:p>
            <a:r>
              <a:rPr lang="en-US" sz="1400" dirty="0">
                <a:solidFill>
                  <a:schemeClr val="accent3">
                    <a:lumMod val="60000"/>
                    <a:lumOff val="40000"/>
                  </a:schemeClr>
                </a:solidFill>
              </a:rPr>
              <a:t>B - </a:t>
            </a:r>
            <a:r>
              <a:rPr lang="en-US" sz="1400" dirty="0">
                <a:solidFill>
                  <a:srgbClr val="0070C0"/>
                </a:solidFill>
              </a:rPr>
              <a:t>Revenue, profit, and units change percent by product hierarchy.</a:t>
            </a:r>
          </a:p>
          <a:p>
            <a:endParaRPr lang="en-US" sz="1400" dirty="0">
              <a:solidFill>
                <a:srgbClr val="0070C0"/>
              </a:solidFill>
            </a:endParaRPr>
          </a:p>
          <a:p>
            <a:r>
              <a:rPr lang="en-US" sz="1400" dirty="0">
                <a:solidFill>
                  <a:schemeClr val="accent3">
                    <a:lumMod val="60000"/>
                    <a:lumOff val="40000"/>
                  </a:schemeClr>
                </a:solidFill>
              </a:rPr>
              <a:t>C - </a:t>
            </a:r>
            <a:r>
              <a:rPr lang="en-US" sz="1400" dirty="0">
                <a:solidFill>
                  <a:srgbClr val="0070C0"/>
                </a:solidFill>
              </a:rPr>
              <a:t>Revenue, profit, and units contribution by sales type.</a:t>
            </a:r>
          </a:p>
        </p:txBody>
      </p:sp>
      <p:pic>
        <p:nvPicPr>
          <p:cNvPr id="2" name="Picture 1">
            <a:extLst>
              <a:ext uri="{FF2B5EF4-FFF2-40B4-BE49-F238E27FC236}">
                <a16:creationId xmlns:a16="http://schemas.microsoft.com/office/drawing/2014/main" id="{65FD278A-B22A-4A92-843E-7ADE23BB3EC6}"/>
              </a:ext>
            </a:extLst>
          </p:cNvPr>
          <p:cNvPicPr>
            <a:picLocks noChangeAspect="1"/>
          </p:cNvPicPr>
          <p:nvPr/>
        </p:nvPicPr>
        <p:blipFill>
          <a:blip r:embed="rId2"/>
          <a:stretch>
            <a:fillRect/>
          </a:stretch>
        </p:blipFill>
        <p:spPr>
          <a:xfrm>
            <a:off x="2783628" y="1110301"/>
            <a:ext cx="6360373" cy="3678614"/>
          </a:xfrm>
          <a:prstGeom prst="rect">
            <a:avLst/>
          </a:prstGeom>
        </p:spPr>
      </p:pic>
      <p:sp>
        <p:nvSpPr>
          <p:cNvPr id="4" name="Slide Number Placeholder 3">
            <a:extLst>
              <a:ext uri="{FF2B5EF4-FFF2-40B4-BE49-F238E27FC236}">
                <a16:creationId xmlns:a16="http://schemas.microsoft.com/office/drawing/2014/main" id="{4D6560FA-6B64-4615-83D2-98A531742744}"/>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33</a:t>
            </a:fld>
            <a:endParaRPr lang="en-US" sz="800" dirty="0">
              <a:solidFill>
                <a:srgbClr val="FFFFFF"/>
              </a:solidFill>
              <a:latin typeface="Arial"/>
              <a:cs typeface="Arial"/>
            </a:endParaRPr>
          </a:p>
        </p:txBody>
      </p:sp>
    </p:spTree>
    <p:extLst>
      <p:ext uri="{BB962C8B-B14F-4D97-AF65-F5344CB8AC3E}">
        <p14:creationId xmlns:p14="http://schemas.microsoft.com/office/powerpoint/2010/main" val="3721678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Executive Summary Dashboard</a:t>
            </a:r>
          </a:p>
        </p:txBody>
      </p:sp>
      <p:sp>
        <p:nvSpPr>
          <p:cNvPr id="15" name="Text Placeholder 3">
            <a:extLst>
              <a:ext uri="{FF2B5EF4-FFF2-40B4-BE49-F238E27FC236}">
                <a16:creationId xmlns:a16="http://schemas.microsoft.com/office/drawing/2014/main" id="{B62AC781-5FD5-4E7F-B657-0A2FC0AD4957}"/>
              </a:ext>
            </a:extLst>
          </p:cNvPr>
          <p:cNvSpPr>
            <a:spLocks noGrp="1"/>
          </p:cNvSpPr>
          <p:nvPr>
            <p:ph type="body" idx="13"/>
          </p:nvPr>
        </p:nvSpPr>
        <p:spPr>
          <a:xfrm>
            <a:off x="347212" y="959268"/>
            <a:ext cx="8479272" cy="302069"/>
          </a:xfrm>
        </p:spPr>
        <p:txBody>
          <a:bodyPr/>
          <a:lstStyle/>
          <a:p>
            <a:r>
              <a:rPr lang="en-GB" dirty="0"/>
              <a:t>Competitor Dashboard</a:t>
            </a:r>
          </a:p>
        </p:txBody>
      </p:sp>
      <p:sp>
        <p:nvSpPr>
          <p:cNvPr id="18" name="AutoShape 1" descr="https://media.na.sbcs.revionics.com/Help2/2018.06/Content/Resources/Images/circle_A.png">
            <a:extLst>
              <a:ext uri="{FF2B5EF4-FFF2-40B4-BE49-F238E27FC236}">
                <a16:creationId xmlns:a16="http://schemas.microsoft.com/office/drawing/2014/main" id="{D180C767-B63A-480B-AF83-3B66CF6E0ACF}"/>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ttps://media.na.sbcs.revionics.com/Help2/2018.06/Content/Resources/Images/circle_B.png">
            <a:extLst>
              <a:ext uri="{FF2B5EF4-FFF2-40B4-BE49-F238E27FC236}">
                <a16:creationId xmlns:a16="http://schemas.microsoft.com/office/drawing/2014/main" id="{92559782-D5A3-4D19-AB2A-83F34FFAE66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3" descr="https://media.na.sbcs.revionics.com/Help2/2018.06/Content/Resources/Images/circle_C.png">
            <a:extLst>
              <a:ext uri="{FF2B5EF4-FFF2-40B4-BE49-F238E27FC236}">
                <a16:creationId xmlns:a16="http://schemas.microsoft.com/office/drawing/2014/main" id="{1273ACFE-AA28-4C10-B7D5-A10FC29344A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4" descr="https://media.na.sbcs.revionics.com/Help2/2018.06/Content/Resources/Images/circle_D.png">
            <a:extLst>
              <a:ext uri="{FF2B5EF4-FFF2-40B4-BE49-F238E27FC236}">
                <a16:creationId xmlns:a16="http://schemas.microsoft.com/office/drawing/2014/main" id="{1821444D-A157-45A6-9434-D74A1CCCB010}"/>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a:extLst>
              <a:ext uri="{FF2B5EF4-FFF2-40B4-BE49-F238E27FC236}">
                <a16:creationId xmlns:a16="http://schemas.microsoft.com/office/drawing/2014/main" id="{AD004E3B-D419-492E-BDBD-98AB580B09B5}"/>
              </a:ext>
            </a:extLst>
          </p:cNvPr>
          <p:cNvSpPr/>
          <p:nvPr/>
        </p:nvSpPr>
        <p:spPr>
          <a:xfrm>
            <a:off x="274766" y="1395242"/>
            <a:ext cx="2322131" cy="2893100"/>
          </a:xfrm>
          <a:prstGeom prst="rect">
            <a:avLst/>
          </a:prstGeom>
        </p:spPr>
        <p:txBody>
          <a:bodyPr wrap="square">
            <a:spAutoFit/>
          </a:bodyPr>
          <a:lstStyle/>
          <a:p>
            <a:r>
              <a:rPr lang="en-US" sz="1400" dirty="0">
                <a:solidFill>
                  <a:schemeClr val="accent3">
                    <a:lumMod val="60000"/>
                    <a:lumOff val="40000"/>
                  </a:schemeClr>
                </a:solidFill>
              </a:rPr>
              <a:t>A – </a:t>
            </a:r>
            <a:r>
              <a:rPr lang="en-US" sz="1400" dirty="0">
                <a:solidFill>
                  <a:srgbClr val="0070C0"/>
                </a:solidFill>
              </a:rPr>
              <a:t>Competitive Index Trends</a:t>
            </a:r>
          </a:p>
          <a:p>
            <a:endParaRPr lang="en-US" sz="1400" dirty="0">
              <a:solidFill>
                <a:srgbClr val="0070C0"/>
              </a:solidFill>
            </a:endParaRPr>
          </a:p>
          <a:p>
            <a:r>
              <a:rPr lang="en-US" sz="1400" dirty="0">
                <a:solidFill>
                  <a:schemeClr val="accent3">
                    <a:lumMod val="60000"/>
                    <a:lumOff val="40000"/>
                  </a:schemeClr>
                </a:solidFill>
              </a:rPr>
              <a:t>B – </a:t>
            </a:r>
            <a:r>
              <a:rPr lang="en-US" sz="1400" dirty="0">
                <a:solidFill>
                  <a:srgbClr val="0070C0"/>
                </a:solidFill>
              </a:rPr>
              <a:t>Competitive Index Value for period filtered</a:t>
            </a:r>
          </a:p>
          <a:p>
            <a:endParaRPr lang="en-US" sz="1400" dirty="0">
              <a:solidFill>
                <a:srgbClr val="0070C0"/>
              </a:solidFill>
            </a:endParaRPr>
          </a:p>
          <a:p>
            <a:r>
              <a:rPr lang="en-US" sz="1400" dirty="0">
                <a:solidFill>
                  <a:schemeClr val="accent3">
                    <a:lumMod val="60000"/>
                    <a:lumOff val="40000"/>
                  </a:schemeClr>
                </a:solidFill>
              </a:rPr>
              <a:t>C – </a:t>
            </a:r>
            <a:r>
              <a:rPr lang="en-US" sz="1400" dirty="0">
                <a:solidFill>
                  <a:srgbClr val="0070C0"/>
                </a:solidFill>
              </a:rPr>
              <a:t>Competitor price changes up and down</a:t>
            </a:r>
          </a:p>
          <a:p>
            <a:endParaRPr lang="en-US" sz="1400" dirty="0">
              <a:solidFill>
                <a:srgbClr val="0070C0"/>
              </a:solidFill>
            </a:endParaRPr>
          </a:p>
          <a:p>
            <a:r>
              <a:rPr lang="en-US" sz="1400" dirty="0">
                <a:solidFill>
                  <a:schemeClr val="accent3">
                    <a:lumMod val="60000"/>
                    <a:lumOff val="40000"/>
                  </a:schemeClr>
                </a:solidFill>
              </a:rPr>
              <a:t>D – </a:t>
            </a:r>
            <a:r>
              <a:rPr lang="en-US" sz="1400" dirty="0">
                <a:solidFill>
                  <a:srgbClr val="0070C0"/>
                </a:solidFill>
              </a:rPr>
              <a:t>Price change trend</a:t>
            </a:r>
          </a:p>
          <a:p>
            <a:endParaRPr lang="en-US" sz="1400" dirty="0">
              <a:solidFill>
                <a:srgbClr val="0070C0"/>
              </a:solidFill>
            </a:endParaRPr>
          </a:p>
          <a:p>
            <a:r>
              <a:rPr lang="en-US" sz="1400" dirty="0">
                <a:solidFill>
                  <a:schemeClr val="accent3">
                    <a:lumMod val="60000"/>
                    <a:lumOff val="40000"/>
                  </a:schemeClr>
                </a:solidFill>
              </a:rPr>
              <a:t>E – </a:t>
            </a:r>
            <a:r>
              <a:rPr lang="en-US" sz="1400" dirty="0">
                <a:solidFill>
                  <a:srgbClr val="0070C0"/>
                </a:solidFill>
              </a:rPr>
              <a:t>CPI value by each division (Level 1)</a:t>
            </a:r>
          </a:p>
        </p:txBody>
      </p:sp>
      <p:pic>
        <p:nvPicPr>
          <p:cNvPr id="2" name="Picture 1">
            <a:extLst>
              <a:ext uri="{FF2B5EF4-FFF2-40B4-BE49-F238E27FC236}">
                <a16:creationId xmlns:a16="http://schemas.microsoft.com/office/drawing/2014/main" id="{119A13DE-7865-423A-9BB7-764FAB03EDE3}"/>
              </a:ext>
            </a:extLst>
          </p:cNvPr>
          <p:cNvPicPr>
            <a:picLocks noChangeAspect="1"/>
          </p:cNvPicPr>
          <p:nvPr/>
        </p:nvPicPr>
        <p:blipFill>
          <a:blip r:embed="rId2"/>
          <a:stretch>
            <a:fillRect/>
          </a:stretch>
        </p:blipFill>
        <p:spPr>
          <a:xfrm>
            <a:off x="2534292" y="1177871"/>
            <a:ext cx="6582940" cy="3602853"/>
          </a:xfrm>
          <a:prstGeom prst="rect">
            <a:avLst/>
          </a:prstGeom>
        </p:spPr>
      </p:pic>
      <p:sp>
        <p:nvSpPr>
          <p:cNvPr id="4" name="Slide Number Placeholder 3">
            <a:extLst>
              <a:ext uri="{FF2B5EF4-FFF2-40B4-BE49-F238E27FC236}">
                <a16:creationId xmlns:a16="http://schemas.microsoft.com/office/drawing/2014/main" id="{502B75DA-562F-492D-A2C6-B2D07F763281}"/>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34</a:t>
            </a:fld>
            <a:endParaRPr lang="en-US" sz="800" dirty="0">
              <a:solidFill>
                <a:srgbClr val="FFFFFF"/>
              </a:solidFill>
              <a:latin typeface="Arial"/>
              <a:cs typeface="Arial"/>
            </a:endParaRPr>
          </a:p>
        </p:txBody>
      </p:sp>
      <p:sp>
        <p:nvSpPr>
          <p:cNvPr id="11" name="TextBox 10">
            <a:extLst>
              <a:ext uri="{FF2B5EF4-FFF2-40B4-BE49-F238E27FC236}">
                <a16:creationId xmlns:a16="http://schemas.microsoft.com/office/drawing/2014/main" id="{CB2E4E84-6001-4220-A9F1-06A439F48B62}"/>
              </a:ext>
            </a:extLst>
          </p:cNvPr>
          <p:cNvSpPr txBox="1"/>
          <p:nvPr/>
        </p:nvSpPr>
        <p:spPr>
          <a:xfrm>
            <a:off x="2596897" y="1558324"/>
            <a:ext cx="351378" cy="369332"/>
          </a:xfrm>
          <a:prstGeom prst="rect">
            <a:avLst/>
          </a:prstGeom>
          <a:noFill/>
        </p:spPr>
        <p:txBody>
          <a:bodyPr wrap="none" rtlCol="0">
            <a:spAutoFit/>
          </a:bodyPr>
          <a:lstStyle/>
          <a:p>
            <a:r>
              <a:rPr lang="en-GB" b="1" dirty="0">
                <a:solidFill>
                  <a:srgbClr val="FFC000"/>
                </a:solidFill>
              </a:rPr>
              <a:t>A</a:t>
            </a:r>
          </a:p>
        </p:txBody>
      </p:sp>
      <p:sp>
        <p:nvSpPr>
          <p:cNvPr id="12" name="TextBox 11">
            <a:extLst>
              <a:ext uri="{FF2B5EF4-FFF2-40B4-BE49-F238E27FC236}">
                <a16:creationId xmlns:a16="http://schemas.microsoft.com/office/drawing/2014/main" id="{E5D19956-9A79-421D-94C3-31E165F67FD2}"/>
              </a:ext>
            </a:extLst>
          </p:cNvPr>
          <p:cNvSpPr txBox="1"/>
          <p:nvPr/>
        </p:nvSpPr>
        <p:spPr>
          <a:xfrm>
            <a:off x="6069544" y="1558324"/>
            <a:ext cx="351378" cy="369332"/>
          </a:xfrm>
          <a:prstGeom prst="rect">
            <a:avLst/>
          </a:prstGeom>
          <a:noFill/>
        </p:spPr>
        <p:txBody>
          <a:bodyPr wrap="none" rtlCol="0">
            <a:spAutoFit/>
          </a:bodyPr>
          <a:lstStyle/>
          <a:p>
            <a:r>
              <a:rPr lang="en-GB" b="1" dirty="0">
                <a:solidFill>
                  <a:srgbClr val="FFC000"/>
                </a:solidFill>
              </a:rPr>
              <a:t>B</a:t>
            </a:r>
          </a:p>
        </p:txBody>
      </p:sp>
      <p:sp>
        <p:nvSpPr>
          <p:cNvPr id="13" name="TextBox 12">
            <a:extLst>
              <a:ext uri="{FF2B5EF4-FFF2-40B4-BE49-F238E27FC236}">
                <a16:creationId xmlns:a16="http://schemas.microsoft.com/office/drawing/2014/main" id="{27986D2A-90BE-4B3E-9B65-86C35EB1EAF9}"/>
              </a:ext>
            </a:extLst>
          </p:cNvPr>
          <p:cNvSpPr txBox="1"/>
          <p:nvPr/>
        </p:nvSpPr>
        <p:spPr>
          <a:xfrm>
            <a:off x="2560611" y="2539916"/>
            <a:ext cx="351378" cy="369332"/>
          </a:xfrm>
          <a:prstGeom prst="rect">
            <a:avLst/>
          </a:prstGeom>
          <a:noFill/>
        </p:spPr>
        <p:txBody>
          <a:bodyPr wrap="none" rtlCol="0">
            <a:spAutoFit/>
          </a:bodyPr>
          <a:lstStyle/>
          <a:p>
            <a:r>
              <a:rPr lang="en-GB" b="1" dirty="0">
                <a:solidFill>
                  <a:srgbClr val="FFC000"/>
                </a:solidFill>
              </a:rPr>
              <a:t>C</a:t>
            </a:r>
          </a:p>
        </p:txBody>
      </p:sp>
      <p:sp>
        <p:nvSpPr>
          <p:cNvPr id="14" name="TextBox 13">
            <a:extLst>
              <a:ext uri="{FF2B5EF4-FFF2-40B4-BE49-F238E27FC236}">
                <a16:creationId xmlns:a16="http://schemas.microsoft.com/office/drawing/2014/main" id="{602ED24F-C92B-4089-8AA0-ED630BBB1040}"/>
              </a:ext>
            </a:extLst>
          </p:cNvPr>
          <p:cNvSpPr txBox="1"/>
          <p:nvPr/>
        </p:nvSpPr>
        <p:spPr>
          <a:xfrm>
            <a:off x="2596897" y="3684590"/>
            <a:ext cx="351378" cy="369332"/>
          </a:xfrm>
          <a:prstGeom prst="rect">
            <a:avLst/>
          </a:prstGeom>
          <a:noFill/>
        </p:spPr>
        <p:txBody>
          <a:bodyPr wrap="none" rtlCol="0">
            <a:spAutoFit/>
          </a:bodyPr>
          <a:lstStyle/>
          <a:p>
            <a:r>
              <a:rPr lang="en-GB" b="1" dirty="0">
                <a:solidFill>
                  <a:srgbClr val="FFC000"/>
                </a:solidFill>
              </a:rPr>
              <a:t>D</a:t>
            </a:r>
          </a:p>
        </p:txBody>
      </p:sp>
      <p:sp>
        <p:nvSpPr>
          <p:cNvPr id="16" name="TextBox 15">
            <a:extLst>
              <a:ext uri="{FF2B5EF4-FFF2-40B4-BE49-F238E27FC236}">
                <a16:creationId xmlns:a16="http://schemas.microsoft.com/office/drawing/2014/main" id="{1A28E826-6D11-4214-A1A9-7F551933C36E}"/>
              </a:ext>
            </a:extLst>
          </p:cNvPr>
          <p:cNvSpPr txBox="1"/>
          <p:nvPr/>
        </p:nvSpPr>
        <p:spPr>
          <a:xfrm>
            <a:off x="5909964" y="2424845"/>
            <a:ext cx="351378" cy="369332"/>
          </a:xfrm>
          <a:prstGeom prst="rect">
            <a:avLst/>
          </a:prstGeom>
          <a:noFill/>
        </p:spPr>
        <p:txBody>
          <a:bodyPr wrap="none" rtlCol="0">
            <a:spAutoFit/>
          </a:bodyPr>
          <a:lstStyle/>
          <a:p>
            <a:r>
              <a:rPr lang="en-GB" b="1" dirty="0">
                <a:solidFill>
                  <a:srgbClr val="FFC000"/>
                </a:solidFill>
              </a:rPr>
              <a:t>E</a:t>
            </a:r>
          </a:p>
        </p:txBody>
      </p:sp>
    </p:spTree>
    <p:extLst>
      <p:ext uri="{BB962C8B-B14F-4D97-AF65-F5344CB8AC3E}">
        <p14:creationId xmlns:p14="http://schemas.microsoft.com/office/powerpoint/2010/main" val="173121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A3F62A-76AA-46BA-9737-2F103E1888B2}"/>
              </a:ext>
            </a:extLst>
          </p:cNvPr>
          <p:cNvPicPr>
            <a:picLocks noChangeAspect="1"/>
          </p:cNvPicPr>
          <p:nvPr/>
        </p:nvPicPr>
        <p:blipFill>
          <a:blip r:embed="rId2"/>
          <a:stretch>
            <a:fillRect/>
          </a:stretch>
        </p:blipFill>
        <p:spPr>
          <a:xfrm>
            <a:off x="2722196" y="1209545"/>
            <a:ext cx="6222239" cy="4080819"/>
          </a:xfrm>
          <a:prstGeom prst="rect">
            <a:avLst/>
          </a:prstGeom>
        </p:spPr>
      </p:pic>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Pricing Decisions Dashboard</a:t>
            </a:r>
          </a:p>
        </p:txBody>
      </p:sp>
      <p:sp>
        <p:nvSpPr>
          <p:cNvPr id="15" name="Text Placeholder 3">
            <a:extLst>
              <a:ext uri="{FF2B5EF4-FFF2-40B4-BE49-F238E27FC236}">
                <a16:creationId xmlns:a16="http://schemas.microsoft.com/office/drawing/2014/main" id="{B62AC781-5FD5-4E7F-B657-0A2FC0AD4957}"/>
              </a:ext>
            </a:extLst>
          </p:cNvPr>
          <p:cNvSpPr>
            <a:spLocks noGrp="1"/>
          </p:cNvSpPr>
          <p:nvPr>
            <p:ph type="body" idx="13"/>
          </p:nvPr>
        </p:nvSpPr>
        <p:spPr>
          <a:xfrm>
            <a:off x="347212" y="959268"/>
            <a:ext cx="8479272" cy="302069"/>
          </a:xfrm>
        </p:spPr>
        <p:txBody>
          <a:bodyPr/>
          <a:lstStyle/>
          <a:p>
            <a:r>
              <a:rPr lang="en-GB" dirty="0"/>
              <a:t>Exported versus Recommended Changes</a:t>
            </a:r>
          </a:p>
        </p:txBody>
      </p:sp>
      <p:sp>
        <p:nvSpPr>
          <p:cNvPr id="18" name="AutoShape 1" descr="https://media.na.sbcs.revionics.com/Help2/2018.06/Content/Resources/Images/circle_A.png">
            <a:extLst>
              <a:ext uri="{FF2B5EF4-FFF2-40B4-BE49-F238E27FC236}">
                <a16:creationId xmlns:a16="http://schemas.microsoft.com/office/drawing/2014/main" id="{D180C767-B63A-480B-AF83-3B66CF6E0ACF}"/>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ttps://media.na.sbcs.revionics.com/Help2/2018.06/Content/Resources/Images/circle_B.png">
            <a:extLst>
              <a:ext uri="{FF2B5EF4-FFF2-40B4-BE49-F238E27FC236}">
                <a16:creationId xmlns:a16="http://schemas.microsoft.com/office/drawing/2014/main" id="{92559782-D5A3-4D19-AB2A-83F34FFAE66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3" descr="https://media.na.sbcs.revionics.com/Help2/2018.06/Content/Resources/Images/circle_C.png">
            <a:extLst>
              <a:ext uri="{FF2B5EF4-FFF2-40B4-BE49-F238E27FC236}">
                <a16:creationId xmlns:a16="http://schemas.microsoft.com/office/drawing/2014/main" id="{1273ACFE-AA28-4C10-B7D5-A10FC29344A1}"/>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4" descr="https://media.na.sbcs.revionics.com/Help2/2018.06/Content/Resources/Images/circle_D.png">
            <a:extLst>
              <a:ext uri="{FF2B5EF4-FFF2-40B4-BE49-F238E27FC236}">
                <a16:creationId xmlns:a16="http://schemas.microsoft.com/office/drawing/2014/main" id="{1821444D-A157-45A6-9434-D74A1CCCB010}"/>
              </a:ext>
            </a:extLst>
          </p:cNvPr>
          <p:cNvSpPr>
            <a:spLocks noChangeAspect="1" noChangeArrowheads="1"/>
          </p:cNvSpPr>
          <p:nvPr/>
        </p:nvSpPr>
        <p:spPr bwMode="auto">
          <a:xfrm>
            <a:off x="347663" y="245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a:extLst>
              <a:ext uri="{FF2B5EF4-FFF2-40B4-BE49-F238E27FC236}">
                <a16:creationId xmlns:a16="http://schemas.microsoft.com/office/drawing/2014/main" id="{AD004E3B-D419-492E-BDBD-98AB580B09B5}"/>
              </a:ext>
            </a:extLst>
          </p:cNvPr>
          <p:cNvSpPr/>
          <p:nvPr/>
        </p:nvSpPr>
        <p:spPr>
          <a:xfrm>
            <a:off x="274766" y="1395242"/>
            <a:ext cx="2497820" cy="3108543"/>
          </a:xfrm>
          <a:prstGeom prst="rect">
            <a:avLst/>
          </a:prstGeom>
        </p:spPr>
        <p:txBody>
          <a:bodyPr wrap="square">
            <a:spAutoFit/>
          </a:bodyPr>
          <a:lstStyle/>
          <a:p>
            <a:r>
              <a:rPr lang="en-US" sz="1400" dirty="0">
                <a:solidFill>
                  <a:schemeClr val="accent3">
                    <a:lumMod val="60000"/>
                    <a:lumOff val="40000"/>
                  </a:schemeClr>
                </a:solidFill>
              </a:rPr>
              <a:t>A – </a:t>
            </a:r>
            <a:r>
              <a:rPr lang="en-US" sz="1400" dirty="0">
                <a:solidFill>
                  <a:srgbClr val="0070C0"/>
                </a:solidFill>
              </a:rPr>
              <a:t>Average Weekly Actionable Prices by Product Hierarchy</a:t>
            </a:r>
          </a:p>
          <a:p>
            <a:endParaRPr lang="en-US" sz="1400" dirty="0">
              <a:solidFill>
                <a:srgbClr val="0070C0"/>
              </a:solidFill>
            </a:endParaRPr>
          </a:p>
          <a:p>
            <a:r>
              <a:rPr lang="en-US" sz="1400" dirty="0">
                <a:solidFill>
                  <a:schemeClr val="accent3">
                    <a:lumMod val="60000"/>
                    <a:lumOff val="40000"/>
                  </a:schemeClr>
                </a:solidFill>
              </a:rPr>
              <a:t>B – </a:t>
            </a:r>
            <a:r>
              <a:rPr lang="en-US" sz="1400" dirty="0">
                <a:solidFill>
                  <a:srgbClr val="0070C0"/>
                </a:solidFill>
              </a:rPr>
              <a:t>Price Change Direction Trend (Increase, Decrease, No change)</a:t>
            </a:r>
          </a:p>
          <a:p>
            <a:endParaRPr lang="en-US" sz="1400" dirty="0">
              <a:solidFill>
                <a:srgbClr val="0070C0"/>
              </a:solidFill>
            </a:endParaRPr>
          </a:p>
          <a:p>
            <a:r>
              <a:rPr lang="en-US" sz="1400" dirty="0">
                <a:solidFill>
                  <a:schemeClr val="accent3">
                    <a:lumMod val="60000"/>
                    <a:lumOff val="40000"/>
                  </a:schemeClr>
                </a:solidFill>
              </a:rPr>
              <a:t>C – </a:t>
            </a:r>
            <a:r>
              <a:rPr lang="en-US" sz="1400" dirty="0">
                <a:solidFill>
                  <a:srgbClr val="0070C0"/>
                </a:solidFill>
              </a:rPr>
              <a:t>No Recommendation Breakout (Is </a:t>
            </a:r>
            <a:r>
              <a:rPr lang="en-US" sz="1400" dirty="0" err="1">
                <a:solidFill>
                  <a:srgbClr val="0070C0"/>
                </a:solidFill>
              </a:rPr>
              <a:t>DoNotOptimize</a:t>
            </a:r>
            <a:r>
              <a:rPr lang="en-US" sz="1400" dirty="0">
                <a:solidFill>
                  <a:srgbClr val="0070C0"/>
                </a:solidFill>
              </a:rPr>
              <a:t> vs no change)</a:t>
            </a:r>
          </a:p>
          <a:p>
            <a:endParaRPr lang="en-US" sz="1400" dirty="0">
              <a:solidFill>
                <a:srgbClr val="0070C0"/>
              </a:solidFill>
            </a:endParaRPr>
          </a:p>
          <a:p>
            <a:r>
              <a:rPr lang="en-US" sz="1400" dirty="0">
                <a:solidFill>
                  <a:schemeClr val="accent3">
                    <a:lumMod val="60000"/>
                    <a:lumOff val="40000"/>
                  </a:schemeClr>
                </a:solidFill>
              </a:rPr>
              <a:t>D – </a:t>
            </a:r>
            <a:r>
              <a:rPr lang="en-US" sz="1400" dirty="0">
                <a:solidFill>
                  <a:srgbClr val="0070C0"/>
                </a:solidFill>
              </a:rPr>
              <a:t>Price Change vs No Change Trend</a:t>
            </a:r>
          </a:p>
        </p:txBody>
      </p:sp>
      <p:sp>
        <p:nvSpPr>
          <p:cNvPr id="4" name="Slide Number Placeholder 3">
            <a:extLst>
              <a:ext uri="{FF2B5EF4-FFF2-40B4-BE49-F238E27FC236}">
                <a16:creationId xmlns:a16="http://schemas.microsoft.com/office/drawing/2014/main" id="{502B75DA-562F-492D-A2C6-B2D07F763281}"/>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35</a:t>
            </a:fld>
            <a:endParaRPr lang="en-US" sz="800" dirty="0">
              <a:solidFill>
                <a:srgbClr val="FFFFFF"/>
              </a:solidFill>
              <a:latin typeface="Arial"/>
              <a:cs typeface="Arial"/>
            </a:endParaRPr>
          </a:p>
        </p:txBody>
      </p:sp>
      <p:sp>
        <p:nvSpPr>
          <p:cNvPr id="6" name="TextBox 5">
            <a:extLst>
              <a:ext uri="{FF2B5EF4-FFF2-40B4-BE49-F238E27FC236}">
                <a16:creationId xmlns:a16="http://schemas.microsoft.com/office/drawing/2014/main" id="{C16FA149-CA61-46CE-BA1B-16E68A14E02C}"/>
              </a:ext>
            </a:extLst>
          </p:cNvPr>
          <p:cNvSpPr txBox="1"/>
          <p:nvPr/>
        </p:nvSpPr>
        <p:spPr>
          <a:xfrm>
            <a:off x="2864554" y="1955603"/>
            <a:ext cx="351378" cy="369332"/>
          </a:xfrm>
          <a:prstGeom prst="rect">
            <a:avLst/>
          </a:prstGeom>
          <a:noFill/>
        </p:spPr>
        <p:txBody>
          <a:bodyPr wrap="none" rtlCol="0">
            <a:spAutoFit/>
          </a:bodyPr>
          <a:lstStyle/>
          <a:p>
            <a:r>
              <a:rPr lang="en-GB" b="1" dirty="0">
                <a:solidFill>
                  <a:srgbClr val="FFC000"/>
                </a:solidFill>
              </a:rPr>
              <a:t>A</a:t>
            </a:r>
          </a:p>
        </p:txBody>
      </p:sp>
      <p:sp>
        <p:nvSpPr>
          <p:cNvPr id="13" name="TextBox 12">
            <a:extLst>
              <a:ext uri="{FF2B5EF4-FFF2-40B4-BE49-F238E27FC236}">
                <a16:creationId xmlns:a16="http://schemas.microsoft.com/office/drawing/2014/main" id="{EEA807EE-3642-4D14-9528-E685E83B04AC}"/>
              </a:ext>
            </a:extLst>
          </p:cNvPr>
          <p:cNvSpPr txBox="1"/>
          <p:nvPr/>
        </p:nvSpPr>
        <p:spPr>
          <a:xfrm>
            <a:off x="5870866" y="3486372"/>
            <a:ext cx="351378" cy="369332"/>
          </a:xfrm>
          <a:prstGeom prst="rect">
            <a:avLst/>
          </a:prstGeom>
          <a:noFill/>
        </p:spPr>
        <p:txBody>
          <a:bodyPr wrap="none" rtlCol="0">
            <a:spAutoFit/>
          </a:bodyPr>
          <a:lstStyle/>
          <a:p>
            <a:r>
              <a:rPr lang="en-GB" b="1" dirty="0">
                <a:solidFill>
                  <a:srgbClr val="FFC000"/>
                </a:solidFill>
              </a:rPr>
              <a:t>D</a:t>
            </a:r>
          </a:p>
        </p:txBody>
      </p:sp>
      <p:sp>
        <p:nvSpPr>
          <p:cNvPr id="14" name="TextBox 13">
            <a:extLst>
              <a:ext uri="{FF2B5EF4-FFF2-40B4-BE49-F238E27FC236}">
                <a16:creationId xmlns:a16="http://schemas.microsoft.com/office/drawing/2014/main" id="{51A916DD-7FBB-4528-843F-D5A34A3EC495}"/>
              </a:ext>
            </a:extLst>
          </p:cNvPr>
          <p:cNvSpPr txBox="1"/>
          <p:nvPr/>
        </p:nvSpPr>
        <p:spPr>
          <a:xfrm>
            <a:off x="5755068" y="1955603"/>
            <a:ext cx="351378" cy="369332"/>
          </a:xfrm>
          <a:prstGeom prst="rect">
            <a:avLst/>
          </a:prstGeom>
          <a:noFill/>
        </p:spPr>
        <p:txBody>
          <a:bodyPr wrap="none" rtlCol="0">
            <a:spAutoFit/>
          </a:bodyPr>
          <a:lstStyle/>
          <a:p>
            <a:r>
              <a:rPr lang="en-GB" b="1" dirty="0">
                <a:solidFill>
                  <a:srgbClr val="FFC000"/>
                </a:solidFill>
              </a:rPr>
              <a:t>B</a:t>
            </a:r>
          </a:p>
        </p:txBody>
      </p:sp>
      <p:sp>
        <p:nvSpPr>
          <p:cNvPr id="16" name="TextBox 15">
            <a:extLst>
              <a:ext uri="{FF2B5EF4-FFF2-40B4-BE49-F238E27FC236}">
                <a16:creationId xmlns:a16="http://schemas.microsoft.com/office/drawing/2014/main" id="{D01A7378-3E95-4C52-9C31-2F681C8FC9B0}"/>
              </a:ext>
            </a:extLst>
          </p:cNvPr>
          <p:cNvSpPr txBox="1"/>
          <p:nvPr/>
        </p:nvSpPr>
        <p:spPr>
          <a:xfrm>
            <a:off x="2859562" y="3513542"/>
            <a:ext cx="351378" cy="369332"/>
          </a:xfrm>
          <a:prstGeom prst="rect">
            <a:avLst/>
          </a:prstGeom>
          <a:noFill/>
        </p:spPr>
        <p:txBody>
          <a:bodyPr wrap="none" rtlCol="0">
            <a:spAutoFit/>
          </a:bodyPr>
          <a:lstStyle/>
          <a:p>
            <a:r>
              <a:rPr lang="en-GB" b="1" dirty="0">
                <a:solidFill>
                  <a:srgbClr val="FFC000"/>
                </a:solidFill>
              </a:rPr>
              <a:t>C</a:t>
            </a:r>
          </a:p>
        </p:txBody>
      </p:sp>
    </p:spTree>
    <p:extLst>
      <p:ext uri="{BB962C8B-B14F-4D97-AF65-F5344CB8AC3E}">
        <p14:creationId xmlns:p14="http://schemas.microsoft.com/office/powerpoint/2010/main" val="2386124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000" dirty="0"/>
              <a:t>Appendix: The PLA: Before the Price Change</a:t>
            </a:r>
          </a:p>
        </p:txBody>
      </p:sp>
      <p:cxnSp>
        <p:nvCxnSpPr>
          <p:cNvPr id="5" name="Straight Arrow Connector 4"/>
          <p:cNvCxnSpPr/>
          <p:nvPr/>
        </p:nvCxnSpPr>
        <p:spPr>
          <a:xfrm>
            <a:off x="1760935" y="2772528"/>
            <a:ext cx="2649140" cy="238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049537" y="2057557"/>
            <a:ext cx="1428750" cy="119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750220" y="1968856"/>
            <a:ext cx="2646760" cy="289322"/>
          </a:xfrm>
          <a:custGeom>
            <a:avLst/>
            <a:gdLst>
              <a:gd name="connsiteX0" fmla="*/ 0 w 3529012"/>
              <a:gd name="connsiteY0" fmla="*/ 385763 h 385763"/>
              <a:gd name="connsiteX1" fmla="*/ 1171575 w 3529012"/>
              <a:gd name="connsiteY1" fmla="*/ 57150 h 385763"/>
              <a:gd name="connsiteX2" fmla="*/ 2386012 w 3529012"/>
              <a:gd name="connsiteY2" fmla="*/ 328613 h 385763"/>
              <a:gd name="connsiteX3" fmla="*/ 3529012 w 3529012"/>
              <a:gd name="connsiteY3" fmla="*/ 0 h 385763"/>
            </a:gdLst>
            <a:ahLst/>
            <a:cxnLst>
              <a:cxn ang="0">
                <a:pos x="connsiteX0" y="connsiteY0"/>
              </a:cxn>
              <a:cxn ang="0">
                <a:pos x="connsiteX1" y="connsiteY1"/>
              </a:cxn>
              <a:cxn ang="0">
                <a:pos x="connsiteX2" y="connsiteY2"/>
              </a:cxn>
              <a:cxn ang="0">
                <a:pos x="connsiteX3" y="connsiteY3"/>
              </a:cxn>
            </a:cxnLst>
            <a:rect l="l" t="t" r="r" b="b"/>
            <a:pathLst>
              <a:path w="3529012" h="385763">
                <a:moveTo>
                  <a:pt x="0" y="385763"/>
                </a:moveTo>
                <a:cubicBezTo>
                  <a:pt x="386953" y="226219"/>
                  <a:pt x="773906" y="66675"/>
                  <a:pt x="1171575" y="57150"/>
                </a:cubicBezTo>
                <a:cubicBezTo>
                  <a:pt x="1569244" y="47625"/>
                  <a:pt x="1993106" y="338138"/>
                  <a:pt x="2386012" y="328613"/>
                </a:cubicBezTo>
                <a:cubicBezTo>
                  <a:pt x="2778918" y="319088"/>
                  <a:pt x="3153965" y="159544"/>
                  <a:pt x="3529012" y="0"/>
                </a:cubicBezTo>
              </a:path>
            </a:pathLst>
          </a:custGeom>
          <a:ln w="19050">
            <a:solidFill>
              <a:srgbClr val="0171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25608" name="TextBox 17"/>
          <p:cNvSpPr txBox="1">
            <a:spLocks noChangeArrowheads="1"/>
          </p:cNvSpPr>
          <p:nvPr/>
        </p:nvSpPr>
        <p:spPr bwMode="auto">
          <a:xfrm rot="-5400000">
            <a:off x="909639" y="1789643"/>
            <a:ext cx="1322785" cy="300082"/>
          </a:xfrm>
          <a:prstGeom prst="rect">
            <a:avLst/>
          </a:prstGeom>
          <a:noFill/>
          <a:ln w="9525">
            <a:noFill/>
            <a:miter lim="800000"/>
            <a:headEnd/>
            <a:tailEnd/>
          </a:ln>
        </p:spPr>
        <p:txBody>
          <a:bodyPr>
            <a:spAutoFit/>
          </a:bodyPr>
          <a:lstStyle/>
          <a:p>
            <a:r>
              <a:rPr lang="en-US" sz="1350" b="1"/>
              <a:t>Unit Sales</a:t>
            </a:r>
          </a:p>
        </p:txBody>
      </p:sp>
      <p:cxnSp>
        <p:nvCxnSpPr>
          <p:cNvPr id="12" name="Straight Arrow Connector 11"/>
          <p:cNvCxnSpPr/>
          <p:nvPr/>
        </p:nvCxnSpPr>
        <p:spPr>
          <a:xfrm>
            <a:off x="1760936" y="4008397"/>
            <a:ext cx="2657475" cy="119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261468" y="3494641"/>
            <a:ext cx="1015604" cy="1190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5611" name="TextBox 20"/>
          <p:cNvSpPr txBox="1">
            <a:spLocks noChangeArrowheads="1"/>
          </p:cNvSpPr>
          <p:nvPr/>
        </p:nvSpPr>
        <p:spPr bwMode="auto">
          <a:xfrm>
            <a:off x="4000500" y="4029953"/>
            <a:ext cx="1428750" cy="300082"/>
          </a:xfrm>
          <a:prstGeom prst="rect">
            <a:avLst/>
          </a:prstGeom>
          <a:noFill/>
          <a:ln w="9525">
            <a:noFill/>
            <a:miter lim="800000"/>
            <a:headEnd/>
            <a:tailEnd/>
          </a:ln>
        </p:spPr>
        <p:txBody>
          <a:bodyPr>
            <a:spAutoFit/>
          </a:bodyPr>
          <a:lstStyle/>
          <a:p>
            <a:r>
              <a:rPr lang="en-US" sz="1350" b="1"/>
              <a:t>Time</a:t>
            </a:r>
          </a:p>
        </p:txBody>
      </p:sp>
      <p:sp>
        <p:nvSpPr>
          <p:cNvPr id="25612" name="TextBox 21"/>
          <p:cNvSpPr txBox="1">
            <a:spLocks noChangeArrowheads="1"/>
          </p:cNvSpPr>
          <p:nvPr/>
        </p:nvSpPr>
        <p:spPr bwMode="auto">
          <a:xfrm rot="-5400000">
            <a:off x="1138238" y="3210058"/>
            <a:ext cx="865584" cy="300082"/>
          </a:xfrm>
          <a:prstGeom prst="rect">
            <a:avLst/>
          </a:prstGeom>
          <a:noFill/>
          <a:ln w="9525">
            <a:noFill/>
            <a:miter lim="800000"/>
            <a:headEnd/>
            <a:tailEnd/>
          </a:ln>
        </p:spPr>
        <p:txBody>
          <a:bodyPr>
            <a:spAutoFit/>
          </a:bodyPr>
          <a:lstStyle/>
          <a:p>
            <a:r>
              <a:rPr lang="en-US" sz="1350" b="1"/>
              <a:t>Price</a:t>
            </a:r>
          </a:p>
        </p:txBody>
      </p:sp>
      <p:cxnSp>
        <p:nvCxnSpPr>
          <p:cNvPr id="16" name="Straight Connector 15"/>
          <p:cNvCxnSpPr/>
          <p:nvPr/>
        </p:nvCxnSpPr>
        <p:spPr>
          <a:xfrm rot="10800000">
            <a:off x="1775222" y="3750029"/>
            <a:ext cx="2628900" cy="0"/>
          </a:xfrm>
          <a:prstGeom prst="line">
            <a:avLst/>
          </a:prstGeom>
          <a:ln w="19050">
            <a:solidFill>
              <a:srgbClr val="01714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00550" y="1449742"/>
            <a:ext cx="0" cy="257175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2514600" y="3496428"/>
            <a:ext cx="1428750" cy="276999"/>
          </a:xfrm>
          <a:prstGeom prst="rect">
            <a:avLst/>
          </a:prstGeom>
          <a:noFill/>
          <a:ln w="9525">
            <a:noFill/>
            <a:miter lim="800000"/>
            <a:headEnd/>
            <a:tailEnd/>
          </a:ln>
        </p:spPr>
        <p:txBody>
          <a:bodyPr>
            <a:spAutoFit/>
          </a:bodyPr>
          <a:lstStyle/>
          <a:p>
            <a:r>
              <a:rPr lang="en-US" sz="1200" b="1" i="1">
                <a:solidFill>
                  <a:srgbClr val="003A63"/>
                </a:solidFill>
              </a:rPr>
              <a:t>Old Price</a:t>
            </a:r>
          </a:p>
        </p:txBody>
      </p:sp>
      <p:sp>
        <p:nvSpPr>
          <p:cNvPr id="25617" name="TextBox 34"/>
          <p:cNvSpPr txBox="1">
            <a:spLocks noChangeArrowheads="1"/>
          </p:cNvSpPr>
          <p:nvPr/>
        </p:nvSpPr>
        <p:spPr bwMode="auto">
          <a:xfrm rot="-1069154">
            <a:off x="1874045" y="1716056"/>
            <a:ext cx="908447" cy="276999"/>
          </a:xfrm>
          <a:prstGeom prst="rect">
            <a:avLst/>
          </a:prstGeom>
          <a:noFill/>
          <a:ln w="9525">
            <a:noFill/>
            <a:miter lim="800000"/>
            <a:headEnd/>
            <a:tailEnd/>
          </a:ln>
        </p:spPr>
        <p:txBody>
          <a:bodyPr>
            <a:spAutoFit/>
          </a:bodyPr>
          <a:lstStyle/>
          <a:p>
            <a:r>
              <a:rPr lang="en-US" sz="1200" b="1" i="1">
                <a:solidFill>
                  <a:srgbClr val="003A63"/>
                </a:solidFill>
              </a:rPr>
              <a:t>History</a:t>
            </a:r>
          </a:p>
        </p:txBody>
      </p:sp>
      <p:sp>
        <p:nvSpPr>
          <p:cNvPr id="30" name="Flowchart: Connector 29"/>
          <p:cNvSpPr/>
          <p:nvPr/>
        </p:nvSpPr>
        <p:spPr>
          <a:xfrm>
            <a:off x="4286250" y="2649892"/>
            <a:ext cx="228600" cy="2286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2" name="Flowchart: Connector 31"/>
          <p:cNvSpPr/>
          <p:nvPr/>
        </p:nvSpPr>
        <p:spPr>
          <a:xfrm>
            <a:off x="4286250" y="3864329"/>
            <a:ext cx="228600" cy="2286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5620" name="Right Brace 39"/>
          <p:cNvSpPr>
            <a:spLocks/>
          </p:cNvSpPr>
          <p:nvPr/>
        </p:nvSpPr>
        <p:spPr bwMode="auto">
          <a:xfrm rot="-5400000">
            <a:off x="2855714" y="325197"/>
            <a:ext cx="457200" cy="2625329"/>
          </a:xfrm>
          <a:prstGeom prst="rightBrace">
            <a:avLst>
              <a:gd name="adj1" fmla="val 8321"/>
              <a:gd name="adj2" fmla="val 50000"/>
            </a:avLst>
          </a:prstGeom>
          <a:noFill/>
          <a:ln w="9525" algn="ctr">
            <a:solidFill>
              <a:schemeClr val="tx1"/>
            </a:solidFill>
            <a:round/>
            <a:headEnd/>
            <a:tailEnd/>
          </a:ln>
        </p:spPr>
        <p:txBody>
          <a:bodyPr/>
          <a:lstStyle/>
          <a:p>
            <a:endParaRPr lang="en-US" sz="1350"/>
          </a:p>
        </p:txBody>
      </p:sp>
      <p:sp>
        <p:nvSpPr>
          <p:cNvPr id="41" name="Rounded Rectangle 40"/>
          <p:cNvSpPr/>
          <p:nvPr/>
        </p:nvSpPr>
        <p:spPr bwMode="auto">
          <a:xfrm>
            <a:off x="2456260" y="984208"/>
            <a:ext cx="1257300" cy="457200"/>
          </a:xfrm>
          <a:prstGeom prst="roundRect">
            <a:avLst/>
          </a:prstGeom>
          <a:gradFill flip="none" rotWithShape="1">
            <a:gsLst>
              <a:gs pos="0">
                <a:srgbClr val="395AB2"/>
              </a:gs>
              <a:gs pos="99000">
                <a:schemeClr val="accent1">
                  <a:lumMod val="90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tIns="0"/>
          <a:lstStyle/>
          <a:p>
            <a:pPr algn="ctr">
              <a:defRPr/>
            </a:pPr>
            <a:r>
              <a:rPr lang="en-US" sz="1350" b="1" dirty="0">
                <a:solidFill>
                  <a:schemeClr val="accent3"/>
                </a:solidFill>
                <a:latin typeface="+mj-lt"/>
                <a:ea typeface="ＭＳ Ｐゴシック" pitchFamily="34" charset="-128"/>
              </a:rPr>
              <a:t>Elasticity Calculated</a:t>
            </a:r>
          </a:p>
        </p:txBody>
      </p:sp>
      <p:sp>
        <p:nvSpPr>
          <p:cNvPr id="25622" name="TextBox 41"/>
          <p:cNvSpPr txBox="1">
            <a:spLocks noChangeArrowheads="1"/>
          </p:cNvSpPr>
          <p:nvPr/>
        </p:nvSpPr>
        <p:spPr bwMode="auto">
          <a:xfrm>
            <a:off x="3713560" y="818710"/>
            <a:ext cx="364202" cy="300082"/>
          </a:xfrm>
          <a:prstGeom prst="rect">
            <a:avLst/>
          </a:prstGeom>
          <a:noFill/>
          <a:ln w="9525">
            <a:noFill/>
            <a:miter lim="800000"/>
            <a:headEnd/>
            <a:tailEnd/>
          </a:ln>
        </p:spPr>
        <p:txBody>
          <a:bodyPr wrap="none">
            <a:spAutoFit/>
          </a:bodyPr>
          <a:lstStyle/>
          <a:p>
            <a:r>
              <a:rPr lang="en-US" sz="1350"/>
              <a:t>E</a:t>
            </a:r>
            <a:r>
              <a:rPr lang="en-US" sz="1350" baseline="-25000"/>
              <a:t>1</a:t>
            </a:r>
          </a:p>
        </p:txBody>
      </p:sp>
      <p:sp>
        <p:nvSpPr>
          <p:cNvPr id="26" name="Rounded Rectangle 25"/>
          <p:cNvSpPr/>
          <p:nvPr/>
        </p:nvSpPr>
        <p:spPr bwMode="auto">
          <a:xfrm>
            <a:off x="4832748" y="1793632"/>
            <a:ext cx="1679422" cy="85626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r>
              <a:rPr lang="en-US" sz="1350" b="1" kern="0" dirty="0">
                <a:solidFill>
                  <a:srgbClr val="14246C"/>
                </a:solidFill>
                <a:latin typeface="Century Gothic"/>
                <a:ea typeface="ＭＳ Ｐゴシック"/>
              </a:rPr>
              <a:t>PE Engine makes suggestion using elasticity E</a:t>
            </a:r>
            <a:r>
              <a:rPr lang="en-US" sz="1350" b="1" kern="0" baseline="-25000" dirty="0">
                <a:solidFill>
                  <a:srgbClr val="14246C"/>
                </a:solidFill>
                <a:latin typeface="Century Gothic"/>
                <a:ea typeface="ＭＳ Ｐゴシック"/>
              </a:rPr>
              <a:t>1</a:t>
            </a:r>
            <a:endParaRPr lang="en-US" sz="1350" b="1" dirty="0">
              <a:latin typeface="Arial" pitchFamily="34" charset="0"/>
              <a:ea typeface="ＭＳ Ｐゴシック" pitchFamily="34" charset="-128"/>
            </a:endParaRPr>
          </a:p>
        </p:txBody>
      </p:sp>
      <p:sp>
        <p:nvSpPr>
          <p:cNvPr id="50" name="Rounded Rectangle 49"/>
          <p:cNvSpPr/>
          <p:nvPr/>
        </p:nvSpPr>
        <p:spPr bwMode="auto">
          <a:xfrm>
            <a:off x="4972051" y="3039601"/>
            <a:ext cx="2188369" cy="127873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r>
              <a:rPr lang="en-US" sz="1650" b="1" kern="0" dirty="0">
                <a:solidFill>
                  <a:srgbClr val="14246C"/>
                </a:solidFill>
                <a:latin typeface="Century Gothic"/>
                <a:ea typeface="ＭＳ Ｐゴシック"/>
              </a:rPr>
              <a:t>The price change impact shown in price review uses E</a:t>
            </a:r>
            <a:r>
              <a:rPr lang="en-US" sz="1650" b="1" kern="0" baseline="-25000" dirty="0">
                <a:solidFill>
                  <a:srgbClr val="14246C"/>
                </a:solidFill>
                <a:latin typeface="Century Gothic"/>
                <a:ea typeface="ＭＳ Ｐゴシック"/>
              </a:rPr>
              <a:t>1</a:t>
            </a:r>
            <a:r>
              <a:rPr lang="en-US" sz="1650" b="1" kern="0" baseline="30000" dirty="0">
                <a:solidFill>
                  <a:srgbClr val="14246C"/>
                </a:solidFill>
                <a:latin typeface="Century Gothic"/>
                <a:ea typeface="ＭＳ Ｐゴシック"/>
              </a:rPr>
              <a:t> </a:t>
            </a:r>
            <a:r>
              <a:rPr lang="en-US" sz="1650" b="1" kern="0" dirty="0">
                <a:solidFill>
                  <a:srgbClr val="14246C"/>
                </a:solidFill>
                <a:latin typeface="Century Gothic"/>
                <a:ea typeface="ＭＳ Ｐゴシック"/>
              </a:rPr>
              <a:t>as well</a:t>
            </a:r>
            <a:endParaRPr lang="en-US" sz="1650" b="1" dirty="0">
              <a:latin typeface="Arial" pitchFamily="34" charset="0"/>
              <a:ea typeface="ＭＳ Ｐゴシック" pitchFamily="34" charset="-128"/>
            </a:endParaRPr>
          </a:p>
        </p:txBody>
      </p:sp>
      <p:sp>
        <p:nvSpPr>
          <p:cNvPr id="3" name="Slide Number Placeholder 2">
            <a:extLst>
              <a:ext uri="{FF2B5EF4-FFF2-40B4-BE49-F238E27FC236}">
                <a16:creationId xmlns:a16="http://schemas.microsoft.com/office/drawing/2014/main" id="{8E0334D8-F85D-4C7B-8666-0B03C8899DB9}"/>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z="800">
                <a:solidFill>
                  <a:srgbClr val="FFFFFF"/>
                </a:solidFill>
                <a:latin typeface="Arial"/>
                <a:cs typeface="Arial"/>
              </a:rPr>
              <a:pPr/>
              <a:t>36</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0844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9"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Appendix: The PLA After the Price Change</a:t>
            </a:r>
          </a:p>
        </p:txBody>
      </p:sp>
      <p:cxnSp>
        <p:nvCxnSpPr>
          <p:cNvPr id="5" name="Straight Arrow Connector 4"/>
          <p:cNvCxnSpPr/>
          <p:nvPr/>
        </p:nvCxnSpPr>
        <p:spPr>
          <a:xfrm rot="5400000" flipH="1" flipV="1">
            <a:off x="860227" y="2311502"/>
            <a:ext cx="1428750" cy="119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757364" y="1932288"/>
            <a:ext cx="2646760" cy="289322"/>
          </a:xfrm>
          <a:custGeom>
            <a:avLst/>
            <a:gdLst>
              <a:gd name="connsiteX0" fmla="*/ 0 w 3529012"/>
              <a:gd name="connsiteY0" fmla="*/ 385763 h 385763"/>
              <a:gd name="connsiteX1" fmla="*/ 1171575 w 3529012"/>
              <a:gd name="connsiteY1" fmla="*/ 57150 h 385763"/>
              <a:gd name="connsiteX2" fmla="*/ 2386012 w 3529012"/>
              <a:gd name="connsiteY2" fmla="*/ 328613 h 385763"/>
              <a:gd name="connsiteX3" fmla="*/ 3529012 w 3529012"/>
              <a:gd name="connsiteY3" fmla="*/ 0 h 385763"/>
            </a:gdLst>
            <a:ahLst/>
            <a:cxnLst>
              <a:cxn ang="0">
                <a:pos x="connsiteX0" y="connsiteY0"/>
              </a:cxn>
              <a:cxn ang="0">
                <a:pos x="connsiteX1" y="connsiteY1"/>
              </a:cxn>
              <a:cxn ang="0">
                <a:pos x="connsiteX2" y="connsiteY2"/>
              </a:cxn>
              <a:cxn ang="0">
                <a:pos x="connsiteX3" y="connsiteY3"/>
              </a:cxn>
            </a:cxnLst>
            <a:rect l="l" t="t" r="r" b="b"/>
            <a:pathLst>
              <a:path w="3529012" h="385763">
                <a:moveTo>
                  <a:pt x="0" y="385763"/>
                </a:moveTo>
                <a:cubicBezTo>
                  <a:pt x="386953" y="226219"/>
                  <a:pt x="773906" y="66675"/>
                  <a:pt x="1171575" y="57150"/>
                </a:cubicBezTo>
                <a:cubicBezTo>
                  <a:pt x="1569244" y="47625"/>
                  <a:pt x="1993106" y="338138"/>
                  <a:pt x="2386012" y="328613"/>
                </a:cubicBezTo>
                <a:cubicBezTo>
                  <a:pt x="2778918" y="319088"/>
                  <a:pt x="3153965" y="159544"/>
                  <a:pt x="3529012" y="0"/>
                </a:cubicBezTo>
              </a:path>
            </a:pathLst>
          </a:custGeom>
          <a:ln w="19050">
            <a:solidFill>
              <a:srgbClr val="01714B"/>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7" name="Freeform 6"/>
          <p:cNvSpPr/>
          <p:nvPr/>
        </p:nvSpPr>
        <p:spPr>
          <a:xfrm>
            <a:off x="1757364" y="2171604"/>
            <a:ext cx="2646760" cy="460772"/>
          </a:xfrm>
          <a:custGeom>
            <a:avLst/>
            <a:gdLst>
              <a:gd name="connsiteX0" fmla="*/ 0 w 3529012"/>
              <a:gd name="connsiteY0" fmla="*/ 385763 h 385763"/>
              <a:gd name="connsiteX1" fmla="*/ 1171575 w 3529012"/>
              <a:gd name="connsiteY1" fmla="*/ 57150 h 385763"/>
              <a:gd name="connsiteX2" fmla="*/ 2386012 w 3529012"/>
              <a:gd name="connsiteY2" fmla="*/ 328613 h 385763"/>
              <a:gd name="connsiteX3" fmla="*/ 3529012 w 3529012"/>
              <a:gd name="connsiteY3" fmla="*/ 0 h 385763"/>
            </a:gdLst>
            <a:ahLst/>
            <a:cxnLst>
              <a:cxn ang="0">
                <a:pos x="connsiteX0" y="connsiteY0"/>
              </a:cxn>
              <a:cxn ang="0">
                <a:pos x="connsiteX1" y="connsiteY1"/>
              </a:cxn>
              <a:cxn ang="0">
                <a:pos x="connsiteX2" y="connsiteY2"/>
              </a:cxn>
              <a:cxn ang="0">
                <a:pos x="connsiteX3" y="connsiteY3"/>
              </a:cxn>
            </a:cxnLst>
            <a:rect l="l" t="t" r="r" b="b"/>
            <a:pathLst>
              <a:path w="3529012" h="385763">
                <a:moveTo>
                  <a:pt x="0" y="385763"/>
                </a:moveTo>
                <a:cubicBezTo>
                  <a:pt x="386953" y="226219"/>
                  <a:pt x="773906" y="66675"/>
                  <a:pt x="1171575" y="57150"/>
                </a:cubicBezTo>
                <a:cubicBezTo>
                  <a:pt x="1569244" y="47625"/>
                  <a:pt x="1993106" y="338138"/>
                  <a:pt x="2386012" y="328613"/>
                </a:cubicBezTo>
                <a:cubicBezTo>
                  <a:pt x="2778918" y="319088"/>
                  <a:pt x="3153965" y="159544"/>
                  <a:pt x="3529012" y="0"/>
                </a:cubicBezTo>
              </a:path>
            </a:pathLst>
          </a:custGeom>
          <a:ln w="19050">
            <a:solidFill>
              <a:srgbClr val="0171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26632" name="TextBox 17"/>
          <p:cNvSpPr txBox="1">
            <a:spLocks noChangeArrowheads="1"/>
          </p:cNvSpPr>
          <p:nvPr/>
        </p:nvSpPr>
        <p:spPr bwMode="auto">
          <a:xfrm rot="-5400000">
            <a:off x="720329" y="2043588"/>
            <a:ext cx="1322784" cy="300082"/>
          </a:xfrm>
          <a:prstGeom prst="rect">
            <a:avLst/>
          </a:prstGeom>
          <a:noFill/>
          <a:ln w="9525">
            <a:noFill/>
            <a:miter lim="800000"/>
            <a:headEnd/>
            <a:tailEnd/>
          </a:ln>
        </p:spPr>
        <p:txBody>
          <a:bodyPr>
            <a:spAutoFit/>
          </a:bodyPr>
          <a:lstStyle/>
          <a:p>
            <a:r>
              <a:rPr lang="en-US" sz="1350" b="1"/>
              <a:t>Unit Sales</a:t>
            </a:r>
          </a:p>
        </p:txBody>
      </p:sp>
      <p:cxnSp>
        <p:nvCxnSpPr>
          <p:cNvPr id="10" name="Straight Arrow Connector 9"/>
          <p:cNvCxnSpPr/>
          <p:nvPr/>
        </p:nvCxnSpPr>
        <p:spPr>
          <a:xfrm rot="5400000" flipH="1" flipV="1">
            <a:off x="1072159" y="3748587"/>
            <a:ext cx="1015603" cy="1190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634" name="TextBox 20"/>
          <p:cNvSpPr txBox="1">
            <a:spLocks noChangeArrowheads="1"/>
          </p:cNvSpPr>
          <p:nvPr/>
        </p:nvSpPr>
        <p:spPr bwMode="auto">
          <a:xfrm>
            <a:off x="1357313" y="4251625"/>
            <a:ext cx="1428750" cy="300082"/>
          </a:xfrm>
          <a:prstGeom prst="rect">
            <a:avLst/>
          </a:prstGeom>
          <a:noFill/>
          <a:ln w="9525">
            <a:noFill/>
            <a:miter lim="800000"/>
            <a:headEnd/>
            <a:tailEnd/>
          </a:ln>
        </p:spPr>
        <p:txBody>
          <a:bodyPr>
            <a:spAutoFit/>
          </a:bodyPr>
          <a:lstStyle/>
          <a:p>
            <a:r>
              <a:rPr lang="en-US" sz="1350" b="1"/>
              <a:t>Time</a:t>
            </a:r>
          </a:p>
        </p:txBody>
      </p:sp>
      <p:sp>
        <p:nvSpPr>
          <p:cNvPr id="26635" name="TextBox 21"/>
          <p:cNvSpPr txBox="1">
            <a:spLocks noChangeArrowheads="1"/>
          </p:cNvSpPr>
          <p:nvPr/>
        </p:nvSpPr>
        <p:spPr bwMode="auto">
          <a:xfrm rot="-5400000">
            <a:off x="948929" y="3464004"/>
            <a:ext cx="865585" cy="300082"/>
          </a:xfrm>
          <a:prstGeom prst="rect">
            <a:avLst/>
          </a:prstGeom>
          <a:noFill/>
          <a:ln w="9525">
            <a:noFill/>
            <a:miter lim="800000"/>
            <a:headEnd/>
            <a:tailEnd/>
          </a:ln>
        </p:spPr>
        <p:txBody>
          <a:bodyPr>
            <a:spAutoFit/>
          </a:bodyPr>
          <a:lstStyle/>
          <a:p>
            <a:r>
              <a:rPr lang="en-US" sz="1350" b="1"/>
              <a:t>Price</a:t>
            </a:r>
          </a:p>
        </p:txBody>
      </p:sp>
      <p:cxnSp>
        <p:nvCxnSpPr>
          <p:cNvPr id="13" name="Straight Connector 12"/>
          <p:cNvCxnSpPr/>
          <p:nvPr/>
        </p:nvCxnSpPr>
        <p:spPr>
          <a:xfrm rot="10800000">
            <a:off x="1760935" y="3750371"/>
            <a:ext cx="2514600" cy="0"/>
          </a:xfrm>
          <a:prstGeom prst="line">
            <a:avLst/>
          </a:prstGeom>
          <a:ln w="19050">
            <a:solidFill>
              <a:srgbClr val="01714B"/>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2671763" y="2003726"/>
            <a:ext cx="457200" cy="253916"/>
          </a:xfrm>
          <a:prstGeom prst="rect">
            <a:avLst/>
          </a:prstGeom>
          <a:noFill/>
          <a:ln w="9525">
            <a:noFill/>
            <a:miter lim="800000"/>
            <a:headEnd/>
            <a:tailEnd/>
          </a:ln>
        </p:spPr>
        <p:txBody>
          <a:bodyPr>
            <a:spAutoFit/>
          </a:bodyPr>
          <a:lstStyle/>
          <a:p>
            <a:r>
              <a:rPr lang="en-US" sz="1050" b="1" dirty="0"/>
              <a:t>Lift</a:t>
            </a:r>
          </a:p>
        </p:txBody>
      </p:sp>
      <p:pic>
        <p:nvPicPr>
          <p:cNvPr id="26639" name="Picture 7"/>
          <p:cNvPicPr>
            <a:picLocks noChangeAspect="1" noChangeArrowheads="1"/>
          </p:cNvPicPr>
          <p:nvPr/>
        </p:nvPicPr>
        <p:blipFill>
          <a:blip r:embed="rId2" cstate="print"/>
          <a:srcRect/>
          <a:stretch>
            <a:fillRect/>
          </a:stretch>
        </p:blipFill>
        <p:spPr bwMode="auto">
          <a:xfrm>
            <a:off x="4157663" y="4292107"/>
            <a:ext cx="100013" cy="157163"/>
          </a:xfrm>
          <a:prstGeom prst="rect">
            <a:avLst/>
          </a:prstGeom>
          <a:noFill/>
          <a:ln w="9525">
            <a:noFill/>
            <a:miter lim="800000"/>
            <a:headEnd/>
            <a:tailEnd/>
          </a:ln>
        </p:spPr>
      </p:pic>
      <p:cxnSp>
        <p:nvCxnSpPr>
          <p:cNvPr id="17" name="Straight Connector 16"/>
          <p:cNvCxnSpPr/>
          <p:nvPr/>
        </p:nvCxnSpPr>
        <p:spPr>
          <a:xfrm>
            <a:off x="1757363" y="1703687"/>
            <a:ext cx="0" cy="257175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271713" y="3521773"/>
            <a:ext cx="1828800" cy="276999"/>
          </a:xfrm>
          <a:prstGeom prst="rect">
            <a:avLst/>
          </a:prstGeom>
          <a:noFill/>
          <a:ln w="9525">
            <a:noFill/>
            <a:miter lim="800000"/>
            <a:headEnd/>
            <a:tailEnd/>
          </a:ln>
        </p:spPr>
        <p:txBody>
          <a:bodyPr>
            <a:spAutoFit/>
          </a:bodyPr>
          <a:lstStyle/>
          <a:p>
            <a:r>
              <a:rPr lang="en-US" sz="1200" b="1" i="1">
                <a:solidFill>
                  <a:srgbClr val="003A63"/>
                </a:solidFill>
              </a:rPr>
              <a:t>New Price (Increase)</a:t>
            </a:r>
          </a:p>
        </p:txBody>
      </p:sp>
      <p:sp>
        <p:nvSpPr>
          <p:cNvPr id="26642" name="TextBox 33"/>
          <p:cNvSpPr txBox="1">
            <a:spLocks noChangeArrowheads="1"/>
          </p:cNvSpPr>
          <p:nvPr/>
        </p:nvSpPr>
        <p:spPr bwMode="auto">
          <a:xfrm rot="-498063">
            <a:off x="2971801" y="1623884"/>
            <a:ext cx="1425179" cy="450123"/>
          </a:xfrm>
          <a:prstGeom prst="rect">
            <a:avLst/>
          </a:prstGeom>
          <a:noFill/>
          <a:ln w="9525">
            <a:noFill/>
            <a:miter lim="800000"/>
            <a:headEnd/>
            <a:tailEnd/>
          </a:ln>
        </p:spPr>
        <p:txBody>
          <a:bodyPr>
            <a:spAutoFit/>
          </a:bodyPr>
          <a:lstStyle/>
          <a:p>
            <a:r>
              <a:rPr lang="en-US" sz="825" b="1" i="1" dirty="0">
                <a:solidFill>
                  <a:srgbClr val="003A63"/>
                </a:solidFill>
              </a:rPr>
              <a:t>Calculated Baseline Units</a:t>
            </a:r>
          </a:p>
          <a:p>
            <a:r>
              <a:rPr lang="en-US" sz="675" b="1" i="1" dirty="0">
                <a:solidFill>
                  <a:srgbClr val="003A63"/>
                </a:solidFill>
              </a:rPr>
              <a:t>If No Price Change</a:t>
            </a:r>
          </a:p>
        </p:txBody>
      </p:sp>
      <p:sp>
        <p:nvSpPr>
          <p:cNvPr id="26643" name="TextBox 38"/>
          <p:cNvSpPr txBox="1">
            <a:spLocks noChangeArrowheads="1"/>
          </p:cNvSpPr>
          <p:nvPr/>
        </p:nvSpPr>
        <p:spPr bwMode="auto">
          <a:xfrm rot="-1716638">
            <a:off x="3804047" y="2246091"/>
            <a:ext cx="989409" cy="230832"/>
          </a:xfrm>
          <a:prstGeom prst="rect">
            <a:avLst/>
          </a:prstGeom>
          <a:noFill/>
          <a:ln w="9525">
            <a:noFill/>
            <a:miter lim="800000"/>
            <a:headEnd/>
            <a:tailEnd/>
          </a:ln>
        </p:spPr>
        <p:txBody>
          <a:bodyPr>
            <a:spAutoFit/>
          </a:bodyPr>
          <a:lstStyle/>
          <a:p>
            <a:r>
              <a:rPr lang="en-US" sz="900" b="1" i="1" dirty="0">
                <a:solidFill>
                  <a:srgbClr val="003A63"/>
                </a:solidFill>
              </a:rPr>
              <a:t>Actual Units</a:t>
            </a:r>
          </a:p>
        </p:txBody>
      </p:sp>
      <p:sp>
        <p:nvSpPr>
          <p:cNvPr id="21" name="Flowchart: Connector 20"/>
          <p:cNvSpPr/>
          <p:nvPr/>
        </p:nvSpPr>
        <p:spPr>
          <a:xfrm>
            <a:off x="4329113" y="2903837"/>
            <a:ext cx="228600" cy="2286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2" name="TextBox 21"/>
          <p:cNvSpPr txBox="1">
            <a:spLocks noChangeArrowheads="1"/>
          </p:cNvSpPr>
          <p:nvPr/>
        </p:nvSpPr>
        <p:spPr bwMode="auto">
          <a:xfrm>
            <a:off x="3886200" y="3075287"/>
            <a:ext cx="1085850" cy="553998"/>
          </a:xfrm>
          <a:prstGeom prst="rect">
            <a:avLst/>
          </a:prstGeom>
          <a:noFill/>
          <a:ln w="9525">
            <a:noFill/>
            <a:miter lim="800000"/>
            <a:headEnd/>
            <a:tailEnd/>
          </a:ln>
        </p:spPr>
        <p:txBody>
          <a:bodyPr>
            <a:spAutoFit/>
          </a:bodyPr>
          <a:lstStyle/>
          <a:p>
            <a:pPr algn="ctr"/>
            <a:r>
              <a:rPr lang="en-US" sz="1200" b="1" i="1" dirty="0">
                <a:solidFill>
                  <a:srgbClr val="FF0000"/>
                </a:solidFill>
              </a:rPr>
              <a:t>Today</a:t>
            </a:r>
          </a:p>
          <a:p>
            <a:pPr algn="ctr"/>
            <a:r>
              <a:rPr lang="en-US" sz="900" i="1" dirty="0">
                <a:solidFill>
                  <a:srgbClr val="FF0000"/>
                </a:solidFill>
              </a:rPr>
              <a:t>(date of measurement)</a:t>
            </a:r>
          </a:p>
        </p:txBody>
      </p:sp>
      <p:sp>
        <p:nvSpPr>
          <p:cNvPr id="23" name="TextBox 22"/>
          <p:cNvSpPr txBox="1">
            <a:spLocks noChangeArrowheads="1"/>
          </p:cNvSpPr>
          <p:nvPr/>
        </p:nvSpPr>
        <p:spPr bwMode="auto">
          <a:xfrm>
            <a:off x="1871663" y="2808589"/>
            <a:ext cx="1085850" cy="461665"/>
          </a:xfrm>
          <a:prstGeom prst="rect">
            <a:avLst/>
          </a:prstGeom>
          <a:noFill/>
          <a:ln w="9525">
            <a:noFill/>
            <a:miter lim="800000"/>
            <a:headEnd/>
            <a:tailEnd/>
          </a:ln>
        </p:spPr>
        <p:txBody>
          <a:bodyPr>
            <a:spAutoFit/>
          </a:bodyPr>
          <a:lstStyle/>
          <a:p>
            <a:r>
              <a:rPr lang="en-US" sz="1200" b="1" i="1" dirty="0">
                <a:solidFill>
                  <a:srgbClr val="FF0000"/>
                </a:solidFill>
              </a:rPr>
              <a:t>Price Change</a:t>
            </a:r>
            <a:endParaRPr lang="en-US" sz="900" i="1" dirty="0">
              <a:solidFill>
                <a:srgbClr val="FF0000"/>
              </a:solidFill>
            </a:endParaRPr>
          </a:p>
        </p:txBody>
      </p:sp>
      <p:sp>
        <p:nvSpPr>
          <p:cNvPr id="24" name="Flowchart: Connector 23"/>
          <p:cNvSpPr/>
          <p:nvPr/>
        </p:nvSpPr>
        <p:spPr>
          <a:xfrm>
            <a:off x="1643063" y="2903837"/>
            <a:ext cx="228600" cy="2286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25" name="Straight Arrow Connector 24"/>
          <p:cNvCxnSpPr>
            <a:stCxn id="6" idx="1"/>
            <a:endCxn id="7" idx="1"/>
          </p:cNvCxnSpPr>
          <p:nvPr/>
        </p:nvCxnSpPr>
        <p:spPr bwMode="auto">
          <a:xfrm>
            <a:off x="2636044" y="1975151"/>
            <a:ext cx="0" cy="264319"/>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26" name="Flowchart: Connector 25"/>
          <p:cNvSpPr/>
          <p:nvPr/>
        </p:nvSpPr>
        <p:spPr>
          <a:xfrm>
            <a:off x="1643063" y="4118275"/>
            <a:ext cx="228600" cy="2286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 name="Flowchart: Connector 26"/>
          <p:cNvSpPr/>
          <p:nvPr/>
        </p:nvSpPr>
        <p:spPr>
          <a:xfrm>
            <a:off x="4329113" y="4118275"/>
            <a:ext cx="228600" cy="2286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651" name="Right Brace 27"/>
          <p:cNvSpPr>
            <a:spLocks/>
          </p:cNvSpPr>
          <p:nvPr/>
        </p:nvSpPr>
        <p:spPr bwMode="auto">
          <a:xfrm rot="-5400000">
            <a:off x="2757488" y="213026"/>
            <a:ext cx="457200" cy="2821781"/>
          </a:xfrm>
          <a:prstGeom prst="rightBrace">
            <a:avLst>
              <a:gd name="adj1" fmla="val 8343"/>
              <a:gd name="adj2" fmla="val 50000"/>
            </a:avLst>
          </a:prstGeom>
          <a:noFill/>
          <a:ln w="9525" algn="ctr">
            <a:solidFill>
              <a:schemeClr val="tx1"/>
            </a:solidFill>
            <a:round/>
            <a:headEnd/>
            <a:tailEnd/>
          </a:ln>
        </p:spPr>
        <p:txBody>
          <a:bodyPr/>
          <a:lstStyle/>
          <a:p>
            <a:endParaRPr lang="en-US" sz="1350"/>
          </a:p>
        </p:txBody>
      </p:sp>
      <p:sp>
        <p:nvSpPr>
          <p:cNvPr id="29" name="Rounded Rectangle 28"/>
          <p:cNvSpPr/>
          <p:nvPr/>
        </p:nvSpPr>
        <p:spPr bwMode="auto">
          <a:xfrm>
            <a:off x="2361010" y="1013126"/>
            <a:ext cx="1257300" cy="483394"/>
          </a:xfrm>
          <a:prstGeom prst="roundRect">
            <a:avLst/>
          </a:prstGeom>
          <a:gradFill flip="none" rotWithShape="1">
            <a:gsLst>
              <a:gs pos="0">
                <a:srgbClr val="395AB2"/>
              </a:gs>
              <a:gs pos="99000">
                <a:schemeClr val="accent1">
                  <a:lumMod val="90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tIns="0"/>
          <a:lstStyle/>
          <a:p>
            <a:pPr algn="ctr">
              <a:defRPr/>
            </a:pPr>
            <a:r>
              <a:rPr lang="en-US" sz="1350" b="1" dirty="0">
                <a:solidFill>
                  <a:schemeClr val="accent3"/>
                </a:solidFill>
                <a:latin typeface="+mj-lt"/>
                <a:ea typeface="ＭＳ Ｐゴシック" pitchFamily="34" charset="-128"/>
              </a:rPr>
              <a:t>Elasticity Calculated</a:t>
            </a:r>
          </a:p>
        </p:txBody>
      </p:sp>
      <p:sp>
        <p:nvSpPr>
          <p:cNvPr id="26653" name="TextBox 29"/>
          <p:cNvSpPr txBox="1">
            <a:spLocks noChangeArrowheads="1"/>
          </p:cNvSpPr>
          <p:nvPr/>
        </p:nvSpPr>
        <p:spPr bwMode="auto">
          <a:xfrm>
            <a:off x="3713560" y="976215"/>
            <a:ext cx="364202" cy="300082"/>
          </a:xfrm>
          <a:prstGeom prst="rect">
            <a:avLst/>
          </a:prstGeom>
          <a:noFill/>
          <a:ln w="9525">
            <a:noFill/>
            <a:miter lim="800000"/>
            <a:headEnd/>
            <a:tailEnd/>
          </a:ln>
        </p:spPr>
        <p:txBody>
          <a:bodyPr wrap="none">
            <a:spAutoFit/>
          </a:bodyPr>
          <a:lstStyle/>
          <a:p>
            <a:r>
              <a:rPr lang="en-US" sz="1350"/>
              <a:t>E</a:t>
            </a:r>
            <a:r>
              <a:rPr lang="en-US" sz="1350" baseline="-25000"/>
              <a:t>2</a:t>
            </a:r>
          </a:p>
        </p:txBody>
      </p:sp>
      <p:cxnSp>
        <p:nvCxnSpPr>
          <p:cNvPr id="31" name="Straight Arrow Connector 30"/>
          <p:cNvCxnSpPr/>
          <p:nvPr/>
        </p:nvCxnSpPr>
        <p:spPr>
          <a:xfrm flipH="1">
            <a:off x="1271589" y="1532237"/>
            <a:ext cx="4893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655" name="TextBox 20"/>
          <p:cNvSpPr txBox="1">
            <a:spLocks noChangeArrowheads="1"/>
          </p:cNvSpPr>
          <p:nvPr/>
        </p:nvSpPr>
        <p:spPr bwMode="auto">
          <a:xfrm>
            <a:off x="1259682" y="1320308"/>
            <a:ext cx="757238" cy="276999"/>
          </a:xfrm>
          <a:prstGeom prst="rect">
            <a:avLst/>
          </a:prstGeom>
          <a:noFill/>
          <a:ln w="9525">
            <a:noFill/>
            <a:miter lim="800000"/>
            <a:headEnd/>
            <a:tailEnd/>
          </a:ln>
        </p:spPr>
        <p:txBody>
          <a:bodyPr>
            <a:spAutoFit/>
          </a:bodyPr>
          <a:lstStyle/>
          <a:p>
            <a:pPr algn="ctr"/>
            <a:r>
              <a:rPr lang="en-US" sz="1200" b="1"/>
              <a:t>History</a:t>
            </a:r>
          </a:p>
        </p:txBody>
      </p:sp>
      <p:sp>
        <p:nvSpPr>
          <p:cNvPr id="35" name="Rounded Rectangle 34"/>
          <p:cNvSpPr/>
          <p:nvPr/>
        </p:nvSpPr>
        <p:spPr bwMode="auto">
          <a:xfrm>
            <a:off x="5147831" y="1395316"/>
            <a:ext cx="2377762" cy="135528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spcBef>
                <a:spcPct val="20000"/>
              </a:spcBef>
              <a:defRPr/>
            </a:pPr>
            <a:r>
              <a:rPr lang="en-US" sz="1650" b="1" kern="0" dirty="0">
                <a:solidFill>
                  <a:srgbClr val="14246C"/>
                </a:solidFill>
                <a:latin typeface="Century Gothic"/>
                <a:ea typeface="ＭＳ Ｐゴシック"/>
              </a:rPr>
              <a:t>Post price change the elasticity is recalculated to identify the most recent value (E</a:t>
            </a:r>
            <a:r>
              <a:rPr lang="en-US" sz="1650" b="1" kern="0" baseline="-25000" dirty="0">
                <a:solidFill>
                  <a:srgbClr val="14246C"/>
                </a:solidFill>
                <a:latin typeface="Century Gothic"/>
                <a:ea typeface="ＭＳ Ｐゴシック"/>
              </a:rPr>
              <a:t>2</a:t>
            </a:r>
            <a:r>
              <a:rPr lang="en-US" sz="1650" b="1" kern="0" dirty="0">
                <a:solidFill>
                  <a:srgbClr val="14246C"/>
                </a:solidFill>
                <a:latin typeface="Century Gothic"/>
                <a:ea typeface="ＭＳ Ｐゴシック"/>
              </a:rPr>
              <a:t>)</a:t>
            </a:r>
          </a:p>
        </p:txBody>
      </p:sp>
      <p:sp>
        <p:nvSpPr>
          <p:cNvPr id="56" name="Rounded Rectangle 55"/>
          <p:cNvSpPr/>
          <p:nvPr/>
        </p:nvSpPr>
        <p:spPr bwMode="auto">
          <a:xfrm>
            <a:off x="5425246" y="3265788"/>
            <a:ext cx="1955118" cy="108232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spcBef>
                <a:spcPct val="20000"/>
              </a:spcBef>
              <a:defRPr/>
            </a:pPr>
            <a:r>
              <a:rPr lang="en-US" sz="1350" b="1" kern="0" dirty="0">
                <a:solidFill>
                  <a:srgbClr val="14246C"/>
                </a:solidFill>
                <a:latin typeface="Century Gothic"/>
                <a:ea typeface="ＭＳ Ｐゴシック"/>
              </a:rPr>
              <a:t>This updated value is used to calculate baseline units</a:t>
            </a:r>
          </a:p>
        </p:txBody>
      </p:sp>
      <p:sp>
        <p:nvSpPr>
          <p:cNvPr id="3" name="Slide Number Placeholder 2">
            <a:extLst>
              <a:ext uri="{FF2B5EF4-FFF2-40B4-BE49-F238E27FC236}">
                <a16:creationId xmlns:a16="http://schemas.microsoft.com/office/drawing/2014/main" id="{66393D29-F242-44B8-8A3D-093EC9E92BF6}"/>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z="800">
                <a:solidFill>
                  <a:srgbClr val="FFFFFF"/>
                </a:solidFill>
                <a:latin typeface="Arial"/>
                <a:cs typeface="Arial"/>
              </a:rPr>
              <a:pPr/>
              <a:t>37</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9029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43"/>
                                        </p:tgtEl>
                                        <p:attrNameLst>
                                          <p:attrName>style.visibility</p:attrName>
                                        </p:attrNameLst>
                                      </p:cBhvr>
                                      <p:to>
                                        <p:strVal val="visible"/>
                                      </p:to>
                                    </p:set>
                                    <p:animEffect transition="in" filter="fade">
                                      <p:cBhvr>
                                        <p:cTn id="21" dur="500"/>
                                        <p:tgtEl>
                                          <p:spTgt spid="266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642"/>
                                        </p:tgtEl>
                                        <p:attrNameLst>
                                          <p:attrName>style.visibility</p:attrName>
                                        </p:attrNameLst>
                                      </p:cBhvr>
                                      <p:to>
                                        <p:strVal val="visible"/>
                                      </p:to>
                                    </p:set>
                                    <p:animEffect transition="in" filter="fade">
                                      <p:cBhvr>
                                        <p:cTn id="35"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6642" grpId="0"/>
      <p:bldP spid="266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12" y="264888"/>
            <a:ext cx="8479272" cy="630040"/>
          </a:xfrm>
        </p:spPr>
        <p:txBody>
          <a:bodyPr>
            <a:normAutofit/>
          </a:bodyPr>
          <a:lstStyle/>
          <a:p>
            <a:pPr>
              <a:defRPr/>
            </a:pPr>
            <a:r>
              <a:rPr lang="en-US" sz="3000" dirty="0"/>
              <a:t>Appendix: The PLA: Measuring a Forecast?</a:t>
            </a:r>
          </a:p>
        </p:txBody>
      </p:sp>
      <p:sp>
        <p:nvSpPr>
          <p:cNvPr id="11" name="Freeform 10"/>
          <p:cNvSpPr/>
          <p:nvPr/>
        </p:nvSpPr>
        <p:spPr>
          <a:xfrm>
            <a:off x="1385889" y="1424175"/>
            <a:ext cx="2646760" cy="289322"/>
          </a:xfrm>
          <a:custGeom>
            <a:avLst/>
            <a:gdLst>
              <a:gd name="connsiteX0" fmla="*/ 0 w 3529012"/>
              <a:gd name="connsiteY0" fmla="*/ 385763 h 385763"/>
              <a:gd name="connsiteX1" fmla="*/ 1171575 w 3529012"/>
              <a:gd name="connsiteY1" fmla="*/ 57150 h 385763"/>
              <a:gd name="connsiteX2" fmla="*/ 2386012 w 3529012"/>
              <a:gd name="connsiteY2" fmla="*/ 328613 h 385763"/>
              <a:gd name="connsiteX3" fmla="*/ 3529012 w 3529012"/>
              <a:gd name="connsiteY3" fmla="*/ 0 h 385763"/>
            </a:gdLst>
            <a:ahLst/>
            <a:cxnLst>
              <a:cxn ang="0">
                <a:pos x="connsiteX0" y="connsiteY0"/>
              </a:cxn>
              <a:cxn ang="0">
                <a:pos x="connsiteX1" y="connsiteY1"/>
              </a:cxn>
              <a:cxn ang="0">
                <a:pos x="connsiteX2" y="connsiteY2"/>
              </a:cxn>
              <a:cxn ang="0">
                <a:pos x="connsiteX3" y="connsiteY3"/>
              </a:cxn>
            </a:cxnLst>
            <a:rect l="l" t="t" r="r" b="b"/>
            <a:pathLst>
              <a:path w="3529012" h="385763">
                <a:moveTo>
                  <a:pt x="0" y="385763"/>
                </a:moveTo>
                <a:cubicBezTo>
                  <a:pt x="386953" y="226219"/>
                  <a:pt x="773906" y="66675"/>
                  <a:pt x="1171575" y="57150"/>
                </a:cubicBezTo>
                <a:cubicBezTo>
                  <a:pt x="1569244" y="47625"/>
                  <a:pt x="1993106" y="338138"/>
                  <a:pt x="2386012" y="328613"/>
                </a:cubicBezTo>
                <a:cubicBezTo>
                  <a:pt x="2778918" y="319088"/>
                  <a:pt x="3153965" y="159544"/>
                  <a:pt x="3529012" y="0"/>
                </a:cubicBezTo>
              </a:path>
            </a:pathLst>
          </a:custGeom>
          <a:ln w="19050">
            <a:solidFill>
              <a:srgbClr val="01714B"/>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12" name="Freeform 11"/>
          <p:cNvSpPr/>
          <p:nvPr/>
        </p:nvSpPr>
        <p:spPr>
          <a:xfrm>
            <a:off x="1385889" y="1663491"/>
            <a:ext cx="2646760" cy="460772"/>
          </a:xfrm>
          <a:custGeom>
            <a:avLst/>
            <a:gdLst>
              <a:gd name="connsiteX0" fmla="*/ 0 w 3529012"/>
              <a:gd name="connsiteY0" fmla="*/ 385763 h 385763"/>
              <a:gd name="connsiteX1" fmla="*/ 1171575 w 3529012"/>
              <a:gd name="connsiteY1" fmla="*/ 57150 h 385763"/>
              <a:gd name="connsiteX2" fmla="*/ 2386012 w 3529012"/>
              <a:gd name="connsiteY2" fmla="*/ 328613 h 385763"/>
              <a:gd name="connsiteX3" fmla="*/ 3529012 w 3529012"/>
              <a:gd name="connsiteY3" fmla="*/ 0 h 385763"/>
            </a:gdLst>
            <a:ahLst/>
            <a:cxnLst>
              <a:cxn ang="0">
                <a:pos x="connsiteX0" y="connsiteY0"/>
              </a:cxn>
              <a:cxn ang="0">
                <a:pos x="connsiteX1" y="connsiteY1"/>
              </a:cxn>
              <a:cxn ang="0">
                <a:pos x="connsiteX2" y="connsiteY2"/>
              </a:cxn>
              <a:cxn ang="0">
                <a:pos x="connsiteX3" y="connsiteY3"/>
              </a:cxn>
            </a:cxnLst>
            <a:rect l="l" t="t" r="r" b="b"/>
            <a:pathLst>
              <a:path w="3529012" h="385763">
                <a:moveTo>
                  <a:pt x="0" y="385763"/>
                </a:moveTo>
                <a:cubicBezTo>
                  <a:pt x="386953" y="226219"/>
                  <a:pt x="773906" y="66675"/>
                  <a:pt x="1171575" y="57150"/>
                </a:cubicBezTo>
                <a:cubicBezTo>
                  <a:pt x="1569244" y="47625"/>
                  <a:pt x="1993106" y="338138"/>
                  <a:pt x="2386012" y="328613"/>
                </a:cubicBezTo>
                <a:cubicBezTo>
                  <a:pt x="2778918" y="319088"/>
                  <a:pt x="3153965" y="159544"/>
                  <a:pt x="3529012" y="0"/>
                </a:cubicBezTo>
              </a:path>
            </a:pathLst>
          </a:custGeom>
          <a:ln w="19050">
            <a:solidFill>
              <a:srgbClr val="0171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13" name="TextBox 12"/>
          <p:cNvSpPr txBox="1">
            <a:spLocks noChangeArrowheads="1"/>
          </p:cNvSpPr>
          <p:nvPr/>
        </p:nvSpPr>
        <p:spPr bwMode="auto">
          <a:xfrm>
            <a:off x="2300288" y="1495612"/>
            <a:ext cx="457200" cy="253916"/>
          </a:xfrm>
          <a:prstGeom prst="rect">
            <a:avLst/>
          </a:prstGeom>
          <a:noFill/>
          <a:ln w="9525">
            <a:noFill/>
            <a:miter lim="800000"/>
            <a:headEnd/>
            <a:tailEnd/>
          </a:ln>
        </p:spPr>
        <p:txBody>
          <a:bodyPr>
            <a:spAutoFit/>
          </a:bodyPr>
          <a:lstStyle/>
          <a:p>
            <a:r>
              <a:rPr lang="en-US" sz="1050" b="1"/>
              <a:t>Lift</a:t>
            </a:r>
          </a:p>
        </p:txBody>
      </p:sp>
      <p:sp>
        <p:nvSpPr>
          <p:cNvPr id="27655" name="TextBox 33"/>
          <p:cNvSpPr txBox="1">
            <a:spLocks noChangeArrowheads="1"/>
          </p:cNvSpPr>
          <p:nvPr/>
        </p:nvSpPr>
        <p:spPr bwMode="auto">
          <a:xfrm rot="-498063">
            <a:off x="2600326" y="1115770"/>
            <a:ext cx="1425179" cy="450123"/>
          </a:xfrm>
          <a:prstGeom prst="rect">
            <a:avLst/>
          </a:prstGeom>
          <a:noFill/>
          <a:ln w="9525">
            <a:noFill/>
            <a:miter lim="800000"/>
            <a:headEnd/>
            <a:tailEnd/>
          </a:ln>
        </p:spPr>
        <p:txBody>
          <a:bodyPr>
            <a:spAutoFit/>
          </a:bodyPr>
          <a:lstStyle/>
          <a:p>
            <a:r>
              <a:rPr lang="en-US" sz="825" b="1" i="1">
                <a:solidFill>
                  <a:srgbClr val="003A63"/>
                </a:solidFill>
              </a:rPr>
              <a:t>Calculated Baseline Units</a:t>
            </a:r>
          </a:p>
          <a:p>
            <a:r>
              <a:rPr lang="en-US" sz="675" b="1" i="1">
                <a:solidFill>
                  <a:srgbClr val="003A63"/>
                </a:solidFill>
              </a:rPr>
              <a:t>If No Price Change</a:t>
            </a:r>
          </a:p>
        </p:txBody>
      </p:sp>
      <p:sp>
        <p:nvSpPr>
          <p:cNvPr id="27656" name="TextBox 38"/>
          <p:cNvSpPr txBox="1">
            <a:spLocks noChangeArrowheads="1"/>
          </p:cNvSpPr>
          <p:nvPr/>
        </p:nvSpPr>
        <p:spPr bwMode="auto">
          <a:xfrm rot="-1716638">
            <a:off x="3432572" y="1737383"/>
            <a:ext cx="989409" cy="230832"/>
          </a:xfrm>
          <a:prstGeom prst="rect">
            <a:avLst/>
          </a:prstGeom>
          <a:noFill/>
          <a:ln w="9525">
            <a:noFill/>
            <a:miter lim="800000"/>
            <a:headEnd/>
            <a:tailEnd/>
          </a:ln>
        </p:spPr>
        <p:txBody>
          <a:bodyPr>
            <a:spAutoFit/>
          </a:bodyPr>
          <a:lstStyle/>
          <a:p>
            <a:r>
              <a:rPr lang="en-US" sz="900" b="1" i="1">
                <a:solidFill>
                  <a:srgbClr val="003A63"/>
                </a:solidFill>
              </a:rPr>
              <a:t>Actual Units</a:t>
            </a:r>
          </a:p>
        </p:txBody>
      </p:sp>
      <p:cxnSp>
        <p:nvCxnSpPr>
          <p:cNvPr id="16" name="Straight Arrow Connector 15"/>
          <p:cNvCxnSpPr>
            <a:stCxn id="11" idx="1"/>
            <a:endCxn id="12" idx="1"/>
          </p:cNvCxnSpPr>
          <p:nvPr/>
        </p:nvCxnSpPr>
        <p:spPr bwMode="auto">
          <a:xfrm>
            <a:off x="2264569" y="1467038"/>
            <a:ext cx="0" cy="264319"/>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17" name="Rounded Rectangle 16"/>
          <p:cNvSpPr/>
          <p:nvPr/>
        </p:nvSpPr>
        <p:spPr bwMode="auto">
          <a:xfrm>
            <a:off x="1934766" y="3931632"/>
            <a:ext cx="5257800" cy="602456"/>
          </a:xfrm>
          <a:prstGeom prst="roundRect">
            <a:avLst/>
          </a:prstGeom>
          <a:gradFill flip="none" rotWithShape="1">
            <a:gsLst>
              <a:gs pos="0">
                <a:srgbClr val="395AB2"/>
              </a:gs>
              <a:gs pos="99000">
                <a:schemeClr val="accent1">
                  <a:lumMod val="90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tIns="0" anchor="ctr"/>
          <a:lstStyle/>
          <a:p>
            <a:pPr algn="ctr">
              <a:defRPr/>
            </a:pPr>
            <a:r>
              <a:rPr lang="en-US" sz="2400" b="1" dirty="0">
                <a:solidFill>
                  <a:schemeClr val="accent3"/>
                </a:solidFill>
                <a:latin typeface="+mj-lt"/>
                <a:ea typeface="ＭＳ Ｐゴシック" pitchFamily="34" charset="-128"/>
              </a:rPr>
              <a:t>Known Elasticity = Known Impact</a:t>
            </a:r>
          </a:p>
        </p:txBody>
      </p:sp>
      <p:sp>
        <p:nvSpPr>
          <p:cNvPr id="18" name="Rounded Rectangle 17"/>
          <p:cNvSpPr/>
          <p:nvPr/>
        </p:nvSpPr>
        <p:spPr bwMode="auto">
          <a:xfrm>
            <a:off x="5468542" y="951498"/>
            <a:ext cx="2189559" cy="127873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r>
              <a:rPr lang="en-US" sz="1650" b="1" kern="0" dirty="0">
                <a:solidFill>
                  <a:srgbClr val="14246C"/>
                </a:solidFill>
                <a:latin typeface="Century Gothic"/>
                <a:ea typeface="ＭＳ Ｐゴシック"/>
              </a:rPr>
              <a:t>All variables are known during the measurement period</a:t>
            </a:r>
          </a:p>
        </p:txBody>
      </p:sp>
      <p:sp>
        <p:nvSpPr>
          <p:cNvPr id="39" name="Rounded Rectangle 38"/>
          <p:cNvSpPr/>
          <p:nvPr/>
        </p:nvSpPr>
        <p:spPr bwMode="auto">
          <a:xfrm>
            <a:off x="1766889" y="2411204"/>
            <a:ext cx="2189560" cy="127873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r>
              <a:rPr lang="en-US" sz="1650" b="1" kern="0" dirty="0">
                <a:solidFill>
                  <a:srgbClr val="14246C"/>
                </a:solidFill>
                <a:latin typeface="Century Gothic"/>
                <a:ea typeface="ＭＳ Ｐゴシック"/>
              </a:rPr>
              <a:t>The elasticity value related to the actual price change is known</a:t>
            </a:r>
          </a:p>
        </p:txBody>
      </p:sp>
      <p:sp>
        <p:nvSpPr>
          <p:cNvPr id="60" name="Rounded Rectangle 59"/>
          <p:cNvSpPr/>
          <p:nvPr/>
        </p:nvSpPr>
        <p:spPr bwMode="auto">
          <a:xfrm>
            <a:off x="4376723" y="2377838"/>
            <a:ext cx="2189559" cy="127873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r>
              <a:rPr lang="en-US" sz="1650" b="1" kern="0" dirty="0">
                <a:solidFill>
                  <a:srgbClr val="14246C"/>
                </a:solidFill>
                <a:latin typeface="Century Gothic"/>
                <a:ea typeface="ＭＳ Ｐゴシック"/>
              </a:rPr>
              <a:t>Baseline value is calculated at time of measurement --backwards</a:t>
            </a:r>
          </a:p>
        </p:txBody>
      </p:sp>
      <p:sp>
        <p:nvSpPr>
          <p:cNvPr id="4" name="Slide Number Placeholder 3">
            <a:extLst>
              <a:ext uri="{FF2B5EF4-FFF2-40B4-BE49-F238E27FC236}">
                <a16:creationId xmlns:a16="http://schemas.microsoft.com/office/drawing/2014/main" id="{C7B16CAA-85CC-4D36-B735-4A1B795254A9}"/>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z="800">
                <a:solidFill>
                  <a:srgbClr val="FFFFFF"/>
                </a:solidFill>
                <a:latin typeface="Arial"/>
                <a:cs typeface="Arial"/>
              </a:rPr>
              <a:pPr/>
              <a:t>38</a:t>
            </a:fld>
            <a:endParaRPr lang="en-US" sz="800" dirty="0">
              <a:solidFill>
                <a:srgbClr val="FFFFFF"/>
              </a:solidFill>
              <a:latin typeface="Arial"/>
              <a:cs typeface="Arial"/>
            </a:endParaRPr>
          </a:p>
        </p:txBody>
      </p:sp>
    </p:spTree>
    <p:extLst>
      <p:ext uri="{BB962C8B-B14F-4D97-AF65-F5344CB8AC3E}">
        <p14:creationId xmlns:p14="http://schemas.microsoft.com/office/powerpoint/2010/main" val="36470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Appendix: Suspect Data</a:t>
            </a:r>
            <a:endParaRPr lang="en-US" sz="2700" dirty="0">
              <a:solidFill>
                <a:srgbClr val="C00000"/>
              </a:solidFill>
            </a:endParaRPr>
          </a:p>
        </p:txBody>
      </p:sp>
      <p:pic>
        <p:nvPicPr>
          <p:cNvPr id="5" name="Picture 4"/>
          <p:cNvPicPr>
            <a:picLocks noChangeAspect="1"/>
          </p:cNvPicPr>
          <p:nvPr/>
        </p:nvPicPr>
        <p:blipFill>
          <a:blip r:embed="rId3"/>
          <a:stretch>
            <a:fillRect/>
          </a:stretch>
        </p:blipFill>
        <p:spPr>
          <a:xfrm>
            <a:off x="2473547" y="1439199"/>
            <a:ext cx="3836767" cy="1929409"/>
          </a:xfrm>
          <a:prstGeom prst="rect">
            <a:avLst/>
          </a:prstGeom>
        </p:spPr>
      </p:pic>
      <p:sp>
        <p:nvSpPr>
          <p:cNvPr id="2" name="Rectangle 1"/>
          <p:cNvSpPr/>
          <p:nvPr/>
        </p:nvSpPr>
        <p:spPr>
          <a:xfrm>
            <a:off x="649510" y="3546468"/>
            <a:ext cx="8194454" cy="1044517"/>
          </a:xfrm>
          <a:prstGeom prst="rect">
            <a:avLst/>
          </a:prstGeom>
        </p:spPr>
        <p:txBody>
          <a:bodyPr wrap="square">
            <a:spAutoFit/>
          </a:bodyPr>
          <a:lstStyle/>
          <a:p>
            <a:pPr marL="214308" indent="-214308">
              <a:lnSpc>
                <a:spcPct val="150000"/>
              </a:lnSpc>
              <a:buSzPts val="1000"/>
              <a:buFont typeface="+mj-lt"/>
              <a:buAutoNum type="arabicPeriod"/>
              <a:tabLst>
                <a:tab pos="685783" algn="l"/>
              </a:tabLst>
            </a:pPr>
            <a:r>
              <a:rPr lang="en-US" sz="825" dirty="0">
                <a:latin typeface="+mj-lt"/>
                <a:ea typeface="Calibri" panose="020F0502020204030204" pitchFamily="34" charset="0"/>
                <a:cs typeface="Times New Roman" panose="02020603050405020304" pitchFamily="18" charset="0"/>
              </a:rPr>
              <a:t>Unit Cost Mismatch 					</a:t>
            </a:r>
            <a:r>
              <a:rPr lang="en-US" sz="825"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825" dirty="0">
                <a:latin typeface="+mj-lt"/>
                <a:ea typeface="Calibri" panose="020F0502020204030204" pitchFamily="34" charset="0"/>
                <a:cs typeface="Times New Roman" panose="02020603050405020304" pitchFamily="18" charset="0"/>
              </a:rPr>
              <a:t> Unit Cost Mismatch between </a:t>
            </a:r>
            <a:r>
              <a:rPr lang="en-US" sz="825" dirty="0" err="1">
                <a:latin typeface="+mj-lt"/>
                <a:ea typeface="Calibri" panose="020F0502020204030204" pitchFamily="34" charset="0"/>
                <a:cs typeface="Times New Roman" panose="02020603050405020304" pitchFamily="18" charset="0"/>
              </a:rPr>
              <a:t>Client.Sales</a:t>
            </a:r>
            <a:r>
              <a:rPr lang="en-US" sz="825" dirty="0">
                <a:latin typeface="+mj-lt"/>
                <a:ea typeface="Calibri" panose="020F0502020204030204" pitchFamily="34" charset="0"/>
                <a:cs typeface="Times New Roman" panose="02020603050405020304" pitchFamily="18" charset="0"/>
              </a:rPr>
              <a:t> and </a:t>
            </a:r>
            <a:r>
              <a:rPr lang="en-US" sz="825" dirty="0" err="1">
                <a:latin typeface="+mj-lt"/>
                <a:ea typeface="Calibri" panose="020F0502020204030204" pitchFamily="34" charset="0"/>
                <a:cs typeface="Times New Roman" panose="02020603050405020304" pitchFamily="18" charset="0"/>
              </a:rPr>
              <a:t>Client.PriceCostPrimaryVendorHistory</a:t>
            </a:r>
            <a:endParaRPr lang="en-US" sz="825" dirty="0">
              <a:latin typeface="+mj-lt"/>
              <a:ea typeface="Calibri" panose="020F0502020204030204" pitchFamily="34" charset="0"/>
              <a:cs typeface="Times New Roman" panose="02020603050405020304" pitchFamily="18" charset="0"/>
            </a:endParaRPr>
          </a:p>
          <a:p>
            <a:pPr marL="214308" indent="-214308">
              <a:lnSpc>
                <a:spcPct val="150000"/>
              </a:lnSpc>
              <a:buSzPts val="1000"/>
              <a:buFont typeface="+mj-lt"/>
              <a:buAutoNum type="arabicPeriod"/>
              <a:tabLst>
                <a:tab pos="685783" algn="l"/>
              </a:tabLst>
            </a:pPr>
            <a:r>
              <a:rPr lang="en-US" sz="825" dirty="0" err="1">
                <a:latin typeface="+mj-lt"/>
                <a:ea typeface="Calibri" panose="020F0502020204030204" pitchFamily="34" charset="0"/>
                <a:cs typeface="Times New Roman" panose="02020603050405020304" pitchFamily="18" charset="0"/>
              </a:rPr>
              <a:t>UnitPrice</a:t>
            </a:r>
            <a:r>
              <a:rPr lang="en-US" sz="825" dirty="0">
                <a:latin typeface="+mj-lt"/>
                <a:ea typeface="Calibri" panose="020F0502020204030204" pitchFamily="34" charset="0"/>
                <a:cs typeface="Times New Roman" panose="02020603050405020304" pitchFamily="18" charset="0"/>
              </a:rPr>
              <a:t> mismatch 					</a:t>
            </a:r>
            <a:r>
              <a:rPr lang="en-US" sz="825"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825" dirty="0">
                <a:latin typeface="+mj-lt"/>
                <a:ea typeface="Calibri" panose="020F0502020204030204" pitchFamily="34" charset="0"/>
                <a:cs typeface="Times New Roman" panose="02020603050405020304" pitchFamily="18" charset="0"/>
              </a:rPr>
              <a:t> Unit Price Mismatch between </a:t>
            </a:r>
            <a:r>
              <a:rPr lang="en-US" sz="825" dirty="0" err="1">
                <a:latin typeface="+mj-lt"/>
                <a:ea typeface="Calibri" panose="020F0502020204030204" pitchFamily="34" charset="0"/>
                <a:cs typeface="Times New Roman" panose="02020603050405020304" pitchFamily="18" charset="0"/>
              </a:rPr>
              <a:t>Client.Sales</a:t>
            </a:r>
            <a:r>
              <a:rPr lang="en-US" sz="825" dirty="0">
                <a:latin typeface="+mj-lt"/>
                <a:ea typeface="Calibri" panose="020F0502020204030204" pitchFamily="34" charset="0"/>
                <a:cs typeface="Times New Roman" panose="02020603050405020304" pitchFamily="18" charset="0"/>
              </a:rPr>
              <a:t> and </a:t>
            </a:r>
            <a:r>
              <a:rPr lang="en-US" sz="825" dirty="0" err="1">
                <a:latin typeface="+mj-lt"/>
                <a:ea typeface="Calibri" panose="020F0502020204030204" pitchFamily="34" charset="0"/>
                <a:cs typeface="Times New Roman" panose="02020603050405020304" pitchFamily="18" charset="0"/>
              </a:rPr>
              <a:t>Client.PriceCostPrimaryVendorHistory</a:t>
            </a:r>
            <a:endParaRPr lang="en-US" sz="825" dirty="0">
              <a:latin typeface="+mj-lt"/>
              <a:ea typeface="Calibri" panose="020F0502020204030204" pitchFamily="34" charset="0"/>
              <a:cs typeface="Times New Roman" panose="02020603050405020304" pitchFamily="18" charset="0"/>
            </a:endParaRPr>
          </a:p>
          <a:p>
            <a:pPr marL="214308" indent="-214308">
              <a:lnSpc>
                <a:spcPct val="150000"/>
              </a:lnSpc>
              <a:buSzPts val="1000"/>
              <a:buFont typeface="+mj-lt"/>
              <a:buAutoNum type="arabicPeriod"/>
              <a:tabLst>
                <a:tab pos="685783" algn="l"/>
              </a:tabLst>
            </a:pPr>
            <a:r>
              <a:rPr lang="en-US" sz="825" dirty="0">
                <a:latin typeface="+mj-lt"/>
                <a:ea typeface="Calibri" panose="020F0502020204030204" pitchFamily="34" charset="0"/>
                <a:cs typeface="Times New Roman" panose="02020603050405020304" pitchFamily="18" charset="0"/>
              </a:rPr>
              <a:t>Penny Price in Sales 		 			</a:t>
            </a:r>
            <a:r>
              <a:rPr lang="en-US" sz="825"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825" dirty="0">
                <a:latin typeface="+mj-lt"/>
                <a:ea typeface="Calibri" panose="020F0502020204030204" pitchFamily="34" charset="0"/>
                <a:cs typeface="Times New Roman" panose="02020603050405020304" pitchFamily="18" charset="0"/>
              </a:rPr>
              <a:t> Penny Price in </a:t>
            </a:r>
            <a:r>
              <a:rPr lang="en-US" sz="825" dirty="0" err="1">
                <a:latin typeface="+mj-lt"/>
                <a:ea typeface="Calibri" panose="020F0502020204030204" pitchFamily="34" charset="0"/>
                <a:cs typeface="Times New Roman" panose="02020603050405020304" pitchFamily="18" charset="0"/>
              </a:rPr>
              <a:t>Client.PriceCostPrimaryVendorHistory</a:t>
            </a:r>
            <a:endParaRPr lang="en-US" sz="825" dirty="0">
              <a:latin typeface="+mj-lt"/>
              <a:ea typeface="Calibri" panose="020F0502020204030204" pitchFamily="34" charset="0"/>
              <a:cs typeface="Times New Roman" panose="02020603050405020304" pitchFamily="18" charset="0"/>
            </a:endParaRPr>
          </a:p>
          <a:p>
            <a:pPr marL="214308" indent="-214308">
              <a:lnSpc>
                <a:spcPct val="150000"/>
              </a:lnSpc>
              <a:buSzPts val="1000"/>
              <a:buFont typeface="+mj-lt"/>
              <a:buAutoNum type="arabicPeriod"/>
              <a:tabLst>
                <a:tab pos="685783" algn="l"/>
              </a:tabLst>
            </a:pPr>
            <a:r>
              <a:rPr lang="en-US" sz="825" dirty="0">
                <a:latin typeface="+mj-lt"/>
                <a:ea typeface="Calibri" panose="020F0502020204030204" pitchFamily="34" charset="0"/>
                <a:cs typeface="Times New Roman" panose="02020603050405020304" pitchFamily="18" charset="0"/>
              </a:rPr>
              <a:t>Pricing Lift Quantity is greater in magnitude than Actual Quantity 		</a:t>
            </a:r>
            <a:r>
              <a:rPr lang="en-US" sz="825"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825" dirty="0">
                <a:latin typeface="+mj-lt"/>
                <a:ea typeface="Calibri" panose="020F0502020204030204" pitchFamily="34" charset="0"/>
                <a:cs typeface="Times New Roman" panose="02020603050405020304" pitchFamily="18" charset="0"/>
              </a:rPr>
              <a:t> Rows where ABS(</a:t>
            </a:r>
            <a:r>
              <a:rPr lang="en-US" sz="825" dirty="0" err="1">
                <a:latin typeface="+mj-lt"/>
                <a:ea typeface="Calibri" panose="020F0502020204030204" pitchFamily="34" charset="0"/>
                <a:cs typeface="Times New Roman" panose="02020603050405020304" pitchFamily="18" charset="0"/>
              </a:rPr>
              <a:t>PricingLiftQuantity</a:t>
            </a:r>
            <a:r>
              <a:rPr lang="en-US" sz="825" dirty="0">
                <a:latin typeface="+mj-lt"/>
                <a:ea typeface="Calibri" panose="020F0502020204030204" pitchFamily="34" charset="0"/>
                <a:cs typeface="Times New Roman" panose="02020603050405020304" pitchFamily="18" charset="0"/>
              </a:rPr>
              <a:t>) are greater than the Sales Quantity</a:t>
            </a:r>
          </a:p>
          <a:p>
            <a:pPr marL="214308" indent="-214308">
              <a:lnSpc>
                <a:spcPct val="150000"/>
              </a:lnSpc>
              <a:buSzPts val="1000"/>
              <a:buFont typeface="+mj-lt"/>
              <a:buAutoNum type="arabicPeriod"/>
              <a:tabLst>
                <a:tab pos="685783" algn="l"/>
              </a:tabLst>
            </a:pPr>
            <a:r>
              <a:rPr lang="en-US" sz="825" dirty="0">
                <a:latin typeface="+mj-lt"/>
                <a:ea typeface="Times New Roman" panose="02020603050405020304" pitchFamily="18" charset="0"/>
                <a:cs typeface="Times New Roman" panose="02020603050405020304" pitchFamily="18" charset="0"/>
              </a:rPr>
              <a:t>Pricing Lift Revenue is greater in magnitude than Actual Revenue 		</a:t>
            </a:r>
            <a:r>
              <a:rPr lang="en-US" sz="825" dirty="0">
                <a:latin typeface="+mj-lt"/>
                <a:ea typeface="Times New Roman" panose="02020603050405020304" pitchFamily="18" charset="0"/>
                <a:cs typeface="Times New Roman" panose="02020603050405020304" pitchFamily="18" charset="0"/>
                <a:sym typeface="Wingdings" panose="05000000000000000000" pitchFamily="2" charset="2"/>
              </a:rPr>
              <a:t></a:t>
            </a:r>
            <a:r>
              <a:rPr lang="en-US" sz="825" dirty="0">
                <a:latin typeface="+mj-lt"/>
                <a:ea typeface="Times New Roman" panose="02020603050405020304" pitchFamily="18" charset="0"/>
                <a:cs typeface="Times New Roman" panose="02020603050405020304" pitchFamily="18" charset="0"/>
              </a:rPr>
              <a:t> Rows where ABS(</a:t>
            </a:r>
            <a:r>
              <a:rPr lang="en-US" sz="825" dirty="0" err="1">
                <a:latin typeface="+mj-lt"/>
                <a:ea typeface="Times New Roman" panose="02020603050405020304" pitchFamily="18" charset="0"/>
                <a:cs typeface="Times New Roman" panose="02020603050405020304" pitchFamily="18" charset="0"/>
              </a:rPr>
              <a:t>PricingLiftRevenue</a:t>
            </a:r>
            <a:r>
              <a:rPr lang="en-US" sz="825" dirty="0">
                <a:latin typeface="+mj-lt"/>
                <a:ea typeface="Times New Roman" panose="02020603050405020304" pitchFamily="18" charset="0"/>
                <a:cs typeface="Times New Roman" panose="02020603050405020304" pitchFamily="18" charset="0"/>
              </a:rPr>
              <a:t>) are greater than the Sales Revenue</a:t>
            </a:r>
            <a:endParaRPr lang="en-US" sz="825" dirty="0">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7BD943A-6564-43D8-B174-B634BDEFA575}"/>
              </a:ext>
            </a:extLst>
          </p:cNvPr>
          <p:cNvSpPr txBox="1"/>
          <p:nvPr/>
        </p:nvSpPr>
        <p:spPr>
          <a:xfrm>
            <a:off x="1880419" y="1165603"/>
            <a:ext cx="1865671" cy="369332"/>
          </a:xfrm>
          <a:prstGeom prst="rect">
            <a:avLst/>
          </a:prstGeom>
          <a:noFill/>
        </p:spPr>
        <p:txBody>
          <a:bodyPr wrap="square" rtlCol="0">
            <a:spAutoFit/>
          </a:bodyPr>
          <a:lstStyle/>
          <a:p>
            <a:r>
              <a:rPr lang="en-US" u="sng" dirty="0">
                <a:solidFill>
                  <a:srgbClr val="435464"/>
                </a:solidFill>
              </a:rPr>
              <a:t>Example data</a:t>
            </a:r>
          </a:p>
        </p:txBody>
      </p:sp>
      <p:sp>
        <p:nvSpPr>
          <p:cNvPr id="6" name="Slide Number Placeholder 5">
            <a:extLst>
              <a:ext uri="{FF2B5EF4-FFF2-40B4-BE49-F238E27FC236}">
                <a16:creationId xmlns:a16="http://schemas.microsoft.com/office/drawing/2014/main" id="{1E91F1A5-C420-4A7E-AE5E-747E1EBBA446}"/>
              </a:ext>
            </a:extLst>
          </p:cNvPr>
          <p:cNvSpPr>
            <a:spLocks noGrp="1"/>
          </p:cNvSpPr>
          <p:nvPr>
            <p:ph type="sldNum" sz="quarter" idx="4294967295"/>
          </p:nvPr>
        </p:nvSpPr>
        <p:spPr>
          <a:xfrm>
            <a:off x="8763171" y="4687264"/>
            <a:ext cx="345594" cy="345594"/>
          </a:xfrm>
          <a:prstGeom prst="rect">
            <a:avLst/>
          </a:prstGeom>
        </p:spPr>
        <p:txBody>
          <a:bodyPr/>
          <a:lstStyle/>
          <a:p>
            <a:fld id="{ADEEA8EE-C9D4-DD48-B00D-931649C92A4D}" type="slidenum">
              <a:rPr lang="en-US" sz="800">
                <a:solidFill>
                  <a:srgbClr val="FFFFFF"/>
                </a:solidFill>
                <a:latin typeface="Arial"/>
                <a:cs typeface="Arial"/>
              </a:rPr>
              <a:pPr/>
              <a:t>39</a:t>
            </a:fld>
            <a:endParaRPr lang="en-US" sz="800" dirty="0">
              <a:solidFill>
                <a:srgbClr val="FFFFFF"/>
              </a:solidFill>
              <a:latin typeface="Arial"/>
              <a:cs typeface="Arial"/>
            </a:endParaRPr>
          </a:p>
        </p:txBody>
      </p:sp>
    </p:spTree>
    <p:extLst>
      <p:ext uri="{BB962C8B-B14F-4D97-AF65-F5344CB8AC3E}">
        <p14:creationId xmlns:p14="http://schemas.microsoft.com/office/powerpoint/2010/main" val="386320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Accessing Reporting</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All users can open reporting from portal header tabs</a:t>
            </a:r>
          </a:p>
        </p:txBody>
      </p:sp>
      <p:pic>
        <p:nvPicPr>
          <p:cNvPr id="8" name="Picture 7">
            <a:extLst>
              <a:ext uri="{FF2B5EF4-FFF2-40B4-BE49-F238E27FC236}">
                <a16:creationId xmlns:a16="http://schemas.microsoft.com/office/drawing/2014/main" id="{8394A24C-1ECA-490E-AC96-43BC573DB818}"/>
              </a:ext>
            </a:extLst>
          </p:cNvPr>
          <p:cNvPicPr>
            <a:picLocks noChangeAspect="1"/>
          </p:cNvPicPr>
          <p:nvPr/>
        </p:nvPicPr>
        <p:blipFill>
          <a:blip r:embed="rId2"/>
          <a:stretch>
            <a:fillRect/>
          </a:stretch>
        </p:blipFill>
        <p:spPr>
          <a:xfrm>
            <a:off x="347212" y="1570894"/>
            <a:ext cx="7543800" cy="1119602"/>
          </a:xfrm>
          <a:prstGeom prst="rect">
            <a:avLst/>
          </a:prstGeom>
        </p:spPr>
      </p:pic>
      <p:pic>
        <p:nvPicPr>
          <p:cNvPr id="11" name="Picture 10">
            <a:extLst>
              <a:ext uri="{FF2B5EF4-FFF2-40B4-BE49-F238E27FC236}">
                <a16:creationId xmlns:a16="http://schemas.microsoft.com/office/drawing/2014/main" id="{B3C05137-760B-4BB5-9667-95F611EDA6E3}"/>
              </a:ext>
            </a:extLst>
          </p:cNvPr>
          <p:cNvPicPr>
            <a:picLocks noChangeAspect="1"/>
          </p:cNvPicPr>
          <p:nvPr/>
        </p:nvPicPr>
        <p:blipFill>
          <a:blip r:embed="rId3"/>
          <a:stretch>
            <a:fillRect/>
          </a:stretch>
        </p:blipFill>
        <p:spPr>
          <a:xfrm>
            <a:off x="2070847" y="3138377"/>
            <a:ext cx="6575612" cy="1362011"/>
          </a:xfrm>
          <a:prstGeom prst="rect">
            <a:avLst/>
          </a:prstGeom>
        </p:spPr>
      </p:pic>
      <p:sp>
        <p:nvSpPr>
          <p:cNvPr id="12" name="Arrow: Right 11">
            <a:extLst>
              <a:ext uri="{FF2B5EF4-FFF2-40B4-BE49-F238E27FC236}">
                <a16:creationId xmlns:a16="http://schemas.microsoft.com/office/drawing/2014/main" id="{CE1B1C2F-3A94-4AE1-9D86-35BEC95A4D12}"/>
              </a:ext>
            </a:extLst>
          </p:cNvPr>
          <p:cNvSpPr/>
          <p:nvPr/>
        </p:nvSpPr>
        <p:spPr>
          <a:xfrm rot="5400000">
            <a:off x="7178319" y="2753793"/>
            <a:ext cx="459611" cy="30955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92DC402-53F3-4396-963C-3B26A9B3C823}"/>
              </a:ext>
            </a:extLst>
          </p:cNvPr>
          <p:cNvSpPr txBox="1"/>
          <p:nvPr/>
        </p:nvSpPr>
        <p:spPr>
          <a:xfrm>
            <a:off x="2070847" y="2734842"/>
            <a:ext cx="4598894" cy="369332"/>
          </a:xfrm>
          <a:prstGeom prst="rect">
            <a:avLst/>
          </a:prstGeom>
          <a:noFill/>
        </p:spPr>
        <p:txBody>
          <a:bodyPr wrap="square" rtlCol="0">
            <a:spAutoFit/>
          </a:bodyPr>
          <a:lstStyle/>
          <a:p>
            <a:r>
              <a:rPr lang="en-GB" dirty="0">
                <a:solidFill>
                  <a:srgbClr val="435464"/>
                </a:solidFill>
              </a:rPr>
              <a:t>Open reporting in a new tab</a:t>
            </a:r>
          </a:p>
        </p:txBody>
      </p:sp>
      <p:sp>
        <p:nvSpPr>
          <p:cNvPr id="2" name="Slide Number Placeholder 1">
            <a:extLst>
              <a:ext uri="{FF2B5EF4-FFF2-40B4-BE49-F238E27FC236}">
                <a16:creationId xmlns:a16="http://schemas.microsoft.com/office/drawing/2014/main" id="{24C30B8B-6942-4B03-9D83-1B87468603FB}"/>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4</a:t>
            </a:fld>
            <a:endParaRPr lang="en-US" sz="800" dirty="0">
              <a:solidFill>
                <a:srgbClr val="FFFFFF"/>
              </a:solidFill>
              <a:latin typeface="Arial"/>
              <a:cs typeface="Arial"/>
            </a:endParaRPr>
          </a:p>
        </p:txBody>
      </p:sp>
    </p:spTree>
    <p:extLst>
      <p:ext uri="{BB962C8B-B14F-4D97-AF65-F5344CB8AC3E}">
        <p14:creationId xmlns:p14="http://schemas.microsoft.com/office/powerpoint/2010/main" val="3122425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p:txBody>
          <a:bodyPr/>
          <a:lstStyle/>
          <a:p>
            <a:r>
              <a:rPr lang="en-US" sz="1600" dirty="0"/>
              <a:t>Using a 3 week window this is how items would be captured to show that price changes exported are implemented in the stores.</a:t>
            </a:r>
          </a:p>
          <a:p>
            <a:pPr lvl="1"/>
            <a:r>
              <a:rPr lang="en-US" sz="1600" dirty="0"/>
              <a:t>The Gray item in week 7 would not be included in any implemented buckets because it was implemented after the 3 week window. This item would be categorized as “not implemented”</a:t>
            </a:r>
          </a:p>
          <a:p>
            <a:pPr lvl="1"/>
            <a:endParaRPr lang="en-US" sz="1600" dirty="0"/>
          </a:p>
          <a:p>
            <a:endParaRPr lang="en-US" sz="1600" dirty="0"/>
          </a:p>
        </p:txBody>
      </p:sp>
      <p:sp>
        <p:nvSpPr>
          <p:cNvPr id="5" name="Title 4"/>
          <p:cNvSpPr>
            <a:spLocks noGrp="1"/>
          </p:cNvSpPr>
          <p:nvPr>
            <p:ph type="title"/>
          </p:nvPr>
        </p:nvSpPr>
        <p:spPr/>
        <p:txBody>
          <a:bodyPr/>
          <a:lstStyle/>
          <a:p>
            <a:r>
              <a:rPr lang="en-US" dirty="0" err="1"/>
              <a:t>Appenxix</a:t>
            </a:r>
            <a:r>
              <a:rPr lang="en-US" dirty="0"/>
              <a:t>: Export Compliance</a:t>
            </a:r>
          </a:p>
        </p:txBody>
      </p:sp>
      <p:sp>
        <p:nvSpPr>
          <p:cNvPr id="8" name="Text Placeholder 7">
            <a:extLst>
              <a:ext uri="{FF2B5EF4-FFF2-40B4-BE49-F238E27FC236}">
                <a16:creationId xmlns:a16="http://schemas.microsoft.com/office/drawing/2014/main" id="{06C0C582-B2B2-9648-ACFD-A517EB354B43}"/>
              </a:ext>
            </a:extLst>
          </p:cNvPr>
          <p:cNvSpPr>
            <a:spLocks noGrp="1"/>
          </p:cNvSpPr>
          <p:nvPr>
            <p:ph type="body" idx="13"/>
          </p:nvPr>
        </p:nvSpPr>
        <p:spPr/>
        <p:txBody>
          <a:bodyPr/>
          <a:lstStyle/>
          <a:p>
            <a:r>
              <a:rPr lang="en-US" dirty="0"/>
              <a:t>3 Week window for Implemented Price Change</a:t>
            </a:r>
          </a:p>
        </p:txBody>
      </p:sp>
      <p:pic>
        <p:nvPicPr>
          <p:cNvPr id="6" name="Picture 5"/>
          <p:cNvPicPr>
            <a:picLocks noChangeAspect="1"/>
          </p:cNvPicPr>
          <p:nvPr/>
        </p:nvPicPr>
        <p:blipFill>
          <a:blip r:embed="rId2"/>
          <a:stretch>
            <a:fillRect/>
          </a:stretch>
        </p:blipFill>
        <p:spPr>
          <a:xfrm>
            <a:off x="1267326" y="2932168"/>
            <a:ext cx="6280486" cy="1602165"/>
          </a:xfrm>
          <a:prstGeom prst="rect">
            <a:avLst/>
          </a:prstGeom>
          <a:ln w="88900" cap="sq" cmpd="thickThin">
            <a:solidFill>
              <a:srgbClr val="000000"/>
            </a:solidFill>
            <a:prstDash val="solid"/>
            <a:miter lim="800000"/>
          </a:ln>
          <a:effectLst>
            <a:innerShdw blurRad="76200">
              <a:srgbClr val="000000"/>
            </a:innerShdw>
          </a:effectLst>
        </p:spPr>
      </p:pic>
      <p:sp>
        <p:nvSpPr>
          <p:cNvPr id="2" name="Slide Number Placeholder 1">
            <a:extLst>
              <a:ext uri="{FF2B5EF4-FFF2-40B4-BE49-F238E27FC236}">
                <a16:creationId xmlns:a16="http://schemas.microsoft.com/office/drawing/2014/main" id="{02029A6A-3445-44DA-B974-4E4E0188AA13}"/>
              </a:ext>
            </a:extLst>
          </p:cNvPr>
          <p:cNvSpPr>
            <a:spLocks noGrp="1"/>
          </p:cNvSpPr>
          <p:nvPr>
            <p:ph type="sldNum" sz="quarter" idx="4294967295"/>
          </p:nvPr>
        </p:nvSpPr>
        <p:spPr>
          <a:xfrm>
            <a:off x="8771638" y="4856597"/>
            <a:ext cx="345594" cy="345594"/>
          </a:xfrm>
          <a:prstGeom prst="rect">
            <a:avLst/>
          </a:prstGeom>
        </p:spPr>
        <p:txBody>
          <a:bodyPr/>
          <a:lstStyle/>
          <a:p>
            <a:fld id="{ADEEA8EE-C9D4-DD48-B00D-931649C92A4D}" type="slidenum">
              <a:rPr lang="en-US" sz="800">
                <a:solidFill>
                  <a:srgbClr val="FFFFFF"/>
                </a:solidFill>
                <a:latin typeface="Arial"/>
                <a:cs typeface="Arial"/>
              </a:rPr>
              <a:pPr/>
              <a:t>40</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453158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p:txBody>
          <a:bodyPr/>
          <a:lstStyle/>
          <a:p>
            <a:r>
              <a:rPr lang="en-GB" dirty="0">
                <a:solidFill>
                  <a:srgbClr val="41A0E5"/>
                </a:solidFill>
              </a:rPr>
              <a:t>Signing out correctly</a:t>
            </a:r>
          </a:p>
          <a:p>
            <a:r>
              <a:rPr lang="en-GB" dirty="0">
                <a:solidFill>
                  <a:srgbClr val="41A0E5"/>
                </a:solidFill>
              </a:rPr>
              <a:t>Pop ups required</a:t>
            </a:r>
          </a:p>
          <a:p>
            <a:r>
              <a:rPr lang="en-GB" dirty="0">
                <a:solidFill>
                  <a:srgbClr val="41A0E5"/>
                </a:solidFill>
              </a:rPr>
              <a:t>Customize Language</a:t>
            </a:r>
          </a:p>
          <a:p>
            <a:r>
              <a:rPr lang="en-GB" dirty="0">
                <a:solidFill>
                  <a:srgbClr val="41A0E5"/>
                </a:solidFill>
              </a:rPr>
              <a:t>Save to Excel</a:t>
            </a:r>
          </a:p>
          <a:p>
            <a:endParaRPr lang="en-US" dirty="0"/>
          </a:p>
        </p:txBody>
      </p:sp>
      <p:sp>
        <p:nvSpPr>
          <p:cNvPr id="3" name="Title 2"/>
          <p:cNvSpPr>
            <a:spLocks noGrp="1"/>
          </p:cNvSpPr>
          <p:nvPr>
            <p:ph type="title"/>
          </p:nvPr>
        </p:nvSpPr>
        <p:spPr/>
        <p:txBody>
          <a:bodyPr/>
          <a:lstStyle/>
          <a:p>
            <a:r>
              <a:rPr lang="en-US" dirty="0"/>
              <a:t>Hints &amp; Tips</a:t>
            </a:r>
          </a:p>
        </p:txBody>
      </p:sp>
      <p:sp>
        <p:nvSpPr>
          <p:cNvPr id="4" name="Slide Number Placeholder 3"/>
          <p:cNvSpPr>
            <a:spLocks noGrp="1"/>
          </p:cNvSpPr>
          <p:nvPr>
            <p:ph type="sldNum" sz="quarter" idx="10"/>
          </p:nvPr>
        </p:nvSpPr>
        <p:spPr/>
        <p:txBody>
          <a:bodyPr/>
          <a:lstStyle/>
          <a:p>
            <a:fld id="{ADEEA8EE-C9D4-DD48-B00D-931649C92A4D}" type="slidenum">
              <a:rPr lang="en-US" smtClean="0"/>
              <a:pPr/>
              <a:t>41</a:t>
            </a:fld>
            <a:endParaRPr lang="en-US" dirty="0"/>
          </a:p>
        </p:txBody>
      </p:sp>
    </p:spTree>
    <p:extLst>
      <p:ext uri="{BB962C8B-B14F-4D97-AF65-F5344CB8AC3E}">
        <p14:creationId xmlns:p14="http://schemas.microsoft.com/office/powerpoint/2010/main" val="1809474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a:xfrm>
            <a:off x="484094" y="1485971"/>
            <a:ext cx="3969294" cy="2976659"/>
          </a:xfrm>
        </p:spPr>
        <p:txBody>
          <a:bodyPr/>
          <a:lstStyle/>
          <a:p>
            <a:pPr marL="455600" indent="-342892">
              <a:buClr>
                <a:srgbClr val="999999"/>
              </a:buClr>
            </a:pPr>
            <a:r>
              <a:rPr lang="en-US" dirty="0">
                <a:solidFill>
                  <a:schemeClr val="bg1">
                    <a:lumMod val="50000"/>
                  </a:schemeClr>
                </a:solidFill>
              </a:rPr>
              <a:t>Always sign out of a session rather than close window</a:t>
            </a:r>
          </a:p>
          <a:p>
            <a:pPr marL="455600" indent="-342892">
              <a:buClr>
                <a:srgbClr val="999999"/>
              </a:buClr>
            </a:pPr>
            <a:endParaRPr lang="en-US" dirty="0">
              <a:solidFill>
                <a:schemeClr val="bg1">
                  <a:lumMod val="50000"/>
                </a:schemeClr>
              </a:solidFill>
            </a:endParaRPr>
          </a:p>
          <a:p>
            <a:pPr marL="455600" indent="-342892">
              <a:buClr>
                <a:srgbClr val="999999"/>
              </a:buClr>
            </a:pPr>
            <a:r>
              <a:rPr lang="en-US" dirty="0">
                <a:solidFill>
                  <a:schemeClr val="bg1">
                    <a:lumMod val="50000"/>
                  </a:schemeClr>
                </a:solidFill>
              </a:rPr>
              <a:t>Prevents account cache errors on next sign in</a:t>
            </a:r>
            <a:endParaRPr lang="en-GB" dirty="0"/>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Hints &amp; Tips</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Signing out correctly</a:t>
            </a:r>
          </a:p>
        </p:txBody>
      </p:sp>
      <p:pic>
        <p:nvPicPr>
          <p:cNvPr id="7" name="Picture 6">
            <a:extLst>
              <a:ext uri="{FF2B5EF4-FFF2-40B4-BE49-F238E27FC236}">
                <a16:creationId xmlns:a16="http://schemas.microsoft.com/office/drawing/2014/main" id="{471857E4-396E-4FF3-B13D-F43FABC02EC8}"/>
              </a:ext>
            </a:extLst>
          </p:cNvPr>
          <p:cNvPicPr>
            <a:picLocks noChangeAspect="1"/>
          </p:cNvPicPr>
          <p:nvPr/>
        </p:nvPicPr>
        <p:blipFill>
          <a:blip r:embed="rId2"/>
          <a:stretch>
            <a:fillRect/>
          </a:stretch>
        </p:blipFill>
        <p:spPr>
          <a:xfrm>
            <a:off x="5754395" y="539270"/>
            <a:ext cx="2650018" cy="4320682"/>
          </a:xfrm>
          <a:prstGeom prst="rect">
            <a:avLst/>
          </a:prstGeom>
        </p:spPr>
      </p:pic>
      <p:sp>
        <p:nvSpPr>
          <p:cNvPr id="6" name="Slide Number Placeholder 5">
            <a:extLst>
              <a:ext uri="{FF2B5EF4-FFF2-40B4-BE49-F238E27FC236}">
                <a16:creationId xmlns:a16="http://schemas.microsoft.com/office/drawing/2014/main" id="{33A7C579-FC6C-4CA8-B58E-1B210F8FFE28}"/>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42</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015580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p:txBody>
          <a:bodyPr/>
          <a:lstStyle/>
          <a:p>
            <a:pPr marL="455600" indent="-342892">
              <a:buClr>
                <a:srgbClr val="999999"/>
              </a:buClr>
            </a:pPr>
            <a:r>
              <a:rPr lang="en-US" dirty="0">
                <a:solidFill>
                  <a:schemeClr val="bg1">
                    <a:lumMod val="50000"/>
                  </a:schemeClr>
                </a:solidFill>
              </a:rPr>
              <a:t>Dashboards open in a new window</a:t>
            </a:r>
          </a:p>
          <a:p>
            <a:pPr marL="455600" indent="-342892">
              <a:buClr>
                <a:srgbClr val="999999"/>
              </a:buClr>
            </a:pPr>
            <a:r>
              <a:rPr lang="en-US" dirty="0">
                <a:solidFill>
                  <a:schemeClr val="bg1">
                    <a:lumMod val="50000"/>
                  </a:schemeClr>
                </a:solidFill>
              </a:rPr>
              <a:t>This requires pop ups to be ‘always allowed’ for this site</a:t>
            </a:r>
            <a:endParaRPr lang="en-GB" dirty="0"/>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Hints &amp; Tips</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Pop up blockers</a:t>
            </a:r>
          </a:p>
        </p:txBody>
      </p:sp>
      <p:pic>
        <p:nvPicPr>
          <p:cNvPr id="7" name="Picture 6">
            <a:extLst>
              <a:ext uri="{FF2B5EF4-FFF2-40B4-BE49-F238E27FC236}">
                <a16:creationId xmlns:a16="http://schemas.microsoft.com/office/drawing/2014/main" id="{131B33AA-2BC4-4155-BE2D-D2DC9FB6AE56}"/>
              </a:ext>
            </a:extLst>
          </p:cNvPr>
          <p:cNvPicPr>
            <a:picLocks noChangeAspect="1"/>
          </p:cNvPicPr>
          <p:nvPr/>
        </p:nvPicPr>
        <p:blipFill>
          <a:blip r:embed="rId2"/>
          <a:stretch>
            <a:fillRect/>
          </a:stretch>
        </p:blipFill>
        <p:spPr>
          <a:xfrm>
            <a:off x="685800" y="2571750"/>
            <a:ext cx="2590800" cy="800100"/>
          </a:xfrm>
          <a:prstGeom prst="rect">
            <a:avLst/>
          </a:prstGeom>
        </p:spPr>
      </p:pic>
      <p:pic>
        <p:nvPicPr>
          <p:cNvPr id="8" name="Picture 7">
            <a:extLst>
              <a:ext uri="{FF2B5EF4-FFF2-40B4-BE49-F238E27FC236}">
                <a16:creationId xmlns:a16="http://schemas.microsoft.com/office/drawing/2014/main" id="{662456E8-3BEB-4ED2-864B-968F8FD0C7F0}"/>
              </a:ext>
            </a:extLst>
          </p:cNvPr>
          <p:cNvPicPr>
            <a:picLocks noChangeAspect="1"/>
          </p:cNvPicPr>
          <p:nvPr/>
        </p:nvPicPr>
        <p:blipFill>
          <a:blip r:embed="rId3"/>
          <a:stretch>
            <a:fillRect/>
          </a:stretch>
        </p:blipFill>
        <p:spPr>
          <a:xfrm>
            <a:off x="1228725" y="3533785"/>
            <a:ext cx="4095750" cy="742950"/>
          </a:xfrm>
          <a:prstGeom prst="rect">
            <a:avLst/>
          </a:prstGeom>
        </p:spPr>
      </p:pic>
      <p:pic>
        <p:nvPicPr>
          <p:cNvPr id="9" name="Picture 8">
            <a:extLst>
              <a:ext uri="{FF2B5EF4-FFF2-40B4-BE49-F238E27FC236}">
                <a16:creationId xmlns:a16="http://schemas.microsoft.com/office/drawing/2014/main" id="{250F5E00-A4BF-4F04-89CD-93748E711261}"/>
              </a:ext>
            </a:extLst>
          </p:cNvPr>
          <p:cNvPicPr>
            <a:picLocks noChangeAspect="1"/>
          </p:cNvPicPr>
          <p:nvPr/>
        </p:nvPicPr>
        <p:blipFill>
          <a:blip r:embed="rId4"/>
          <a:stretch>
            <a:fillRect/>
          </a:stretch>
        </p:blipFill>
        <p:spPr>
          <a:xfrm>
            <a:off x="5438752" y="2462140"/>
            <a:ext cx="3292483" cy="2282569"/>
          </a:xfrm>
          <a:prstGeom prst="rect">
            <a:avLst/>
          </a:prstGeom>
        </p:spPr>
      </p:pic>
      <p:sp>
        <p:nvSpPr>
          <p:cNvPr id="6" name="Slide Number Placeholder 5">
            <a:extLst>
              <a:ext uri="{FF2B5EF4-FFF2-40B4-BE49-F238E27FC236}">
                <a16:creationId xmlns:a16="http://schemas.microsoft.com/office/drawing/2014/main" id="{F575A650-ED95-475B-9AD3-BDFDF0CE99AE}"/>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43</a:t>
            </a:fld>
            <a:endParaRPr lang="en-US" sz="800" dirty="0">
              <a:solidFill>
                <a:srgbClr val="FFFFFF"/>
              </a:solidFill>
              <a:latin typeface="Arial"/>
              <a:cs typeface="Arial"/>
            </a:endParaRPr>
          </a:p>
        </p:txBody>
      </p:sp>
    </p:spTree>
    <p:extLst>
      <p:ext uri="{BB962C8B-B14F-4D97-AF65-F5344CB8AC3E}">
        <p14:creationId xmlns:p14="http://schemas.microsoft.com/office/powerpoint/2010/main" val="858597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a:xfrm>
            <a:off x="347212" y="1462012"/>
            <a:ext cx="4829906" cy="2976659"/>
          </a:xfrm>
        </p:spPr>
        <p:txBody>
          <a:bodyPr/>
          <a:lstStyle/>
          <a:p>
            <a:pPr marL="455600" indent="-342892">
              <a:buClr>
                <a:srgbClr val="999999"/>
              </a:buClr>
            </a:pPr>
            <a:r>
              <a:rPr lang="en-US" dirty="0">
                <a:solidFill>
                  <a:schemeClr val="bg1">
                    <a:lumMod val="50000"/>
                  </a:schemeClr>
                </a:solidFill>
              </a:rPr>
              <a:t>Content of language and currency symbols can be customized within preferences</a:t>
            </a:r>
          </a:p>
          <a:p>
            <a:pPr marL="112709" indent="0">
              <a:buClr>
                <a:srgbClr val="999999"/>
              </a:buClr>
              <a:buNone/>
            </a:pPr>
            <a:endParaRPr lang="en-US" dirty="0">
              <a:solidFill>
                <a:schemeClr val="bg1">
                  <a:lumMod val="50000"/>
                </a:schemeClr>
              </a:solidFill>
            </a:endParaRPr>
          </a:p>
          <a:p>
            <a:pPr marL="455600" indent="-342892">
              <a:buClr>
                <a:srgbClr val="999999"/>
              </a:buClr>
            </a:pPr>
            <a:r>
              <a:rPr lang="en-US" dirty="0">
                <a:solidFill>
                  <a:schemeClr val="bg1">
                    <a:lumMod val="50000"/>
                  </a:schemeClr>
                </a:solidFill>
              </a:rPr>
              <a:t>This includes the Price change history tab and Units tab (PI Reports in base pricing) </a:t>
            </a:r>
            <a:endParaRPr lang="en-GB" dirty="0"/>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Hints &amp; Tips</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Customize content to local language</a:t>
            </a:r>
          </a:p>
        </p:txBody>
      </p:sp>
      <p:pic>
        <p:nvPicPr>
          <p:cNvPr id="7" name="Picture 6">
            <a:extLst>
              <a:ext uri="{FF2B5EF4-FFF2-40B4-BE49-F238E27FC236}">
                <a16:creationId xmlns:a16="http://schemas.microsoft.com/office/drawing/2014/main" id="{222DCA74-2ED8-4B24-A762-A2073D462609}"/>
              </a:ext>
            </a:extLst>
          </p:cNvPr>
          <p:cNvPicPr>
            <a:picLocks noChangeAspect="1"/>
          </p:cNvPicPr>
          <p:nvPr/>
        </p:nvPicPr>
        <p:blipFill>
          <a:blip r:embed="rId2"/>
          <a:stretch>
            <a:fillRect/>
          </a:stretch>
        </p:blipFill>
        <p:spPr>
          <a:xfrm>
            <a:off x="5675958" y="499276"/>
            <a:ext cx="3087214" cy="4438670"/>
          </a:xfrm>
          <a:prstGeom prst="rect">
            <a:avLst/>
          </a:prstGeom>
        </p:spPr>
      </p:pic>
      <p:sp>
        <p:nvSpPr>
          <p:cNvPr id="6" name="Slide Number Placeholder 5">
            <a:extLst>
              <a:ext uri="{FF2B5EF4-FFF2-40B4-BE49-F238E27FC236}">
                <a16:creationId xmlns:a16="http://schemas.microsoft.com/office/drawing/2014/main" id="{27809711-70DD-4D81-8124-2BCB9D075975}"/>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44</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572696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a:xfrm>
            <a:off x="347212" y="1462012"/>
            <a:ext cx="4829906" cy="2976659"/>
          </a:xfrm>
        </p:spPr>
        <p:txBody>
          <a:bodyPr/>
          <a:lstStyle/>
          <a:p>
            <a:pPr marL="455600" indent="-342892">
              <a:buClr>
                <a:srgbClr val="999999"/>
              </a:buClr>
            </a:pPr>
            <a:r>
              <a:rPr lang="en-US" dirty="0">
                <a:solidFill>
                  <a:schemeClr val="bg1">
                    <a:lumMod val="50000"/>
                  </a:schemeClr>
                </a:solidFill>
              </a:rPr>
              <a:t>Export data and graphs to excel</a:t>
            </a:r>
          </a:p>
          <a:p>
            <a:pPr marL="455600" indent="-342892">
              <a:buClr>
                <a:srgbClr val="999999"/>
              </a:buClr>
            </a:pPr>
            <a:endParaRPr lang="en-US" dirty="0">
              <a:solidFill>
                <a:schemeClr val="bg1">
                  <a:lumMod val="50000"/>
                </a:schemeClr>
              </a:solidFill>
            </a:endParaRPr>
          </a:p>
          <a:p>
            <a:pPr marL="455600" indent="-342892">
              <a:buClr>
                <a:srgbClr val="999999"/>
              </a:buClr>
            </a:pPr>
            <a:r>
              <a:rPr lang="en-US" dirty="0">
                <a:solidFill>
                  <a:schemeClr val="bg1">
                    <a:lumMod val="50000"/>
                  </a:schemeClr>
                </a:solidFill>
              </a:rPr>
              <a:t>Unhide tabs to see raw data behind graphs</a:t>
            </a:r>
            <a:endParaRPr lang="en-GB" dirty="0"/>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Hints &amp; Tips</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Save to excel for customized analysis</a:t>
            </a:r>
          </a:p>
        </p:txBody>
      </p:sp>
      <p:pic>
        <p:nvPicPr>
          <p:cNvPr id="6" name="Picture 5">
            <a:extLst>
              <a:ext uri="{FF2B5EF4-FFF2-40B4-BE49-F238E27FC236}">
                <a16:creationId xmlns:a16="http://schemas.microsoft.com/office/drawing/2014/main" id="{8241024A-88DE-4C7E-8ED5-DEE73400744E}"/>
              </a:ext>
            </a:extLst>
          </p:cNvPr>
          <p:cNvPicPr>
            <a:picLocks noChangeAspect="1"/>
          </p:cNvPicPr>
          <p:nvPr/>
        </p:nvPicPr>
        <p:blipFill>
          <a:blip r:embed="rId2"/>
          <a:stretch>
            <a:fillRect/>
          </a:stretch>
        </p:blipFill>
        <p:spPr>
          <a:xfrm>
            <a:off x="6259886" y="438170"/>
            <a:ext cx="2352675" cy="4000500"/>
          </a:xfrm>
          <a:prstGeom prst="rect">
            <a:avLst/>
          </a:prstGeom>
        </p:spPr>
      </p:pic>
      <p:sp>
        <p:nvSpPr>
          <p:cNvPr id="7" name="Slide Number Placeholder 6">
            <a:extLst>
              <a:ext uri="{FF2B5EF4-FFF2-40B4-BE49-F238E27FC236}">
                <a16:creationId xmlns:a16="http://schemas.microsoft.com/office/drawing/2014/main" id="{8F8C25AD-C434-4129-A113-B4EA07B7D410}"/>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45</a:t>
            </a:fld>
            <a:endParaRPr lang="en-US" sz="800" dirty="0">
              <a:solidFill>
                <a:srgbClr val="FFFFFF"/>
              </a:solidFill>
              <a:latin typeface="Arial"/>
              <a:cs typeface="Arial"/>
            </a:endParaRPr>
          </a:p>
        </p:txBody>
      </p:sp>
    </p:spTree>
    <p:extLst>
      <p:ext uri="{BB962C8B-B14F-4D97-AF65-F5344CB8AC3E}">
        <p14:creationId xmlns:p14="http://schemas.microsoft.com/office/powerpoint/2010/main" val="45229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Welcome Page</a:t>
            </a:r>
          </a:p>
        </p:txBody>
      </p:sp>
      <p:pic>
        <p:nvPicPr>
          <p:cNvPr id="7" name="Picture 6">
            <a:extLst>
              <a:ext uri="{FF2B5EF4-FFF2-40B4-BE49-F238E27FC236}">
                <a16:creationId xmlns:a16="http://schemas.microsoft.com/office/drawing/2014/main" id="{11D5E8F2-4516-4C00-A003-004504668290}"/>
              </a:ext>
            </a:extLst>
          </p:cNvPr>
          <p:cNvPicPr>
            <a:picLocks noChangeAspect="1"/>
          </p:cNvPicPr>
          <p:nvPr/>
        </p:nvPicPr>
        <p:blipFill>
          <a:blip r:embed="rId2"/>
          <a:stretch>
            <a:fillRect/>
          </a:stretch>
        </p:blipFill>
        <p:spPr>
          <a:xfrm>
            <a:off x="2933902" y="1009261"/>
            <a:ext cx="6416821" cy="3582333"/>
          </a:xfrm>
          <a:prstGeom prst="rect">
            <a:avLst/>
          </a:prstGeom>
        </p:spPr>
      </p:pic>
      <p:pic>
        <p:nvPicPr>
          <p:cNvPr id="12" name="Picture 11">
            <a:extLst>
              <a:ext uri="{FF2B5EF4-FFF2-40B4-BE49-F238E27FC236}">
                <a16:creationId xmlns:a16="http://schemas.microsoft.com/office/drawing/2014/main" id="{784B1A26-DABE-40A8-8A34-5AD3B05E8716}"/>
              </a:ext>
            </a:extLst>
          </p:cNvPr>
          <p:cNvPicPr>
            <a:picLocks noChangeAspect="1"/>
          </p:cNvPicPr>
          <p:nvPr/>
        </p:nvPicPr>
        <p:blipFill>
          <a:blip r:embed="rId3"/>
          <a:stretch>
            <a:fillRect/>
          </a:stretch>
        </p:blipFill>
        <p:spPr>
          <a:xfrm>
            <a:off x="1" y="1104800"/>
            <a:ext cx="2933901" cy="2933901"/>
          </a:xfrm>
          <a:prstGeom prst="rect">
            <a:avLst/>
          </a:prstGeom>
        </p:spPr>
      </p:pic>
      <p:sp>
        <p:nvSpPr>
          <p:cNvPr id="2" name="Slide Number Placeholder 1">
            <a:extLst>
              <a:ext uri="{FF2B5EF4-FFF2-40B4-BE49-F238E27FC236}">
                <a16:creationId xmlns:a16="http://schemas.microsoft.com/office/drawing/2014/main" id="{A76D4593-1255-4EDB-B878-2BCE3560E35D}"/>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5</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67466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a:xfrm>
            <a:off x="476591" y="1495700"/>
            <a:ext cx="3202812" cy="2976659"/>
          </a:xfrm>
        </p:spPr>
        <p:txBody>
          <a:bodyPr/>
          <a:lstStyle/>
          <a:p>
            <a:pPr marL="455600" indent="-342892">
              <a:buClr>
                <a:srgbClr val="999999"/>
              </a:buClr>
            </a:pPr>
            <a:r>
              <a:rPr lang="en-US" dirty="0">
                <a:solidFill>
                  <a:schemeClr val="bg1">
                    <a:lumMod val="50000"/>
                  </a:schemeClr>
                </a:solidFill>
              </a:rPr>
              <a:t>Detailed user guide and explanation of reports and methodology</a:t>
            </a:r>
            <a:endParaRPr lang="en-GB" dirty="0"/>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Help Guide</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Library of Information Available</a:t>
            </a:r>
          </a:p>
        </p:txBody>
      </p:sp>
      <p:pic>
        <p:nvPicPr>
          <p:cNvPr id="7" name="Picture 6">
            <a:extLst>
              <a:ext uri="{FF2B5EF4-FFF2-40B4-BE49-F238E27FC236}">
                <a16:creationId xmlns:a16="http://schemas.microsoft.com/office/drawing/2014/main" id="{2F5A83B0-95C6-44DC-81F7-82DFF047B2BC}"/>
              </a:ext>
            </a:extLst>
          </p:cNvPr>
          <p:cNvPicPr>
            <a:picLocks noChangeAspect="1"/>
          </p:cNvPicPr>
          <p:nvPr/>
        </p:nvPicPr>
        <p:blipFill>
          <a:blip r:embed="rId2"/>
          <a:stretch>
            <a:fillRect/>
          </a:stretch>
        </p:blipFill>
        <p:spPr>
          <a:xfrm>
            <a:off x="4572001" y="547267"/>
            <a:ext cx="4095409" cy="4077288"/>
          </a:xfrm>
          <a:prstGeom prst="rect">
            <a:avLst/>
          </a:prstGeom>
        </p:spPr>
      </p:pic>
      <p:sp>
        <p:nvSpPr>
          <p:cNvPr id="6" name="Slide Number Placeholder 5">
            <a:extLst>
              <a:ext uri="{FF2B5EF4-FFF2-40B4-BE49-F238E27FC236}">
                <a16:creationId xmlns:a16="http://schemas.microsoft.com/office/drawing/2014/main" id="{A11A12D1-C5E9-4C00-B965-6692A6BA5ACD}"/>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6</a:t>
            </a:fld>
            <a:endParaRPr lang="en-US" sz="800" dirty="0">
              <a:solidFill>
                <a:srgbClr val="FFFFFF"/>
              </a:solidFill>
              <a:latin typeface="Arial"/>
              <a:cs typeface="Arial"/>
            </a:endParaRPr>
          </a:p>
        </p:txBody>
      </p:sp>
    </p:spTree>
    <p:extLst>
      <p:ext uri="{BB962C8B-B14F-4D97-AF65-F5344CB8AC3E}">
        <p14:creationId xmlns:p14="http://schemas.microsoft.com/office/powerpoint/2010/main" val="68679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E0B9A-11F2-415E-B738-9402EAC2119E}"/>
              </a:ext>
            </a:extLst>
          </p:cNvPr>
          <p:cNvSpPr>
            <a:spLocks noGrp="1"/>
          </p:cNvSpPr>
          <p:nvPr>
            <p:ph idx="14"/>
          </p:nvPr>
        </p:nvSpPr>
        <p:spPr>
          <a:xfrm>
            <a:off x="347213" y="1462012"/>
            <a:ext cx="5838995" cy="2976659"/>
          </a:xfrm>
        </p:spPr>
        <p:txBody>
          <a:bodyPr>
            <a:normAutofit fontScale="92500"/>
          </a:bodyPr>
          <a:lstStyle/>
          <a:p>
            <a:pPr marL="455600" indent="-342892">
              <a:buClr>
                <a:srgbClr val="999999"/>
              </a:buClr>
            </a:pPr>
            <a:r>
              <a:rPr lang="en-US" dirty="0">
                <a:solidFill>
                  <a:schemeClr val="bg1">
                    <a:lumMod val="50000"/>
                  </a:schemeClr>
                </a:solidFill>
              </a:rPr>
              <a:t>Standard reports are in </a:t>
            </a:r>
          </a:p>
          <a:p>
            <a:pPr marL="112709" indent="0">
              <a:buClr>
                <a:srgbClr val="999999"/>
              </a:buClr>
              <a:buNone/>
            </a:pPr>
            <a:r>
              <a:rPr lang="en-US" dirty="0">
                <a:solidFill>
                  <a:schemeClr val="bg1">
                    <a:lumMod val="50000"/>
                  </a:schemeClr>
                </a:solidFill>
              </a:rPr>
              <a:t>	Team Content&gt; Performance Intelligence</a:t>
            </a:r>
          </a:p>
          <a:p>
            <a:pPr marL="112709" indent="0">
              <a:buClr>
                <a:srgbClr val="999999"/>
              </a:buClr>
              <a:buNone/>
            </a:pPr>
            <a:endParaRPr lang="en-US" dirty="0">
              <a:solidFill>
                <a:schemeClr val="bg1">
                  <a:lumMod val="50000"/>
                </a:schemeClr>
              </a:solidFill>
            </a:endParaRPr>
          </a:p>
          <a:p>
            <a:pPr marL="455600" indent="-342892">
              <a:buClr>
                <a:srgbClr val="999999"/>
              </a:buClr>
            </a:pPr>
            <a:r>
              <a:rPr lang="en-US" dirty="0">
                <a:solidFill>
                  <a:schemeClr val="bg1">
                    <a:lumMod val="50000"/>
                  </a:schemeClr>
                </a:solidFill>
              </a:rPr>
              <a:t>My content is for user saved views</a:t>
            </a:r>
          </a:p>
          <a:p>
            <a:pPr marL="455600" indent="-342892">
              <a:buClr>
                <a:srgbClr val="999999"/>
              </a:buClr>
            </a:pPr>
            <a:endParaRPr lang="en-US" dirty="0">
              <a:solidFill>
                <a:schemeClr val="bg1">
                  <a:lumMod val="50000"/>
                </a:schemeClr>
              </a:solidFill>
            </a:endParaRPr>
          </a:p>
          <a:p>
            <a:pPr marL="455600" indent="-342892">
              <a:buClr>
                <a:srgbClr val="999999"/>
              </a:buClr>
            </a:pPr>
            <a:r>
              <a:rPr lang="en-US" dirty="0">
                <a:solidFill>
                  <a:schemeClr val="bg1">
                    <a:lumMod val="50000"/>
                  </a:schemeClr>
                </a:solidFill>
              </a:rPr>
              <a:t>Team content&gt;Custom views for shared views</a:t>
            </a:r>
            <a:endParaRPr lang="en-GB" dirty="0"/>
          </a:p>
        </p:txBody>
      </p:sp>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Report Folders</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Default Reports Content</a:t>
            </a:r>
          </a:p>
        </p:txBody>
      </p:sp>
      <p:pic>
        <p:nvPicPr>
          <p:cNvPr id="7" name="Picture 6">
            <a:extLst>
              <a:ext uri="{FF2B5EF4-FFF2-40B4-BE49-F238E27FC236}">
                <a16:creationId xmlns:a16="http://schemas.microsoft.com/office/drawing/2014/main" id="{94F3F95E-74B4-4350-9586-E8B988198069}"/>
              </a:ext>
            </a:extLst>
          </p:cNvPr>
          <p:cNvPicPr>
            <a:picLocks noChangeAspect="1"/>
          </p:cNvPicPr>
          <p:nvPr/>
        </p:nvPicPr>
        <p:blipFill>
          <a:blip r:embed="rId2"/>
          <a:stretch>
            <a:fillRect/>
          </a:stretch>
        </p:blipFill>
        <p:spPr>
          <a:xfrm>
            <a:off x="6407134" y="1155283"/>
            <a:ext cx="2419350" cy="3028950"/>
          </a:xfrm>
          <a:prstGeom prst="rect">
            <a:avLst/>
          </a:prstGeom>
        </p:spPr>
      </p:pic>
      <p:sp>
        <p:nvSpPr>
          <p:cNvPr id="6" name="Slide Number Placeholder 5">
            <a:extLst>
              <a:ext uri="{FF2B5EF4-FFF2-40B4-BE49-F238E27FC236}">
                <a16:creationId xmlns:a16="http://schemas.microsoft.com/office/drawing/2014/main" id="{6E905819-BD4E-4813-AE16-30095A0281C2}"/>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7</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0986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E7CDD-FFFE-46AC-8376-42A59A5F150E}"/>
              </a:ext>
            </a:extLst>
          </p:cNvPr>
          <p:cNvSpPr>
            <a:spLocks noGrp="1"/>
          </p:cNvSpPr>
          <p:nvPr>
            <p:ph type="title"/>
          </p:nvPr>
        </p:nvSpPr>
        <p:spPr/>
        <p:txBody>
          <a:bodyPr/>
          <a:lstStyle/>
          <a:p>
            <a:r>
              <a:rPr lang="en-GB" dirty="0"/>
              <a:t>Running a report navigations</a:t>
            </a:r>
          </a:p>
        </p:txBody>
      </p:sp>
      <p:sp>
        <p:nvSpPr>
          <p:cNvPr id="4" name="Text Placeholder 3">
            <a:extLst>
              <a:ext uri="{FF2B5EF4-FFF2-40B4-BE49-F238E27FC236}">
                <a16:creationId xmlns:a16="http://schemas.microsoft.com/office/drawing/2014/main" id="{8C6570C2-8E19-4D27-B9E0-B4524D459183}"/>
              </a:ext>
            </a:extLst>
          </p:cNvPr>
          <p:cNvSpPr>
            <a:spLocks noGrp="1"/>
          </p:cNvSpPr>
          <p:nvPr>
            <p:ph type="body" idx="13"/>
          </p:nvPr>
        </p:nvSpPr>
        <p:spPr/>
        <p:txBody>
          <a:bodyPr/>
          <a:lstStyle/>
          <a:p>
            <a:r>
              <a:rPr lang="en-GB" dirty="0"/>
              <a:t>Prompts for criteria and filter selection</a:t>
            </a:r>
          </a:p>
        </p:txBody>
      </p:sp>
      <p:pic>
        <p:nvPicPr>
          <p:cNvPr id="10" name="Picture 9">
            <a:extLst>
              <a:ext uri="{FF2B5EF4-FFF2-40B4-BE49-F238E27FC236}">
                <a16:creationId xmlns:a16="http://schemas.microsoft.com/office/drawing/2014/main" id="{CD8430D7-B12F-441D-87C7-3A45F835D6CB}"/>
              </a:ext>
            </a:extLst>
          </p:cNvPr>
          <p:cNvPicPr>
            <a:picLocks noChangeAspect="1"/>
          </p:cNvPicPr>
          <p:nvPr/>
        </p:nvPicPr>
        <p:blipFill>
          <a:blip r:embed="rId2"/>
          <a:stretch>
            <a:fillRect/>
          </a:stretch>
        </p:blipFill>
        <p:spPr>
          <a:xfrm>
            <a:off x="174416" y="1492151"/>
            <a:ext cx="8761553" cy="2964297"/>
          </a:xfrm>
          <a:prstGeom prst="rect">
            <a:avLst/>
          </a:prstGeom>
        </p:spPr>
      </p:pic>
      <p:sp>
        <p:nvSpPr>
          <p:cNvPr id="2" name="Slide Number Placeholder 1">
            <a:extLst>
              <a:ext uri="{FF2B5EF4-FFF2-40B4-BE49-F238E27FC236}">
                <a16:creationId xmlns:a16="http://schemas.microsoft.com/office/drawing/2014/main" id="{5037335F-FFD6-488C-B03E-632F07057E41}"/>
              </a:ext>
            </a:extLst>
          </p:cNvPr>
          <p:cNvSpPr>
            <a:spLocks noGrp="1"/>
          </p:cNvSpPr>
          <p:nvPr>
            <p:ph type="sldNum" sz="quarter" idx="4294967295"/>
          </p:nvPr>
        </p:nvSpPr>
        <p:spPr>
          <a:xfrm>
            <a:off x="8771638" y="4856597"/>
            <a:ext cx="345594" cy="345594"/>
          </a:xfrm>
          <a:prstGeom prst="rect">
            <a:avLst/>
          </a:prstGeom>
        </p:spPr>
        <p:txBody>
          <a:bodyPr/>
          <a:lstStyle/>
          <a:p>
            <a:pPr algn="ctr"/>
            <a:fld id="{ADEEA8EE-C9D4-DD48-B00D-931649C92A4D}" type="slidenum">
              <a:rPr lang="en-US" sz="800">
                <a:solidFill>
                  <a:srgbClr val="FFFFFF"/>
                </a:solidFill>
                <a:latin typeface="Arial"/>
                <a:cs typeface="Arial"/>
              </a:rPr>
              <a:pPr algn="ctr"/>
              <a:t>8</a:t>
            </a:fld>
            <a:endParaRPr lang="en-US" sz="800" dirty="0">
              <a:solidFill>
                <a:srgbClr val="FFFFFF"/>
              </a:solidFill>
              <a:latin typeface="Arial"/>
              <a:cs typeface="Arial"/>
            </a:endParaRPr>
          </a:p>
        </p:txBody>
      </p:sp>
    </p:spTree>
    <p:extLst>
      <p:ext uri="{BB962C8B-B14F-4D97-AF65-F5344CB8AC3E}">
        <p14:creationId xmlns:p14="http://schemas.microsoft.com/office/powerpoint/2010/main" val="267405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189288" y="2132373"/>
            <a:ext cx="5108575" cy="1193800"/>
          </a:xfrm>
        </p:spPr>
        <p:txBody>
          <a:bodyPr>
            <a:normAutofit/>
          </a:bodyPr>
          <a:lstStyle/>
          <a:p>
            <a:r>
              <a:rPr lang="en-GB" dirty="0"/>
              <a:t>Performance Intelligence </a:t>
            </a:r>
          </a:p>
          <a:p>
            <a:r>
              <a:rPr lang="en-GB" dirty="0"/>
              <a:t>Dashboards </a:t>
            </a:r>
          </a:p>
          <a:p>
            <a:endParaRPr lang="en-US" dirty="0"/>
          </a:p>
        </p:txBody>
      </p:sp>
      <p:sp>
        <p:nvSpPr>
          <p:cNvPr id="4" name="Slide Number Placeholder 3"/>
          <p:cNvSpPr>
            <a:spLocks noGrp="1"/>
          </p:cNvSpPr>
          <p:nvPr>
            <p:ph type="sldNum" sz="quarter" idx="4"/>
          </p:nvPr>
        </p:nvSpPr>
        <p:spPr/>
        <p:txBody>
          <a:bodyPr/>
          <a:lstStyle/>
          <a:p>
            <a:fld id="{ADEEA8EE-C9D4-DD48-B00D-931649C92A4D}" type="slidenum">
              <a:rPr lang="en-US" smtClean="0"/>
              <a:pPr/>
              <a:t>9</a:t>
            </a:fld>
            <a:endParaRPr lang="en-US" dirty="0"/>
          </a:p>
        </p:txBody>
      </p:sp>
    </p:spTree>
    <p:extLst>
      <p:ext uri="{BB962C8B-B14F-4D97-AF65-F5344CB8AC3E}">
        <p14:creationId xmlns:p14="http://schemas.microsoft.com/office/powerpoint/2010/main" val="1610734392"/>
      </p:ext>
    </p:extLst>
  </p:cSld>
  <p:clrMapOvr>
    <a:masterClrMapping/>
  </p:clrMapOvr>
</p:sld>
</file>

<file path=ppt/theme/theme1.xml><?xml version="1.0" encoding="utf-8"?>
<a:theme xmlns:a="http://schemas.openxmlformats.org/drawingml/2006/main" name="Title Slides, Section Dividers &amp; Closing Slide">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theme>
</file>

<file path=ppt/theme/theme2.xml><?xml version="1.0" encoding="utf-8"?>
<a:theme xmlns:a="http://schemas.openxmlformats.org/drawingml/2006/main" name="Layout Slides">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extLst>
    <a:ext uri="{05A4C25C-085E-4340-85A3-A5531E510DB2}">
      <thm15:themeFamily xmlns:thm15="http://schemas.microsoft.com/office/thememl/2012/main" name="Revionics 2017" id="{6F5427B5-C5E0-FA42-9034-810E55DFA2F1}" vid="{56DBB155-8C11-A549-B582-E6121DF184F1}"/>
    </a:ext>
  </a:extLst>
</a:theme>
</file>

<file path=ppt/theme/theme3.xml><?xml version="1.0" encoding="utf-8"?>
<a:theme xmlns:a="http://schemas.openxmlformats.org/drawingml/2006/main" name="Revio">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extLst>
    <a:ext uri="{05A4C25C-085E-4340-85A3-A5531E510DB2}">
      <thm15:themeFamily xmlns:thm15="http://schemas.microsoft.com/office/thememl/2012/main" name="Revio" id="{F420E889-4087-462C-B4F5-3BC2752C231A}" vid="{4C6A72C1-94C5-4498-9B69-A2281B99E59F}"/>
    </a:ext>
  </a:extLst>
</a:theme>
</file>

<file path=ppt/theme/theme4.xml><?xml version="1.0" encoding="utf-8"?>
<a:theme xmlns:a="http://schemas.openxmlformats.org/drawingml/2006/main" name="1_Layout Slides">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extLst>
    <a:ext uri="{05A4C25C-085E-4340-85A3-A5531E510DB2}">
      <thm15:themeFamily xmlns:thm15="http://schemas.microsoft.com/office/thememl/2012/main" name="Revionics 2017" id="{6F5427B5-C5E0-FA42-9034-810E55DFA2F1}" vid="{56DBB155-8C11-A549-B582-E6121DF184F1}"/>
    </a:ext>
  </a:extLst>
</a:theme>
</file>

<file path=ppt/theme/theme5.xml><?xml version="1.0" encoding="utf-8"?>
<a:theme xmlns:a="http://schemas.openxmlformats.org/drawingml/2006/main" name="1_Revio">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extLst>
    <a:ext uri="{05A4C25C-085E-4340-85A3-A5531E510DB2}">
      <thm15:themeFamily xmlns:thm15="http://schemas.microsoft.com/office/thememl/2012/main" name="Revio" id="{F420E889-4087-462C-B4F5-3BC2752C231A}" vid="{4C6A72C1-94C5-4498-9B69-A2281B99E59F}"/>
    </a:ext>
  </a:extLst>
</a:theme>
</file>

<file path=ppt/theme/theme6.xml><?xml version="1.0" encoding="utf-8"?>
<a:theme xmlns:a="http://schemas.openxmlformats.org/drawingml/2006/main" name="2_revionics_ppt-0721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1405</Words>
  <Application>Microsoft Office PowerPoint</Application>
  <PresentationFormat>On-screen Show (16:9)</PresentationFormat>
  <Paragraphs>309</Paragraphs>
  <Slides>45</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45</vt:i4>
      </vt:variant>
    </vt:vector>
  </HeadingPairs>
  <TitlesOfParts>
    <vt:vector size="57" baseType="lpstr">
      <vt:lpstr>Arial</vt:lpstr>
      <vt:lpstr>Calibri</vt:lpstr>
      <vt:lpstr>Century Gothic</vt:lpstr>
      <vt:lpstr>Lucida Grande</vt:lpstr>
      <vt:lpstr>Segoe UI</vt:lpstr>
      <vt:lpstr>Segoe UI Semibold</vt:lpstr>
      <vt:lpstr>Title Slides, Section Dividers &amp; Closing Slide</vt:lpstr>
      <vt:lpstr>Layout Slides</vt:lpstr>
      <vt:lpstr>Revio</vt:lpstr>
      <vt:lpstr>1_Layout Slides</vt:lpstr>
      <vt:lpstr>1_Revio</vt:lpstr>
      <vt:lpstr>2_revionics_ppt-072114</vt:lpstr>
      <vt:lpstr>Revionics Reporting </vt:lpstr>
      <vt:lpstr>Agenda</vt:lpstr>
      <vt:lpstr>Navigation</vt:lpstr>
      <vt:lpstr>Accessing Reporting</vt:lpstr>
      <vt:lpstr>Welcome Page</vt:lpstr>
      <vt:lpstr>Help Guide</vt:lpstr>
      <vt:lpstr>Report Folders</vt:lpstr>
      <vt:lpstr>Running a report navigations</vt:lpstr>
      <vt:lpstr>PowerPoint Presentation</vt:lpstr>
      <vt:lpstr>Value Measurement by Strategy Dashboard </vt:lpstr>
      <vt:lpstr>Value Measurement by Strategy Dashboard </vt:lpstr>
      <vt:lpstr>Value Measurement by Strategy Dashboard </vt:lpstr>
      <vt:lpstr>Value Measurement by Strategy Dashboard </vt:lpstr>
      <vt:lpstr>PowerPoint Presentation</vt:lpstr>
      <vt:lpstr>Export Classification</vt:lpstr>
      <vt:lpstr>Export Compliance by Acceptance </vt:lpstr>
      <vt:lpstr>PowerPoint Presentation</vt:lpstr>
      <vt:lpstr>Scenario Explorer</vt:lpstr>
      <vt:lpstr>Scenario Summary Tab</vt:lpstr>
      <vt:lpstr>Pricing Module Impact Tab</vt:lpstr>
      <vt:lpstr>Price Change Impact Tab</vt:lpstr>
      <vt:lpstr>Price Constraint Impact Tab</vt:lpstr>
      <vt:lpstr>PowerPoint Presentation</vt:lpstr>
      <vt:lpstr>Value Measurement Methodology</vt:lpstr>
      <vt:lpstr>Segments for PLA</vt:lpstr>
      <vt:lpstr>Price Lift Analysis </vt:lpstr>
      <vt:lpstr>Segmented Price Lift Analysis </vt:lpstr>
      <vt:lpstr>Pricing Exceptions </vt:lpstr>
      <vt:lpstr>PowerPoint Presentation</vt:lpstr>
      <vt:lpstr>PowerPoint Presentation</vt:lpstr>
      <vt:lpstr>Value Measurement Dashboard</vt:lpstr>
      <vt:lpstr>Executive Summary Dashboard</vt:lpstr>
      <vt:lpstr>Executive Summary Dashboard</vt:lpstr>
      <vt:lpstr>Executive Summary Dashboard</vt:lpstr>
      <vt:lpstr>Pricing Decisions Dashboard</vt:lpstr>
      <vt:lpstr>Appendix: The PLA: Before the Price Change</vt:lpstr>
      <vt:lpstr>Appendix: The PLA After the Price Change</vt:lpstr>
      <vt:lpstr>Appendix: The PLA: Measuring a Forecast?</vt:lpstr>
      <vt:lpstr>Appendix: Suspect Data</vt:lpstr>
      <vt:lpstr>Appenxix: Export Compliance</vt:lpstr>
      <vt:lpstr>Hints &amp; Tips</vt:lpstr>
      <vt:lpstr>Hints &amp; Tips</vt:lpstr>
      <vt:lpstr>Hints &amp; Tips</vt:lpstr>
      <vt:lpstr>Hints &amp; Tips</vt:lpstr>
      <vt:lpstr>Hints &amp; Tips</vt:lpstr>
    </vt:vector>
  </TitlesOfParts>
  <Company>Creative B'stro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Summers</dc:creator>
  <cp:lastModifiedBy>Carl Whicker</cp:lastModifiedBy>
  <cp:revision>1540</cp:revision>
  <cp:lastPrinted>2015-02-09T17:25:23Z</cp:lastPrinted>
  <dcterms:created xsi:type="dcterms:W3CDTF">2014-06-23T19:07:20Z</dcterms:created>
  <dcterms:modified xsi:type="dcterms:W3CDTF">2021-10-04T14:39:15Z</dcterms:modified>
</cp:coreProperties>
</file>