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xml" ContentType="application/vnd.openxmlformats-officedocument.presentationml.tags+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9" r:id="rId2"/>
  </p:sldMasterIdLst>
  <p:notesMasterIdLst>
    <p:notesMasterId r:id="rId40"/>
  </p:notesMasterIdLst>
  <p:handoutMasterIdLst>
    <p:handoutMasterId r:id="rId41"/>
  </p:handoutMasterIdLst>
  <p:sldIdLst>
    <p:sldId id="258" r:id="rId3"/>
    <p:sldId id="298" r:id="rId4"/>
    <p:sldId id="342" r:id="rId5"/>
    <p:sldId id="268" r:id="rId6"/>
    <p:sldId id="343" r:id="rId7"/>
    <p:sldId id="321" r:id="rId8"/>
    <p:sldId id="322" r:id="rId9"/>
    <p:sldId id="328" r:id="rId10"/>
    <p:sldId id="271" r:id="rId11"/>
    <p:sldId id="272" r:id="rId12"/>
    <p:sldId id="270" r:id="rId13"/>
    <p:sldId id="273" r:id="rId14"/>
    <p:sldId id="274" r:id="rId15"/>
    <p:sldId id="307" r:id="rId16"/>
    <p:sldId id="309" r:id="rId17"/>
    <p:sldId id="310" r:id="rId18"/>
    <p:sldId id="318" r:id="rId19"/>
    <p:sldId id="324" r:id="rId20"/>
    <p:sldId id="311" r:id="rId21"/>
    <p:sldId id="312" r:id="rId22"/>
    <p:sldId id="313" r:id="rId23"/>
    <p:sldId id="325" r:id="rId24"/>
    <p:sldId id="330" r:id="rId25"/>
    <p:sldId id="331" r:id="rId26"/>
    <p:sldId id="332" r:id="rId27"/>
    <p:sldId id="333" r:id="rId28"/>
    <p:sldId id="334" r:id="rId29"/>
    <p:sldId id="335" r:id="rId30"/>
    <p:sldId id="337" r:id="rId31"/>
    <p:sldId id="338" r:id="rId32"/>
    <p:sldId id="339" r:id="rId33"/>
    <p:sldId id="340" r:id="rId34"/>
    <p:sldId id="341" r:id="rId35"/>
    <p:sldId id="326" r:id="rId36"/>
    <p:sldId id="300" r:id="rId37"/>
    <p:sldId id="301" r:id="rId38"/>
    <p:sldId id="306" r:id="rId39"/>
  </p:sldIdLst>
  <p:sldSz cx="12192000" cy="6858000"/>
  <p:notesSz cx="6888163" cy="10021888"/>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guide id="3" pos="3935">
          <p15:clr>
            <a:srgbClr val="A4A3A4"/>
          </p15:clr>
        </p15:guide>
      </p15:sldGuideLst>
    </p:ext>
    <p:ext uri="{2D200454-40CA-4A62-9FC3-DE9A4176ACB9}">
      <p15:notesGuideLst xmlns:p15="http://schemas.microsoft.com/office/powerpoint/2012/main" xmlns="">
        <p15:guide id="1" orient="horz" pos="3156">
          <p15:clr>
            <a:srgbClr val="A4A3A4"/>
          </p15:clr>
        </p15:guide>
        <p15:guide id="2" pos="216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C360"/>
    <a:srgbClr val="E52D12"/>
    <a:srgbClr val="F28E00"/>
    <a:srgbClr val="0089CB"/>
    <a:srgbClr val="FFFFFF"/>
    <a:srgbClr val="F2F2F2"/>
    <a:srgbClr val="E5E5E5"/>
    <a:srgbClr val="CCCCCC"/>
    <a:srgbClr val="999999"/>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95" autoAdjust="0"/>
    <p:restoredTop sz="98002" autoAdjust="0"/>
  </p:normalViewPr>
  <p:slideViewPr>
    <p:cSldViewPr snapToGrid="0" showGuides="1">
      <p:cViewPr>
        <p:scale>
          <a:sx n="80" d="100"/>
          <a:sy n="80" d="100"/>
        </p:scale>
        <p:origin x="-2154" y="-1188"/>
      </p:cViewPr>
      <p:guideLst>
        <p:guide orient="horz" pos="2160"/>
        <p:guide pos="3840"/>
        <p:guide pos="3935"/>
      </p:guideLst>
    </p:cSldViewPr>
  </p:slideViewPr>
  <p:outlineViewPr>
    <p:cViewPr>
      <p:scale>
        <a:sx n="33" d="100"/>
        <a:sy n="33" d="100"/>
      </p:scale>
      <p:origin x="0" y="-18624"/>
    </p:cViewPr>
  </p:outlineViewPr>
  <p:notesTextViewPr>
    <p:cViewPr>
      <p:scale>
        <a:sx n="1" d="1"/>
        <a:sy n="1" d="1"/>
      </p:scale>
      <p:origin x="0" y="0"/>
    </p:cViewPr>
  </p:notesTextViewPr>
  <p:sorterViewPr>
    <p:cViewPr>
      <p:scale>
        <a:sx n="100" d="100"/>
        <a:sy n="100" d="100"/>
      </p:scale>
      <p:origin x="0" y="6528"/>
    </p:cViewPr>
  </p:sorterViewPr>
  <p:notesViewPr>
    <p:cSldViewPr snapToGrid="0">
      <p:cViewPr varScale="1">
        <p:scale>
          <a:sx n="155" d="100"/>
          <a:sy n="155" d="100"/>
        </p:scale>
        <p:origin x="1488" y="208"/>
      </p:cViewPr>
      <p:guideLst>
        <p:guide orient="horz" pos="3156"/>
        <p:guide pos="216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34DF7D-D563-401A-83E9-EB7701E16C84}"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FE0FF53A-FD7A-4EE7-A07C-53DE2EFA08E9}">
      <dgm:prSet phldrT="[Text]" custT="1"/>
      <dgm:spPr>
        <a:xfrm>
          <a:off x="2383" y="970927"/>
          <a:ext cx="1435005" cy="1294570"/>
        </a:xfrm>
        <a:solidFill>
          <a:srgbClr val="AAB0BB">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lgn="ctr"/>
          <a:r>
            <a:rPr lang="en-US" sz="1400" b="1" dirty="0" smtClean="0">
              <a:solidFill>
                <a:srgbClr val="FFFFFF"/>
              </a:solidFill>
              <a:latin typeface="Agency FB" panose="020B0503020202020204" pitchFamily="34" charset="0"/>
              <a:ea typeface="+mn-ea"/>
              <a:cs typeface="+mn-cs"/>
            </a:rPr>
            <a:t>Project management</a:t>
          </a:r>
          <a:endParaRPr lang="en-US" sz="1400" b="1" dirty="0">
            <a:solidFill>
              <a:srgbClr val="FFFFFF"/>
            </a:solidFill>
            <a:latin typeface="Agency FB" panose="020B0503020202020204" pitchFamily="34" charset="0"/>
            <a:ea typeface="+mn-ea"/>
            <a:cs typeface="+mn-cs"/>
          </a:endParaRPr>
        </a:p>
      </dgm:t>
    </dgm:pt>
    <dgm:pt modelId="{DD7AE760-F862-4EAD-BE03-C9D1912C2A57}" type="parTrans" cxnId="{1BD2D03F-292E-4E71-8DBB-722C217E43B4}">
      <dgm:prSet/>
      <dgm:spPr/>
      <dgm:t>
        <a:bodyPr/>
        <a:lstStyle/>
        <a:p>
          <a:endParaRPr lang="en-US"/>
        </a:p>
      </dgm:t>
    </dgm:pt>
    <dgm:pt modelId="{4E44990C-C192-415F-8EF3-04C6A5507BA1}" type="sibTrans" cxnId="{1BD2D03F-292E-4E71-8DBB-722C217E43B4}">
      <dgm:prSet/>
      <dgm:spPr/>
      <dgm:t>
        <a:bodyPr/>
        <a:lstStyle/>
        <a:p>
          <a:endParaRPr lang="en-US"/>
        </a:p>
      </dgm:t>
    </dgm:pt>
    <dgm:pt modelId="{2AD032DC-740C-47FB-8EFC-1A7FEFAD4ABA}">
      <dgm:prSet phldrT="[Text]" custT="1"/>
      <dgm:spPr>
        <a:xfrm>
          <a:off x="1676556" y="970927"/>
          <a:ext cx="1435005" cy="1294570"/>
        </a:xfrm>
        <a:solidFill>
          <a:srgbClr val="AAB0BB">
            <a:hueOff val="-2604066"/>
            <a:satOff val="17282"/>
            <a:lumOff val="-5098"/>
            <a:alphaOff val="0"/>
          </a:srgbClr>
        </a:solidFill>
        <a:ln w="25400" cap="flat" cmpd="sng" algn="ctr">
          <a:solidFill>
            <a:srgbClr val="FFFFFF">
              <a:hueOff val="0"/>
              <a:satOff val="0"/>
              <a:lumOff val="0"/>
              <a:alphaOff val="0"/>
            </a:srgbClr>
          </a:solidFill>
          <a:prstDash val="solid"/>
        </a:ln>
        <a:effectLst/>
      </dgm:spPr>
      <dgm:t>
        <a:bodyPr/>
        <a:lstStyle/>
        <a:p>
          <a:r>
            <a:rPr lang="en-US" sz="1400" b="1" dirty="0" smtClean="0">
              <a:solidFill>
                <a:srgbClr val="FFFFFF"/>
              </a:solidFill>
              <a:latin typeface="Agency FB" panose="020B0503020202020204" pitchFamily="34" charset="0"/>
              <a:ea typeface="+mn-ea"/>
              <a:cs typeface="+mn-cs"/>
            </a:rPr>
            <a:t>Product Definition</a:t>
          </a:r>
          <a:endParaRPr lang="en-US" sz="1400" b="1" dirty="0">
            <a:solidFill>
              <a:srgbClr val="FFFFFF"/>
            </a:solidFill>
            <a:latin typeface="Agency FB" panose="020B0503020202020204" pitchFamily="34" charset="0"/>
            <a:ea typeface="+mn-ea"/>
            <a:cs typeface="+mn-cs"/>
          </a:endParaRPr>
        </a:p>
      </dgm:t>
    </dgm:pt>
    <dgm:pt modelId="{A12D9543-B946-448B-B23E-E9BB04A3AC1C}" type="parTrans" cxnId="{5C3A36D0-74B3-44DD-8659-B45289912249}">
      <dgm:prSet/>
      <dgm:spPr/>
      <dgm:t>
        <a:bodyPr/>
        <a:lstStyle/>
        <a:p>
          <a:endParaRPr lang="en-US"/>
        </a:p>
      </dgm:t>
    </dgm:pt>
    <dgm:pt modelId="{9D4850A0-77E0-472A-90EB-30BDD0F36DC6}" type="sibTrans" cxnId="{5C3A36D0-74B3-44DD-8659-B45289912249}">
      <dgm:prSet/>
      <dgm:spPr/>
      <dgm:t>
        <a:bodyPr/>
        <a:lstStyle/>
        <a:p>
          <a:endParaRPr lang="en-US"/>
        </a:p>
      </dgm:t>
    </dgm:pt>
    <dgm:pt modelId="{39C7DFF4-7650-46CE-864A-02E524B9E9E8}">
      <dgm:prSet custT="1"/>
      <dgm:spPr>
        <a:xfrm>
          <a:off x="5024902" y="970927"/>
          <a:ext cx="1435005" cy="1294570"/>
        </a:xfrm>
        <a:solidFill>
          <a:srgbClr val="AAB0BB">
            <a:hueOff val="-7812198"/>
            <a:satOff val="51847"/>
            <a:lumOff val="-15295"/>
            <a:alphaOff val="0"/>
          </a:srgbClr>
        </a:solidFill>
        <a:ln w="25400" cap="flat" cmpd="sng" algn="ctr">
          <a:solidFill>
            <a:srgbClr val="FFFFFF">
              <a:hueOff val="0"/>
              <a:satOff val="0"/>
              <a:lumOff val="0"/>
              <a:alphaOff val="0"/>
            </a:srgbClr>
          </a:solidFill>
          <a:prstDash val="solid"/>
        </a:ln>
        <a:effectLst/>
      </dgm:spPr>
      <dgm:t>
        <a:bodyPr/>
        <a:lstStyle/>
        <a:p>
          <a:r>
            <a:rPr lang="en-US" sz="1400" b="1" dirty="0" err="1" smtClean="0">
              <a:solidFill>
                <a:srgbClr val="FFFFFF"/>
              </a:solidFill>
              <a:latin typeface="Agency FB" panose="020B0503020202020204" pitchFamily="34" charset="0"/>
              <a:ea typeface="+mn-ea"/>
              <a:cs typeface="+mn-cs"/>
            </a:rPr>
            <a:t>Asta</a:t>
          </a:r>
          <a:endParaRPr lang="en-US" sz="1400" b="1" dirty="0">
            <a:solidFill>
              <a:srgbClr val="FFFFFF"/>
            </a:solidFill>
            <a:latin typeface="Agency FB" panose="020B0503020202020204" pitchFamily="34" charset="0"/>
            <a:ea typeface="+mn-ea"/>
            <a:cs typeface="+mn-cs"/>
          </a:endParaRPr>
        </a:p>
      </dgm:t>
    </dgm:pt>
    <dgm:pt modelId="{84CED8DE-8E57-4F41-85A3-4C5851644A48}" type="parTrans" cxnId="{4DF0BCB1-9FD8-4C5E-A709-E7549C8F3CB5}">
      <dgm:prSet/>
      <dgm:spPr/>
      <dgm:t>
        <a:bodyPr/>
        <a:lstStyle/>
        <a:p>
          <a:endParaRPr lang="en-US"/>
        </a:p>
      </dgm:t>
    </dgm:pt>
    <dgm:pt modelId="{37EA98DD-2515-4088-97F7-3CEE83DBD499}" type="sibTrans" cxnId="{4DF0BCB1-9FD8-4C5E-A709-E7549C8F3CB5}">
      <dgm:prSet/>
      <dgm:spPr/>
      <dgm:t>
        <a:bodyPr/>
        <a:lstStyle/>
        <a:p>
          <a:endParaRPr lang="en-US"/>
        </a:p>
      </dgm:t>
    </dgm:pt>
    <dgm:pt modelId="{4A72926E-3928-4CBC-9FF6-D2F52C60B7B9}">
      <dgm:prSet custT="1"/>
      <dgm:spPr>
        <a:xfrm>
          <a:off x="6699075" y="970927"/>
          <a:ext cx="1435005" cy="1294570"/>
        </a:xfrm>
        <a:solidFill>
          <a:srgbClr val="AAB0BB">
            <a:hueOff val="-10416264"/>
            <a:satOff val="69129"/>
            <a:lumOff val="-20393"/>
            <a:alphaOff val="0"/>
          </a:srgbClr>
        </a:solidFill>
        <a:ln w="25400" cap="flat" cmpd="sng" algn="ctr">
          <a:solidFill>
            <a:srgbClr val="FFFFFF">
              <a:hueOff val="0"/>
              <a:satOff val="0"/>
              <a:lumOff val="0"/>
              <a:alphaOff val="0"/>
            </a:srgbClr>
          </a:solidFill>
          <a:prstDash val="solid"/>
        </a:ln>
        <a:effectLst/>
      </dgm:spPr>
      <dgm:t>
        <a:bodyPr/>
        <a:lstStyle/>
        <a:p>
          <a:r>
            <a:rPr lang="en-US" sz="1400" b="1" dirty="0" smtClean="0">
              <a:solidFill>
                <a:srgbClr val="FFFFFF"/>
              </a:solidFill>
              <a:latin typeface="Agency FB" panose="020B0503020202020204" pitchFamily="34" charset="0"/>
              <a:ea typeface="+mn-ea"/>
              <a:cs typeface="+mn-cs"/>
            </a:rPr>
            <a:t>Supplier Selection</a:t>
          </a:r>
          <a:endParaRPr lang="en-US" sz="1400" b="1" dirty="0">
            <a:solidFill>
              <a:srgbClr val="FFFFFF"/>
            </a:solidFill>
            <a:latin typeface="Agency FB" panose="020B0503020202020204" pitchFamily="34" charset="0"/>
            <a:ea typeface="+mn-ea"/>
            <a:cs typeface="+mn-cs"/>
          </a:endParaRPr>
        </a:p>
      </dgm:t>
    </dgm:pt>
    <dgm:pt modelId="{A03CB940-E3A9-4173-BDF8-A1CEE8B5C7B1}" type="parTrans" cxnId="{F4A4CD5D-B5DF-4392-885E-418FDE9C0683}">
      <dgm:prSet/>
      <dgm:spPr/>
      <dgm:t>
        <a:bodyPr/>
        <a:lstStyle/>
        <a:p>
          <a:endParaRPr lang="en-US"/>
        </a:p>
      </dgm:t>
    </dgm:pt>
    <dgm:pt modelId="{F547CDBB-E904-4FBD-8073-E5EED2B0D933}" type="sibTrans" cxnId="{F4A4CD5D-B5DF-4392-885E-418FDE9C0683}">
      <dgm:prSet/>
      <dgm:spPr/>
      <dgm:t>
        <a:bodyPr/>
        <a:lstStyle/>
        <a:p>
          <a:endParaRPr lang="en-US"/>
        </a:p>
      </dgm:t>
    </dgm:pt>
    <dgm:pt modelId="{64F02FBC-D9F8-4593-801D-AF6A53493D85}" type="pres">
      <dgm:prSet presAssocID="{6E34DF7D-D563-401A-83E9-EB7701E16C84}" presName="CompostProcess" presStyleCnt="0">
        <dgm:presLayoutVars>
          <dgm:dir/>
          <dgm:resizeHandles val="exact"/>
        </dgm:presLayoutVars>
      </dgm:prSet>
      <dgm:spPr/>
      <dgm:t>
        <a:bodyPr/>
        <a:lstStyle/>
        <a:p>
          <a:endParaRPr lang="en-US"/>
        </a:p>
      </dgm:t>
    </dgm:pt>
    <dgm:pt modelId="{2CA76F5B-AED9-4698-88DA-89E71457910E}" type="pres">
      <dgm:prSet presAssocID="{6E34DF7D-D563-401A-83E9-EB7701E16C84}" presName="arrow" presStyleLbl="bgShp" presStyleIdx="0" presStyleCnt="1"/>
      <dgm:spPr>
        <a:xfrm>
          <a:off x="610234" y="0"/>
          <a:ext cx="6915995" cy="3236425"/>
        </a:xfrm>
        <a:prstGeom prst="rightArrow">
          <a:avLst/>
        </a:prstGeom>
        <a:solidFill>
          <a:srgbClr val="AAB0BB">
            <a:tint val="40000"/>
            <a:hueOff val="0"/>
            <a:satOff val="0"/>
            <a:lumOff val="0"/>
            <a:alphaOff val="0"/>
          </a:srgbClr>
        </a:solidFill>
        <a:ln>
          <a:noFill/>
        </a:ln>
        <a:effectLst/>
      </dgm:spPr>
      <dgm:t>
        <a:bodyPr/>
        <a:lstStyle/>
        <a:p>
          <a:endParaRPr lang="en-GB"/>
        </a:p>
      </dgm:t>
    </dgm:pt>
    <dgm:pt modelId="{0C66EAAD-8FE3-4791-BCE8-406C0C429434}" type="pres">
      <dgm:prSet presAssocID="{6E34DF7D-D563-401A-83E9-EB7701E16C84}" presName="linearProcess" presStyleCnt="0"/>
      <dgm:spPr/>
    </dgm:pt>
    <dgm:pt modelId="{A398A7B0-A913-46F4-BEF9-3FD5C7AAD998}" type="pres">
      <dgm:prSet presAssocID="{FE0FF53A-FD7A-4EE7-A07C-53DE2EFA08E9}" presName="textNode" presStyleLbl="node1" presStyleIdx="0" presStyleCnt="4">
        <dgm:presLayoutVars>
          <dgm:bulletEnabled val="1"/>
        </dgm:presLayoutVars>
      </dgm:prSet>
      <dgm:spPr>
        <a:prstGeom prst="roundRect">
          <a:avLst/>
        </a:prstGeom>
      </dgm:spPr>
      <dgm:t>
        <a:bodyPr/>
        <a:lstStyle/>
        <a:p>
          <a:endParaRPr lang="en-US"/>
        </a:p>
      </dgm:t>
    </dgm:pt>
    <dgm:pt modelId="{6C728F5D-5311-44E4-AF5A-DDF126A343E0}" type="pres">
      <dgm:prSet presAssocID="{4E44990C-C192-415F-8EF3-04C6A5507BA1}" presName="sibTrans" presStyleCnt="0"/>
      <dgm:spPr/>
    </dgm:pt>
    <dgm:pt modelId="{D4F3AEFF-D705-457B-990D-E89A467C3420}" type="pres">
      <dgm:prSet presAssocID="{2AD032DC-740C-47FB-8EFC-1A7FEFAD4ABA}" presName="textNode" presStyleLbl="node1" presStyleIdx="1" presStyleCnt="4">
        <dgm:presLayoutVars>
          <dgm:bulletEnabled val="1"/>
        </dgm:presLayoutVars>
      </dgm:prSet>
      <dgm:spPr>
        <a:prstGeom prst="roundRect">
          <a:avLst/>
        </a:prstGeom>
      </dgm:spPr>
      <dgm:t>
        <a:bodyPr/>
        <a:lstStyle/>
        <a:p>
          <a:endParaRPr lang="en-US"/>
        </a:p>
      </dgm:t>
    </dgm:pt>
    <dgm:pt modelId="{869315D8-D2E7-4001-8E33-5129857E1FB3}" type="pres">
      <dgm:prSet presAssocID="{9D4850A0-77E0-472A-90EB-30BDD0F36DC6}" presName="sibTrans" presStyleCnt="0"/>
      <dgm:spPr/>
    </dgm:pt>
    <dgm:pt modelId="{C7D5533C-F5A6-4764-B1E5-B72FE04879ED}" type="pres">
      <dgm:prSet presAssocID="{39C7DFF4-7650-46CE-864A-02E524B9E9E8}" presName="textNode" presStyleLbl="node1" presStyleIdx="2" presStyleCnt="4">
        <dgm:presLayoutVars>
          <dgm:bulletEnabled val="1"/>
        </dgm:presLayoutVars>
      </dgm:prSet>
      <dgm:spPr>
        <a:prstGeom prst="roundRect">
          <a:avLst/>
        </a:prstGeom>
      </dgm:spPr>
      <dgm:t>
        <a:bodyPr/>
        <a:lstStyle/>
        <a:p>
          <a:endParaRPr lang="en-US"/>
        </a:p>
      </dgm:t>
    </dgm:pt>
    <dgm:pt modelId="{9705FB64-B63E-418D-8F18-536D930EB287}" type="pres">
      <dgm:prSet presAssocID="{37EA98DD-2515-4088-97F7-3CEE83DBD499}" presName="sibTrans" presStyleCnt="0"/>
      <dgm:spPr/>
    </dgm:pt>
    <dgm:pt modelId="{C3EF422D-FC19-461B-9B71-9140A844B73D}" type="pres">
      <dgm:prSet presAssocID="{4A72926E-3928-4CBC-9FF6-D2F52C60B7B9}" presName="textNode" presStyleLbl="node1" presStyleIdx="3" presStyleCnt="4">
        <dgm:presLayoutVars>
          <dgm:bulletEnabled val="1"/>
        </dgm:presLayoutVars>
      </dgm:prSet>
      <dgm:spPr>
        <a:prstGeom prst="roundRect">
          <a:avLst/>
        </a:prstGeom>
      </dgm:spPr>
      <dgm:t>
        <a:bodyPr/>
        <a:lstStyle/>
        <a:p>
          <a:endParaRPr lang="en-US"/>
        </a:p>
      </dgm:t>
    </dgm:pt>
  </dgm:ptLst>
  <dgm:cxnLst>
    <dgm:cxn modelId="{4DF0BCB1-9FD8-4C5E-A709-E7549C8F3CB5}" srcId="{6E34DF7D-D563-401A-83E9-EB7701E16C84}" destId="{39C7DFF4-7650-46CE-864A-02E524B9E9E8}" srcOrd="2" destOrd="0" parTransId="{84CED8DE-8E57-4F41-85A3-4C5851644A48}" sibTransId="{37EA98DD-2515-4088-97F7-3CEE83DBD499}"/>
    <dgm:cxn modelId="{1BD2D03F-292E-4E71-8DBB-722C217E43B4}" srcId="{6E34DF7D-D563-401A-83E9-EB7701E16C84}" destId="{FE0FF53A-FD7A-4EE7-A07C-53DE2EFA08E9}" srcOrd="0" destOrd="0" parTransId="{DD7AE760-F862-4EAD-BE03-C9D1912C2A57}" sibTransId="{4E44990C-C192-415F-8EF3-04C6A5507BA1}"/>
    <dgm:cxn modelId="{21CCDE0E-ECD8-491E-8756-EB439DBE57E1}" type="presOf" srcId="{FE0FF53A-FD7A-4EE7-A07C-53DE2EFA08E9}" destId="{A398A7B0-A913-46F4-BEF9-3FD5C7AAD998}" srcOrd="0" destOrd="0" presId="urn:microsoft.com/office/officeart/2005/8/layout/hProcess9"/>
    <dgm:cxn modelId="{F4A4CD5D-B5DF-4392-885E-418FDE9C0683}" srcId="{6E34DF7D-D563-401A-83E9-EB7701E16C84}" destId="{4A72926E-3928-4CBC-9FF6-D2F52C60B7B9}" srcOrd="3" destOrd="0" parTransId="{A03CB940-E3A9-4173-BDF8-A1CEE8B5C7B1}" sibTransId="{F547CDBB-E904-4FBD-8073-E5EED2B0D933}"/>
    <dgm:cxn modelId="{01FAEBDA-105E-4168-A17E-8BD893229074}" type="presOf" srcId="{6E34DF7D-D563-401A-83E9-EB7701E16C84}" destId="{64F02FBC-D9F8-4593-801D-AF6A53493D85}" srcOrd="0" destOrd="0" presId="urn:microsoft.com/office/officeart/2005/8/layout/hProcess9"/>
    <dgm:cxn modelId="{AC1AAC34-79F9-4181-93ED-5D08D14B14DA}" type="presOf" srcId="{2AD032DC-740C-47FB-8EFC-1A7FEFAD4ABA}" destId="{D4F3AEFF-D705-457B-990D-E89A467C3420}" srcOrd="0" destOrd="0" presId="urn:microsoft.com/office/officeart/2005/8/layout/hProcess9"/>
    <dgm:cxn modelId="{FA72C738-B93E-4B77-B114-25EA4B72918D}" type="presOf" srcId="{4A72926E-3928-4CBC-9FF6-D2F52C60B7B9}" destId="{C3EF422D-FC19-461B-9B71-9140A844B73D}" srcOrd="0" destOrd="0" presId="urn:microsoft.com/office/officeart/2005/8/layout/hProcess9"/>
    <dgm:cxn modelId="{68C9505E-85D4-4872-8CD3-2AEC7801CB13}" type="presOf" srcId="{39C7DFF4-7650-46CE-864A-02E524B9E9E8}" destId="{C7D5533C-F5A6-4764-B1E5-B72FE04879ED}" srcOrd="0" destOrd="0" presId="urn:microsoft.com/office/officeart/2005/8/layout/hProcess9"/>
    <dgm:cxn modelId="{5C3A36D0-74B3-44DD-8659-B45289912249}" srcId="{6E34DF7D-D563-401A-83E9-EB7701E16C84}" destId="{2AD032DC-740C-47FB-8EFC-1A7FEFAD4ABA}" srcOrd="1" destOrd="0" parTransId="{A12D9543-B946-448B-B23E-E9BB04A3AC1C}" sibTransId="{9D4850A0-77E0-472A-90EB-30BDD0F36DC6}"/>
    <dgm:cxn modelId="{97B8C770-146E-47F7-9021-4A004849391F}" type="presParOf" srcId="{64F02FBC-D9F8-4593-801D-AF6A53493D85}" destId="{2CA76F5B-AED9-4698-88DA-89E71457910E}" srcOrd="0" destOrd="0" presId="urn:microsoft.com/office/officeart/2005/8/layout/hProcess9"/>
    <dgm:cxn modelId="{BD51EB6A-138D-4F2C-BF76-F1DBF86D9EFB}" type="presParOf" srcId="{64F02FBC-D9F8-4593-801D-AF6A53493D85}" destId="{0C66EAAD-8FE3-4791-BCE8-406C0C429434}" srcOrd="1" destOrd="0" presId="urn:microsoft.com/office/officeart/2005/8/layout/hProcess9"/>
    <dgm:cxn modelId="{037F099D-4A9C-404A-AA1B-770B786BAE5D}" type="presParOf" srcId="{0C66EAAD-8FE3-4791-BCE8-406C0C429434}" destId="{A398A7B0-A913-46F4-BEF9-3FD5C7AAD998}" srcOrd="0" destOrd="0" presId="urn:microsoft.com/office/officeart/2005/8/layout/hProcess9"/>
    <dgm:cxn modelId="{3F1842EE-FA8B-4C2A-AE12-C1E072A775FE}" type="presParOf" srcId="{0C66EAAD-8FE3-4791-BCE8-406C0C429434}" destId="{6C728F5D-5311-44E4-AF5A-DDF126A343E0}" srcOrd="1" destOrd="0" presId="urn:microsoft.com/office/officeart/2005/8/layout/hProcess9"/>
    <dgm:cxn modelId="{7F59A5D5-E719-43C9-AD56-8E4B75B2A4A7}" type="presParOf" srcId="{0C66EAAD-8FE3-4791-BCE8-406C0C429434}" destId="{D4F3AEFF-D705-457B-990D-E89A467C3420}" srcOrd="2" destOrd="0" presId="urn:microsoft.com/office/officeart/2005/8/layout/hProcess9"/>
    <dgm:cxn modelId="{7B99FD8D-AD49-49FB-8C99-BA5D69D1521E}" type="presParOf" srcId="{0C66EAAD-8FE3-4791-BCE8-406C0C429434}" destId="{869315D8-D2E7-4001-8E33-5129857E1FB3}" srcOrd="3" destOrd="0" presId="urn:microsoft.com/office/officeart/2005/8/layout/hProcess9"/>
    <dgm:cxn modelId="{CECD41E9-2B2A-48D4-854C-7A36D6580982}" type="presParOf" srcId="{0C66EAAD-8FE3-4791-BCE8-406C0C429434}" destId="{C7D5533C-F5A6-4764-B1E5-B72FE04879ED}" srcOrd="4" destOrd="0" presId="urn:microsoft.com/office/officeart/2005/8/layout/hProcess9"/>
    <dgm:cxn modelId="{6E3AB1CD-5DEC-4052-916E-75A382104268}" type="presParOf" srcId="{0C66EAAD-8FE3-4791-BCE8-406C0C429434}" destId="{9705FB64-B63E-418D-8F18-536D930EB287}" srcOrd="5" destOrd="0" presId="urn:microsoft.com/office/officeart/2005/8/layout/hProcess9"/>
    <dgm:cxn modelId="{D5ACE059-6603-4CD3-BECD-E71E69B05843}" type="presParOf" srcId="{0C66EAAD-8FE3-4791-BCE8-406C0C429434}" destId="{C3EF422D-FC19-461B-9B71-9140A844B73D}"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34DF7D-D563-401A-83E9-EB7701E16C84}"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FE0FF53A-FD7A-4EE7-A07C-53DE2EFA08E9}">
      <dgm:prSet phldrT="[Text]" custT="1"/>
      <dgm:spPr>
        <a:xfrm>
          <a:off x="2383" y="970927"/>
          <a:ext cx="1435005" cy="1294570"/>
        </a:xfrm>
        <a:solidFill>
          <a:srgbClr val="AAB0BB">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lgn="ctr"/>
          <a:r>
            <a:rPr lang="en-US" sz="1400" b="1" dirty="0" smtClean="0">
              <a:solidFill>
                <a:srgbClr val="FFFFFF"/>
              </a:solidFill>
              <a:latin typeface="Agency FB" panose="020B0503020202020204" pitchFamily="34" charset="0"/>
              <a:ea typeface="+mn-ea"/>
              <a:cs typeface="+mn-cs"/>
            </a:rPr>
            <a:t>Project management</a:t>
          </a:r>
          <a:endParaRPr lang="en-US" sz="1400" b="1" dirty="0">
            <a:solidFill>
              <a:srgbClr val="FFFFFF"/>
            </a:solidFill>
            <a:latin typeface="Agency FB" panose="020B0503020202020204" pitchFamily="34" charset="0"/>
            <a:ea typeface="+mn-ea"/>
            <a:cs typeface="+mn-cs"/>
          </a:endParaRPr>
        </a:p>
      </dgm:t>
    </dgm:pt>
    <dgm:pt modelId="{DD7AE760-F862-4EAD-BE03-C9D1912C2A57}" type="parTrans" cxnId="{1BD2D03F-292E-4E71-8DBB-722C217E43B4}">
      <dgm:prSet/>
      <dgm:spPr/>
      <dgm:t>
        <a:bodyPr/>
        <a:lstStyle/>
        <a:p>
          <a:endParaRPr lang="en-US"/>
        </a:p>
      </dgm:t>
    </dgm:pt>
    <dgm:pt modelId="{4E44990C-C192-415F-8EF3-04C6A5507BA1}" type="sibTrans" cxnId="{1BD2D03F-292E-4E71-8DBB-722C217E43B4}">
      <dgm:prSet/>
      <dgm:spPr/>
      <dgm:t>
        <a:bodyPr/>
        <a:lstStyle/>
        <a:p>
          <a:endParaRPr lang="en-US"/>
        </a:p>
      </dgm:t>
    </dgm:pt>
    <dgm:pt modelId="{2AD032DC-740C-47FB-8EFC-1A7FEFAD4ABA}">
      <dgm:prSet phldrT="[Text]" custT="1"/>
      <dgm:spPr>
        <a:xfrm>
          <a:off x="1676556" y="970927"/>
          <a:ext cx="1435005" cy="1294570"/>
        </a:xfrm>
        <a:solidFill>
          <a:srgbClr val="AAB0BB">
            <a:hueOff val="-2604066"/>
            <a:satOff val="17282"/>
            <a:lumOff val="-5098"/>
            <a:alphaOff val="0"/>
          </a:srgbClr>
        </a:solidFill>
        <a:ln w="25400" cap="flat" cmpd="sng" algn="ctr">
          <a:solidFill>
            <a:srgbClr val="FFFFFF">
              <a:hueOff val="0"/>
              <a:satOff val="0"/>
              <a:lumOff val="0"/>
              <a:alphaOff val="0"/>
            </a:srgbClr>
          </a:solidFill>
          <a:prstDash val="solid"/>
        </a:ln>
        <a:effectLst/>
      </dgm:spPr>
      <dgm:t>
        <a:bodyPr/>
        <a:lstStyle/>
        <a:p>
          <a:r>
            <a:rPr lang="en-US" sz="1400" b="1" dirty="0" smtClean="0">
              <a:solidFill>
                <a:srgbClr val="FFFFFF"/>
              </a:solidFill>
              <a:latin typeface="Agency FB" panose="020B0503020202020204" pitchFamily="34" charset="0"/>
              <a:ea typeface="+mn-ea"/>
              <a:cs typeface="+mn-cs"/>
            </a:rPr>
            <a:t>Product Definition</a:t>
          </a:r>
          <a:endParaRPr lang="en-US" sz="1400" b="1" dirty="0">
            <a:solidFill>
              <a:srgbClr val="FFFFFF"/>
            </a:solidFill>
            <a:latin typeface="Agency FB" panose="020B0503020202020204" pitchFamily="34" charset="0"/>
            <a:ea typeface="+mn-ea"/>
            <a:cs typeface="+mn-cs"/>
          </a:endParaRPr>
        </a:p>
      </dgm:t>
    </dgm:pt>
    <dgm:pt modelId="{A12D9543-B946-448B-B23E-E9BB04A3AC1C}" type="parTrans" cxnId="{5C3A36D0-74B3-44DD-8659-B45289912249}">
      <dgm:prSet/>
      <dgm:spPr/>
      <dgm:t>
        <a:bodyPr/>
        <a:lstStyle/>
        <a:p>
          <a:endParaRPr lang="en-US"/>
        </a:p>
      </dgm:t>
    </dgm:pt>
    <dgm:pt modelId="{9D4850A0-77E0-472A-90EB-30BDD0F36DC6}" type="sibTrans" cxnId="{5C3A36D0-74B3-44DD-8659-B45289912249}">
      <dgm:prSet/>
      <dgm:spPr/>
      <dgm:t>
        <a:bodyPr/>
        <a:lstStyle/>
        <a:p>
          <a:endParaRPr lang="en-US"/>
        </a:p>
      </dgm:t>
    </dgm:pt>
    <dgm:pt modelId="{39C7DFF4-7650-46CE-864A-02E524B9E9E8}">
      <dgm:prSet custT="1"/>
      <dgm:spPr>
        <a:xfrm>
          <a:off x="5024902" y="970927"/>
          <a:ext cx="1435005" cy="1294570"/>
        </a:xfrm>
        <a:solidFill>
          <a:srgbClr val="AAB0BB">
            <a:hueOff val="-7812198"/>
            <a:satOff val="51847"/>
            <a:lumOff val="-15295"/>
            <a:alphaOff val="0"/>
          </a:srgbClr>
        </a:solidFill>
        <a:ln w="25400" cap="flat" cmpd="sng" algn="ctr">
          <a:solidFill>
            <a:srgbClr val="FFFFFF">
              <a:hueOff val="0"/>
              <a:satOff val="0"/>
              <a:lumOff val="0"/>
              <a:alphaOff val="0"/>
            </a:srgbClr>
          </a:solidFill>
          <a:prstDash val="solid"/>
        </a:ln>
        <a:effectLst/>
      </dgm:spPr>
      <dgm:t>
        <a:bodyPr/>
        <a:lstStyle/>
        <a:p>
          <a:r>
            <a:rPr lang="en-US" sz="1400" b="1" dirty="0" err="1" smtClean="0">
              <a:solidFill>
                <a:srgbClr val="FFFFFF"/>
              </a:solidFill>
              <a:latin typeface="Agency FB" panose="020B0503020202020204" pitchFamily="34" charset="0"/>
              <a:ea typeface="+mn-ea"/>
              <a:cs typeface="+mn-cs"/>
            </a:rPr>
            <a:t>Asta</a:t>
          </a:r>
          <a:endParaRPr lang="en-US" sz="1400" b="1" dirty="0">
            <a:solidFill>
              <a:srgbClr val="FFFFFF"/>
            </a:solidFill>
            <a:latin typeface="Agency FB" panose="020B0503020202020204" pitchFamily="34" charset="0"/>
            <a:ea typeface="+mn-ea"/>
            <a:cs typeface="+mn-cs"/>
          </a:endParaRPr>
        </a:p>
      </dgm:t>
    </dgm:pt>
    <dgm:pt modelId="{84CED8DE-8E57-4F41-85A3-4C5851644A48}" type="parTrans" cxnId="{4DF0BCB1-9FD8-4C5E-A709-E7549C8F3CB5}">
      <dgm:prSet/>
      <dgm:spPr/>
      <dgm:t>
        <a:bodyPr/>
        <a:lstStyle/>
        <a:p>
          <a:endParaRPr lang="en-US"/>
        </a:p>
      </dgm:t>
    </dgm:pt>
    <dgm:pt modelId="{37EA98DD-2515-4088-97F7-3CEE83DBD499}" type="sibTrans" cxnId="{4DF0BCB1-9FD8-4C5E-A709-E7549C8F3CB5}">
      <dgm:prSet/>
      <dgm:spPr/>
      <dgm:t>
        <a:bodyPr/>
        <a:lstStyle/>
        <a:p>
          <a:endParaRPr lang="en-US"/>
        </a:p>
      </dgm:t>
    </dgm:pt>
    <dgm:pt modelId="{4A72926E-3928-4CBC-9FF6-D2F52C60B7B9}">
      <dgm:prSet custT="1"/>
      <dgm:spPr>
        <a:xfrm>
          <a:off x="6699075" y="970927"/>
          <a:ext cx="1435005" cy="1294570"/>
        </a:xfrm>
        <a:solidFill>
          <a:srgbClr val="AAB0BB">
            <a:hueOff val="-10416264"/>
            <a:satOff val="69129"/>
            <a:lumOff val="-20393"/>
            <a:alphaOff val="0"/>
          </a:srgbClr>
        </a:solidFill>
        <a:ln w="25400" cap="flat" cmpd="sng" algn="ctr">
          <a:solidFill>
            <a:srgbClr val="FFFFFF">
              <a:hueOff val="0"/>
              <a:satOff val="0"/>
              <a:lumOff val="0"/>
              <a:alphaOff val="0"/>
            </a:srgbClr>
          </a:solidFill>
          <a:prstDash val="solid"/>
        </a:ln>
        <a:effectLst/>
      </dgm:spPr>
      <dgm:t>
        <a:bodyPr/>
        <a:lstStyle/>
        <a:p>
          <a:r>
            <a:rPr lang="en-US" sz="1400" b="1" dirty="0" smtClean="0">
              <a:solidFill>
                <a:srgbClr val="FFFFFF"/>
              </a:solidFill>
              <a:latin typeface="Agency FB" panose="020B0503020202020204" pitchFamily="34" charset="0"/>
              <a:ea typeface="+mn-ea"/>
              <a:cs typeface="+mn-cs"/>
            </a:rPr>
            <a:t>Supplier Selection</a:t>
          </a:r>
          <a:endParaRPr lang="en-US" sz="1400" b="1" dirty="0">
            <a:solidFill>
              <a:srgbClr val="FFFFFF"/>
            </a:solidFill>
            <a:latin typeface="Agency FB" panose="020B0503020202020204" pitchFamily="34" charset="0"/>
            <a:ea typeface="+mn-ea"/>
            <a:cs typeface="+mn-cs"/>
          </a:endParaRPr>
        </a:p>
      </dgm:t>
    </dgm:pt>
    <dgm:pt modelId="{A03CB940-E3A9-4173-BDF8-A1CEE8B5C7B1}" type="parTrans" cxnId="{F4A4CD5D-B5DF-4392-885E-418FDE9C0683}">
      <dgm:prSet/>
      <dgm:spPr/>
      <dgm:t>
        <a:bodyPr/>
        <a:lstStyle/>
        <a:p>
          <a:endParaRPr lang="en-US"/>
        </a:p>
      </dgm:t>
    </dgm:pt>
    <dgm:pt modelId="{F547CDBB-E904-4FBD-8073-E5EED2B0D933}" type="sibTrans" cxnId="{F4A4CD5D-B5DF-4392-885E-418FDE9C0683}">
      <dgm:prSet/>
      <dgm:spPr/>
      <dgm:t>
        <a:bodyPr/>
        <a:lstStyle/>
        <a:p>
          <a:endParaRPr lang="en-US"/>
        </a:p>
      </dgm:t>
    </dgm:pt>
    <dgm:pt modelId="{64F02FBC-D9F8-4593-801D-AF6A53493D85}" type="pres">
      <dgm:prSet presAssocID="{6E34DF7D-D563-401A-83E9-EB7701E16C84}" presName="CompostProcess" presStyleCnt="0">
        <dgm:presLayoutVars>
          <dgm:dir/>
          <dgm:resizeHandles val="exact"/>
        </dgm:presLayoutVars>
      </dgm:prSet>
      <dgm:spPr/>
      <dgm:t>
        <a:bodyPr/>
        <a:lstStyle/>
        <a:p>
          <a:endParaRPr lang="en-US"/>
        </a:p>
      </dgm:t>
    </dgm:pt>
    <dgm:pt modelId="{2CA76F5B-AED9-4698-88DA-89E71457910E}" type="pres">
      <dgm:prSet presAssocID="{6E34DF7D-D563-401A-83E9-EB7701E16C84}" presName="arrow" presStyleLbl="bgShp" presStyleIdx="0" presStyleCnt="1"/>
      <dgm:spPr>
        <a:xfrm>
          <a:off x="610234" y="0"/>
          <a:ext cx="6915995" cy="3236425"/>
        </a:xfrm>
        <a:prstGeom prst="rightArrow">
          <a:avLst/>
        </a:prstGeom>
        <a:solidFill>
          <a:srgbClr val="AAB0BB">
            <a:tint val="40000"/>
            <a:hueOff val="0"/>
            <a:satOff val="0"/>
            <a:lumOff val="0"/>
            <a:alphaOff val="0"/>
          </a:srgbClr>
        </a:solidFill>
        <a:ln>
          <a:noFill/>
        </a:ln>
        <a:effectLst/>
      </dgm:spPr>
      <dgm:t>
        <a:bodyPr/>
        <a:lstStyle/>
        <a:p>
          <a:endParaRPr lang="en-GB"/>
        </a:p>
      </dgm:t>
    </dgm:pt>
    <dgm:pt modelId="{0C66EAAD-8FE3-4791-BCE8-406C0C429434}" type="pres">
      <dgm:prSet presAssocID="{6E34DF7D-D563-401A-83E9-EB7701E16C84}" presName="linearProcess" presStyleCnt="0"/>
      <dgm:spPr/>
    </dgm:pt>
    <dgm:pt modelId="{A398A7B0-A913-46F4-BEF9-3FD5C7AAD998}" type="pres">
      <dgm:prSet presAssocID="{FE0FF53A-FD7A-4EE7-A07C-53DE2EFA08E9}" presName="textNode" presStyleLbl="node1" presStyleIdx="0" presStyleCnt="4">
        <dgm:presLayoutVars>
          <dgm:bulletEnabled val="1"/>
        </dgm:presLayoutVars>
      </dgm:prSet>
      <dgm:spPr>
        <a:prstGeom prst="roundRect">
          <a:avLst/>
        </a:prstGeom>
      </dgm:spPr>
      <dgm:t>
        <a:bodyPr/>
        <a:lstStyle/>
        <a:p>
          <a:endParaRPr lang="en-US"/>
        </a:p>
      </dgm:t>
    </dgm:pt>
    <dgm:pt modelId="{6C728F5D-5311-44E4-AF5A-DDF126A343E0}" type="pres">
      <dgm:prSet presAssocID="{4E44990C-C192-415F-8EF3-04C6A5507BA1}" presName="sibTrans" presStyleCnt="0"/>
      <dgm:spPr/>
    </dgm:pt>
    <dgm:pt modelId="{D4F3AEFF-D705-457B-990D-E89A467C3420}" type="pres">
      <dgm:prSet presAssocID="{2AD032DC-740C-47FB-8EFC-1A7FEFAD4ABA}" presName="textNode" presStyleLbl="node1" presStyleIdx="1" presStyleCnt="4">
        <dgm:presLayoutVars>
          <dgm:bulletEnabled val="1"/>
        </dgm:presLayoutVars>
      </dgm:prSet>
      <dgm:spPr>
        <a:prstGeom prst="roundRect">
          <a:avLst/>
        </a:prstGeom>
      </dgm:spPr>
      <dgm:t>
        <a:bodyPr/>
        <a:lstStyle/>
        <a:p>
          <a:endParaRPr lang="en-US"/>
        </a:p>
      </dgm:t>
    </dgm:pt>
    <dgm:pt modelId="{869315D8-D2E7-4001-8E33-5129857E1FB3}" type="pres">
      <dgm:prSet presAssocID="{9D4850A0-77E0-472A-90EB-30BDD0F36DC6}" presName="sibTrans" presStyleCnt="0"/>
      <dgm:spPr/>
    </dgm:pt>
    <dgm:pt modelId="{C7D5533C-F5A6-4764-B1E5-B72FE04879ED}" type="pres">
      <dgm:prSet presAssocID="{39C7DFF4-7650-46CE-864A-02E524B9E9E8}" presName="textNode" presStyleLbl="node1" presStyleIdx="2" presStyleCnt="4">
        <dgm:presLayoutVars>
          <dgm:bulletEnabled val="1"/>
        </dgm:presLayoutVars>
      </dgm:prSet>
      <dgm:spPr>
        <a:prstGeom prst="roundRect">
          <a:avLst/>
        </a:prstGeom>
      </dgm:spPr>
      <dgm:t>
        <a:bodyPr/>
        <a:lstStyle/>
        <a:p>
          <a:endParaRPr lang="en-US"/>
        </a:p>
      </dgm:t>
    </dgm:pt>
    <dgm:pt modelId="{9705FB64-B63E-418D-8F18-536D930EB287}" type="pres">
      <dgm:prSet presAssocID="{37EA98DD-2515-4088-97F7-3CEE83DBD499}" presName="sibTrans" presStyleCnt="0"/>
      <dgm:spPr/>
    </dgm:pt>
    <dgm:pt modelId="{C3EF422D-FC19-461B-9B71-9140A844B73D}" type="pres">
      <dgm:prSet presAssocID="{4A72926E-3928-4CBC-9FF6-D2F52C60B7B9}" presName="textNode" presStyleLbl="node1" presStyleIdx="3" presStyleCnt="4">
        <dgm:presLayoutVars>
          <dgm:bulletEnabled val="1"/>
        </dgm:presLayoutVars>
      </dgm:prSet>
      <dgm:spPr>
        <a:prstGeom prst="roundRect">
          <a:avLst/>
        </a:prstGeom>
      </dgm:spPr>
      <dgm:t>
        <a:bodyPr/>
        <a:lstStyle/>
        <a:p>
          <a:endParaRPr lang="en-US"/>
        </a:p>
      </dgm:t>
    </dgm:pt>
  </dgm:ptLst>
  <dgm:cxnLst>
    <dgm:cxn modelId="{B735EF6C-74D0-4A51-901A-6C62756DF213}" type="presOf" srcId="{FE0FF53A-FD7A-4EE7-A07C-53DE2EFA08E9}" destId="{A398A7B0-A913-46F4-BEF9-3FD5C7AAD998}" srcOrd="0" destOrd="0" presId="urn:microsoft.com/office/officeart/2005/8/layout/hProcess9"/>
    <dgm:cxn modelId="{DA6A4533-7D29-4BA8-81DE-27163CDB3CB5}" type="presOf" srcId="{4A72926E-3928-4CBC-9FF6-D2F52C60B7B9}" destId="{C3EF422D-FC19-461B-9B71-9140A844B73D}" srcOrd="0" destOrd="0" presId="urn:microsoft.com/office/officeart/2005/8/layout/hProcess9"/>
    <dgm:cxn modelId="{1BD2D03F-292E-4E71-8DBB-722C217E43B4}" srcId="{6E34DF7D-D563-401A-83E9-EB7701E16C84}" destId="{FE0FF53A-FD7A-4EE7-A07C-53DE2EFA08E9}" srcOrd="0" destOrd="0" parTransId="{DD7AE760-F862-4EAD-BE03-C9D1912C2A57}" sibTransId="{4E44990C-C192-415F-8EF3-04C6A5507BA1}"/>
    <dgm:cxn modelId="{C9A4BE8F-B604-4E8C-A77E-83417C00E270}" type="presOf" srcId="{2AD032DC-740C-47FB-8EFC-1A7FEFAD4ABA}" destId="{D4F3AEFF-D705-457B-990D-E89A467C3420}" srcOrd="0" destOrd="0" presId="urn:microsoft.com/office/officeart/2005/8/layout/hProcess9"/>
    <dgm:cxn modelId="{4DF0BCB1-9FD8-4C5E-A709-E7549C8F3CB5}" srcId="{6E34DF7D-D563-401A-83E9-EB7701E16C84}" destId="{39C7DFF4-7650-46CE-864A-02E524B9E9E8}" srcOrd="2" destOrd="0" parTransId="{84CED8DE-8E57-4F41-85A3-4C5851644A48}" sibTransId="{37EA98DD-2515-4088-97F7-3CEE83DBD499}"/>
    <dgm:cxn modelId="{0FBFCBD1-B500-4FBB-8F01-D61696926709}" type="presOf" srcId="{39C7DFF4-7650-46CE-864A-02E524B9E9E8}" destId="{C7D5533C-F5A6-4764-B1E5-B72FE04879ED}" srcOrd="0" destOrd="0" presId="urn:microsoft.com/office/officeart/2005/8/layout/hProcess9"/>
    <dgm:cxn modelId="{F4A4CD5D-B5DF-4392-885E-418FDE9C0683}" srcId="{6E34DF7D-D563-401A-83E9-EB7701E16C84}" destId="{4A72926E-3928-4CBC-9FF6-D2F52C60B7B9}" srcOrd="3" destOrd="0" parTransId="{A03CB940-E3A9-4173-BDF8-A1CEE8B5C7B1}" sibTransId="{F547CDBB-E904-4FBD-8073-E5EED2B0D933}"/>
    <dgm:cxn modelId="{5C3A36D0-74B3-44DD-8659-B45289912249}" srcId="{6E34DF7D-D563-401A-83E9-EB7701E16C84}" destId="{2AD032DC-740C-47FB-8EFC-1A7FEFAD4ABA}" srcOrd="1" destOrd="0" parTransId="{A12D9543-B946-448B-B23E-E9BB04A3AC1C}" sibTransId="{9D4850A0-77E0-472A-90EB-30BDD0F36DC6}"/>
    <dgm:cxn modelId="{78D88486-1566-44C0-92AD-F47AF78A6324}" type="presOf" srcId="{6E34DF7D-D563-401A-83E9-EB7701E16C84}" destId="{64F02FBC-D9F8-4593-801D-AF6A53493D85}" srcOrd="0" destOrd="0" presId="urn:microsoft.com/office/officeart/2005/8/layout/hProcess9"/>
    <dgm:cxn modelId="{42B2817F-5736-4087-BF91-02C0CA182696}" type="presParOf" srcId="{64F02FBC-D9F8-4593-801D-AF6A53493D85}" destId="{2CA76F5B-AED9-4698-88DA-89E71457910E}" srcOrd="0" destOrd="0" presId="urn:microsoft.com/office/officeart/2005/8/layout/hProcess9"/>
    <dgm:cxn modelId="{39A47514-E69F-40DB-837A-90BA98FABEB4}" type="presParOf" srcId="{64F02FBC-D9F8-4593-801D-AF6A53493D85}" destId="{0C66EAAD-8FE3-4791-BCE8-406C0C429434}" srcOrd="1" destOrd="0" presId="urn:microsoft.com/office/officeart/2005/8/layout/hProcess9"/>
    <dgm:cxn modelId="{50017EEE-653C-4BE8-8C69-39A3E3DC7A0F}" type="presParOf" srcId="{0C66EAAD-8FE3-4791-BCE8-406C0C429434}" destId="{A398A7B0-A913-46F4-BEF9-3FD5C7AAD998}" srcOrd="0" destOrd="0" presId="urn:microsoft.com/office/officeart/2005/8/layout/hProcess9"/>
    <dgm:cxn modelId="{3110BCBD-030B-4EAC-9785-8CDD20242B51}" type="presParOf" srcId="{0C66EAAD-8FE3-4791-BCE8-406C0C429434}" destId="{6C728F5D-5311-44E4-AF5A-DDF126A343E0}" srcOrd="1" destOrd="0" presId="urn:microsoft.com/office/officeart/2005/8/layout/hProcess9"/>
    <dgm:cxn modelId="{24674469-4C3C-4459-B844-704FD4EC0B23}" type="presParOf" srcId="{0C66EAAD-8FE3-4791-BCE8-406C0C429434}" destId="{D4F3AEFF-D705-457B-990D-E89A467C3420}" srcOrd="2" destOrd="0" presId="urn:microsoft.com/office/officeart/2005/8/layout/hProcess9"/>
    <dgm:cxn modelId="{4E19820B-1D6B-4784-8DDF-414FF71D0F02}" type="presParOf" srcId="{0C66EAAD-8FE3-4791-BCE8-406C0C429434}" destId="{869315D8-D2E7-4001-8E33-5129857E1FB3}" srcOrd="3" destOrd="0" presId="urn:microsoft.com/office/officeart/2005/8/layout/hProcess9"/>
    <dgm:cxn modelId="{E4B6EE12-688C-45AA-828D-5FCE38FE2146}" type="presParOf" srcId="{0C66EAAD-8FE3-4791-BCE8-406C0C429434}" destId="{C7D5533C-F5A6-4764-B1E5-B72FE04879ED}" srcOrd="4" destOrd="0" presId="urn:microsoft.com/office/officeart/2005/8/layout/hProcess9"/>
    <dgm:cxn modelId="{2E4B6E30-0917-49FB-BDF4-9AF6ABFE4039}" type="presParOf" srcId="{0C66EAAD-8FE3-4791-BCE8-406C0C429434}" destId="{9705FB64-B63E-418D-8F18-536D930EB287}" srcOrd="5" destOrd="0" presId="urn:microsoft.com/office/officeart/2005/8/layout/hProcess9"/>
    <dgm:cxn modelId="{6204A218-D3E6-4E7B-9173-8F0FAF37D178}" type="presParOf" srcId="{0C66EAAD-8FE3-4791-BCE8-406C0C429434}" destId="{C3EF422D-FC19-461B-9B71-9140A844B73D}"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34DF7D-D563-401A-83E9-EB7701E16C84}"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FE0FF53A-FD7A-4EE7-A07C-53DE2EFA08E9}">
      <dgm:prSet phldrT="[Text]" custT="1"/>
      <dgm:spPr>
        <a:xfrm>
          <a:off x="2383" y="970927"/>
          <a:ext cx="1435005" cy="1294570"/>
        </a:xfrm>
        <a:solidFill>
          <a:srgbClr val="AAB0BB">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lgn="ctr"/>
          <a:r>
            <a:rPr lang="en-US" sz="1400" b="1" dirty="0" smtClean="0">
              <a:solidFill>
                <a:srgbClr val="FFFFFF"/>
              </a:solidFill>
              <a:latin typeface="Agency FB" panose="020B0503020202020204" pitchFamily="34" charset="0"/>
              <a:ea typeface="+mn-ea"/>
              <a:cs typeface="+mn-cs"/>
            </a:rPr>
            <a:t>Project management</a:t>
          </a:r>
          <a:endParaRPr lang="en-US" sz="1400" b="1" dirty="0">
            <a:solidFill>
              <a:srgbClr val="FFFFFF"/>
            </a:solidFill>
            <a:latin typeface="Agency FB" panose="020B0503020202020204" pitchFamily="34" charset="0"/>
            <a:ea typeface="+mn-ea"/>
            <a:cs typeface="+mn-cs"/>
          </a:endParaRPr>
        </a:p>
      </dgm:t>
    </dgm:pt>
    <dgm:pt modelId="{DD7AE760-F862-4EAD-BE03-C9D1912C2A57}" type="parTrans" cxnId="{1BD2D03F-292E-4E71-8DBB-722C217E43B4}">
      <dgm:prSet/>
      <dgm:spPr/>
      <dgm:t>
        <a:bodyPr/>
        <a:lstStyle/>
        <a:p>
          <a:endParaRPr lang="en-US"/>
        </a:p>
      </dgm:t>
    </dgm:pt>
    <dgm:pt modelId="{4E44990C-C192-415F-8EF3-04C6A5507BA1}" type="sibTrans" cxnId="{1BD2D03F-292E-4E71-8DBB-722C217E43B4}">
      <dgm:prSet/>
      <dgm:spPr/>
      <dgm:t>
        <a:bodyPr/>
        <a:lstStyle/>
        <a:p>
          <a:endParaRPr lang="en-US"/>
        </a:p>
      </dgm:t>
    </dgm:pt>
    <dgm:pt modelId="{2AD032DC-740C-47FB-8EFC-1A7FEFAD4ABA}">
      <dgm:prSet phldrT="[Text]" custT="1"/>
      <dgm:spPr>
        <a:xfrm>
          <a:off x="1676556" y="970927"/>
          <a:ext cx="1435005" cy="1294570"/>
        </a:xfrm>
        <a:solidFill>
          <a:srgbClr val="AAB0BB">
            <a:hueOff val="-2604066"/>
            <a:satOff val="17282"/>
            <a:lumOff val="-5098"/>
            <a:alphaOff val="0"/>
          </a:srgbClr>
        </a:solidFill>
        <a:ln w="25400" cap="flat" cmpd="sng" algn="ctr">
          <a:solidFill>
            <a:srgbClr val="FFFFFF">
              <a:hueOff val="0"/>
              <a:satOff val="0"/>
              <a:lumOff val="0"/>
              <a:alphaOff val="0"/>
            </a:srgbClr>
          </a:solidFill>
          <a:prstDash val="solid"/>
        </a:ln>
        <a:effectLst/>
      </dgm:spPr>
      <dgm:t>
        <a:bodyPr/>
        <a:lstStyle/>
        <a:p>
          <a:r>
            <a:rPr lang="en-US" sz="1400" b="1" dirty="0" smtClean="0">
              <a:solidFill>
                <a:srgbClr val="FFFFFF"/>
              </a:solidFill>
              <a:latin typeface="Agency FB" panose="020B0503020202020204" pitchFamily="34" charset="0"/>
              <a:ea typeface="+mn-ea"/>
              <a:cs typeface="+mn-cs"/>
            </a:rPr>
            <a:t>Product Definition</a:t>
          </a:r>
          <a:endParaRPr lang="en-US" sz="1400" b="1" dirty="0">
            <a:solidFill>
              <a:srgbClr val="FFFFFF"/>
            </a:solidFill>
            <a:latin typeface="Agency FB" panose="020B0503020202020204" pitchFamily="34" charset="0"/>
            <a:ea typeface="+mn-ea"/>
            <a:cs typeface="+mn-cs"/>
          </a:endParaRPr>
        </a:p>
      </dgm:t>
    </dgm:pt>
    <dgm:pt modelId="{A12D9543-B946-448B-B23E-E9BB04A3AC1C}" type="parTrans" cxnId="{5C3A36D0-74B3-44DD-8659-B45289912249}">
      <dgm:prSet/>
      <dgm:spPr/>
      <dgm:t>
        <a:bodyPr/>
        <a:lstStyle/>
        <a:p>
          <a:endParaRPr lang="en-US"/>
        </a:p>
      </dgm:t>
    </dgm:pt>
    <dgm:pt modelId="{9D4850A0-77E0-472A-90EB-30BDD0F36DC6}" type="sibTrans" cxnId="{5C3A36D0-74B3-44DD-8659-B45289912249}">
      <dgm:prSet/>
      <dgm:spPr/>
      <dgm:t>
        <a:bodyPr/>
        <a:lstStyle/>
        <a:p>
          <a:endParaRPr lang="en-US"/>
        </a:p>
      </dgm:t>
    </dgm:pt>
    <dgm:pt modelId="{39C7DFF4-7650-46CE-864A-02E524B9E9E8}">
      <dgm:prSet custT="1"/>
      <dgm:spPr>
        <a:xfrm>
          <a:off x="5024902" y="970927"/>
          <a:ext cx="1435005" cy="1294570"/>
        </a:xfrm>
        <a:solidFill>
          <a:srgbClr val="AAB0BB">
            <a:hueOff val="-7812198"/>
            <a:satOff val="51847"/>
            <a:lumOff val="-15295"/>
            <a:alphaOff val="0"/>
          </a:srgbClr>
        </a:solidFill>
        <a:ln w="25400" cap="flat" cmpd="sng" algn="ctr">
          <a:solidFill>
            <a:srgbClr val="FFFFFF">
              <a:hueOff val="0"/>
              <a:satOff val="0"/>
              <a:lumOff val="0"/>
              <a:alphaOff val="0"/>
            </a:srgbClr>
          </a:solidFill>
          <a:prstDash val="solid"/>
        </a:ln>
        <a:effectLst/>
      </dgm:spPr>
      <dgm:t>
        <a:bodyPr/>
        <a:lstStyle/>
        <a:p>
          <a:r>
            <a:rPr lang="en-US" sz="1400" b="1" dirty="0" err="1" smtClean="0">
              <a:solidFill>
                <a:srgbClr val="FFFFFF"/>
              </a:solidFill>
              <a:latin typeface="Agency FB" panose="020B0503020202020204" pitchFamily="34" charset="0"/>
              <a:ea typeface="+mn-ea"/>
              <a:cs typeface="+mn-cs"/>
            </a:rPr>
            <a:t>Asta</a:t>
          </a:r>
          <a:endParaRPr lang="en-US" sz="1400" b="1" dirty="0">
            <a:solidFill>
              <a:srgbClr val="FFFFFF"/>
            </a:solidFill>
            <a:latin typeface="Agency FB" panose="020B0503020202020204" pitchFamily="34" charset="0"/>
            <a:ea typeface="+mn-ea"/>
            <a:cs typeface="+mn-cs"/>
          </a:endParaRPr>
        </a:p>
      </dgm:t>
    </dgm:pt>
    <dgm:pt modelId="{84CED8DE-8E57-4F41-85A3-4C5851644A48}" type="parTrans" cxnId="{4DF0BCB1-9FD8-4C5E-A709-E7549C8F3CB5}">
      <dgm:prSet/>
      <dgm:spPr/>
      <dgm:t>
        <a:bodyPr/>
        <a:lstStyle/>
        <a:p>
          <a:endParaRPr lang="en-US"/>
        </a:p>
      </dgm:t>
    </dgm:pt>
    <dgm:pt modelId="{37EA98DD-2515-4088-97F7-3CEE83DBD499}" type="sibTrans" cxnId="{4DF0BCB1-9FD8-4C5E-A709-E7549C8F3CB5}">
      <dgm:prSet/>
      <dgm:spPr/>
      <dgm:t>
        <a:bodyPr/>
        <a:lstStyle/>
        <a:p>
          <a:endParaRPr lang="en-US"/>
        </a:p>
      </dgm:t>
    </dgm:pt>
    <dgm:pt modelId="{4A72926E-3928-4CBC-9FF6-D2F52C60B7B9}">
      <dgm:prSet custT="1"/>
      <dgm:spPr>
        <a:xfrm>
          <a:off x="6699075" y="970927"/>
          <a:ext cx="1435005" cy="1294570"/>
        </a:xfrm>
        <a:solidFill>
          <a:srgbClr val="AAB0BB">
            <a:hueOff val="-10416264"/>
            <a:satOff val="69129"/>
            <a:lumOff val="-20393"/>
            <a:alphaOff val="0"/>
          </a:srgbClr>
        </a:solidFill>
        <a:ln w="25400" cap="flat" cmpd="sng" algn="ctr">
          <a:solidFill>
            <a:srgbClr val="FFFFFF">
              <a:hueOff val="0"/>
              <a:satOff val="0"/>
              <a:lumOff val="0"/>
              <a:alphaOff val="0"/>
            </a:srgbClr>
          </a:solidFill>
          <a:prstDash val="solid"/>
        </a:ln>
        <a:effectLst/>
      </dgm:spPr>
      <dgm:t>
        <a:bodyPr/>
        <a:lstStyle/>
        <a:p>
          <a:r>
            <a:rPr lang="en-US" sz="1400" b="1" dirty="0" smtClean="0">
              <a:solidFill>
                <a:srgbClr val="FFFFFF"/>
              </a:solidFill>
              <a:latin typeface="Agency FB" panose="020B0503020202020204" pitchFamily="34" charset="0"/>
              <a:ea typeface="+mn-ea"/>
              <a:cs typeface="+mn-cs"/>
            </a:rPr>
            <a:t>Supplier Selection</a:t>
          </a:r>
          <a:endParaRPr lang="en-US" sz="1400" b="1" dirty="0">
            <a:solidFill>
              <a:srgbClr val="FFFFFF"/>
            </a:solidFill>
            <a:latin typeface="Agency FB" panose="020B0503020202020204" pitchFamily="34" charset="0"/>
            <a:ea typeface="+mn-ea"/>
            <a:cs typeface="+mn-cs"/>
          </a:endParaRPr>
        </a:p>
      </dgm:t>
    </dgm:pt>
    <dgm:pt modelId="{A03CB940-E3A9-4173-BDF8-A1CEE8B5C7B1}" type="parTrans" cxnId="{F4A4CD5D-B5DF-4392-885E-418FDE9C0683}">
      <dgm:prSet/>
      <dgm:spPr/>
      <dgm:t>
        <a:bodyPr/>
        <a:lstStyle/>
        <a:p>
          <a:endParaRPr lang="en-US"/>
        </a:p>
      </dgm:t>
    </dgm:pt>
    <dgm:pt modelId="{F547CDBB-E904-4FBD-8073-E5EED2B0D933}" type="sibTrans" cxnId="{F4A4CD5D-B5DF-4392-885E-418FDE9C0683}">
      <dgm:prSet/>
      <dgm:spPr/>
      <dgm:t>
        <a:bodyPr/>
        <a:lstStyle/>
        <a:p>
          <a:endParaRPr lang="en-US"/>
        </a:p>
      </dgm:t>
    </dgm:pt>
    <dgm:pt modelId="{64F02FBC-D9F8-4593-801D-AF6A53493D85}" type="pres">
      <dgm:prSet presAssocID="{6E34DF7D-D563-401A-83E9-EB7701E16C84}" presName="CompostProcess" presStyleCnt="0">
        <dgm:presLayoutVars>
          <dgm:dir/>
          <dgm:resizeHandles val="exact"/>
        </dgm:presLayoutVars>
      </dgm:prSet>
      <dgm:spPr/>
      <dgm:t>
        <a:bodyPr/>
        <a:lstStyle/>
        <a:p>
          <a:endParaRPr lang="en-US"/>
        </a:p>
      </dgm:t>
    </dgm:pt>
    <dgm:pt modelId="{2CA76F5B-AED9-4698-88DA-89E71457910E}" type="pres">
      <dgm:prSet presAssocID="{6E34DF7D-D563-401A-83E9-EB7701E16C84}" presName="arrow" presStyleLbl="bgShp" presStyleIdx="0" presStyleCnt="1"/>
      <dgm:spPr>
        <a:xfrm>
          <a:off x="610234" y="0"/>
          <a:ext cx="6915995" cy="3236425"/>
        </a:xfrm>
        <a:prstGeom prst="rightArrow">
          <a:avLst/>
        </a:prstGeom>
        <a:solidFill>
          <a:srgbClr val="AAB0BB">
            <a:tint val="40000"/>
            <a:hueOff val="0"/>
            <a:satOff val="0"/>
            <a:lumOff val="0"/>
            <a:alphaOff val="0"/>
          </a:srgbClr>
        </a:solidFill>
        <a:ln>
          <a:noFill/>
        </a:ln>
        <a:effectLst/>
      </dgm:spPr>
      <dgm:t>
        <a:bodyPr/>
        <a:lstStyle/>
        <a:p>
          <a:endParaRPr lang="en-GB"/>
        </a:p>
      </dgm:t>
    </dgm:pt>
    <dgm:pt modelId="{0C66EAAD-8FE3-4791-BCE8-406C0C429434}" type="pres">
      <dgm:prSet presAssocID="{6E34DF7D-D563-401A-83E9-EB7701E16C84}" presName="linearProcess" presStyleCnt="0"/>
      <dgm:spPr/>
    </dgm:pt>
    <dgm:pt modelId="{A398A7B0-A913-46F4-BEF9-3FD5C7AAD998}" type="pres">
      <dgm:prSet presAssocID="{FE0FF53A-FD7A-4EE7-A07C-53DE2EFA08E9}" presName="textNode" presStyleLbl="node1" presStyleIdx="0" presStyleCnt="4">
        <dgm:presLayoutVars>
          <dgm:bulletEnabled val="1"/>
        </dgm:presLayoutVars>
      </dgm:prSet>
      <dgm:spPr>
        <a:prstGeom prst="roundRect">
          <a:avLst/>
        </a:prstGeom>
      </dgm:spPr>
      <dgm:t>
        <a:bodyPr/>
        <a:lstStyle/>
        <a:p>
          <a:endParaRPr lang="en-US"/>
        </a:p>
      </dgm:t>
    </dgm:pt>
    <dgm:pt modelId="{6C728F5D-5311-44E4-AF5A-DDF126A343E0}" type="pres">
      <dgm:prSet presAssocID="{4E44990C-C192-415F-8EF3-04C6A5507BA1}" presName="sibTrans" presStyleCnt="0"/>
      <dgm:spPr/>
    </dgm:pt>
    <dgm:pt modelId="{D4F3AEFF-D705-457B-990D-E89A467C3420}" type="pres">
      <dgm:prSet presAssocID="{2AD032DC-740C-47FB-8EFC-1A7FEFAD4ABA}" presName="textNode" presStyleLbl="node1" presStyleIdx="1" presStyleCnt="4">
        <dgm:presLayoutVars>
          <dgm:bulletEnabled val="1"/>
        </dgm:presLayoutVars>
      </dgm:prSet>
      <dgm:spPr>
        <a:prstGeom prst="roundRect">
          <a:avLst/>
        </a:prstGeom>
      </dgm:spPr>
      <dgm:t>
        <a:bodyPr/>
        <a:lstStyle/>
        <a:p>
          <a:endParaRPr lang="en-US"/>
        </a:p>
      </dgm:t>
    </dgm:pt>
    <dgm:pt modelId="{869315D8-D2E7-4001-8E33-5129857E1FB3}" type="pres">
      <dgm:prSet presAssocID="{9D4850A0-77E0-472A-90EB-30BDD0F36DC6}" presName="sibTrans" presStyleCnt="0"/>
      <dgm:spPr/>
    </dgm:pt>
    <dgm:pt modelId="{C7D5533C-F5A6-4764-B1E5-B72FE04879ED}" type="pres">
      <dgm:prSet presAssocID="{39C7DFF4-7650-46CE-864A-02E524B9E9E8}" presName="textNode" presStyleLbl="node1" presStyleIdx="2" presStyleCnt="4">
        <dgm:presLayoutVars>
          <dgm:bulletEnabled val="1"/>
        </dgm:presLayoutVars>
      </dgm:prSet>
      <dgm:spPr>
        <a:prstGeom prst="roundRect">
          <a:avLst/>
        </a:prstGeom>
      </dgm:spPr>
      <dgm:t>
        <a:bodyPr/>
        <a:lstStyle/>
        <a:p>
          <a:endParaRPr lang="en-US"/>
        </a:p>
      </dgm:t>
    </dgm:pt>
    <dgm:pt modelId="{9705FB64-B63E-418D-8F18-536D930EB287}" type="pres">
      <dgm:prSet presAssocID="{37EA98DD-2515-4088-97F7-3CEE83DBD499}" presName="sibTrans" presStyleCnt="0"/>
      <dgm:spPr/>
    </dgm:pt>
    <dgm:pt modelId="{C3EF422D-FC19-461B-9B71-9140A844B73D}" type="pres">
      <dgm:prSet presAssocID="{4A72926E-3928-4CBC-9FF6-D2F52C60B7B9}" presName="textNode" presStyleLbl="node1" presStyleIdx="3" presStyleCnt="4">
        <dgm:presLayoutVars>
          <dgm:bulletEnabled val="1"/>
        </dgm:presLayoutVars>
      </dgm:prSet>
      <dgm:spPr>
        <a:prstGeom prst="roundRect">
          <a:avLst/>
        </a:prstGeom>
      </dgm:spPr>
      <dgm:t>
        <a:bodyPr/>
        <a:lstStyle/>
        <a:p>
          <a:endParaRPr lang="en-US"/>
        </a:p>
      </dgm:t>
    </dgm:pt>
  </dgm:ptLst>
  <dgm:cxnLst>
    <dgm:cxn modelId="{013084D9-1029-4333-8511-9790F38CF18E}" type="presOf" srcId="{6E34DF7D-D563-401A-83E9-EB7701E16C84}" destId="{64F02FBC-D9F8-4593-801D-AF6A53493D85}" srcOrd="0" destOrd="0" presId="urn:microsoft.com/office/officeart/2005/8/layout/hProcess9"/>
    <dgm:cxn modelId="{CA658C80-786E-46DC-8DBA-3506AA49337C}" type="presOf" srcId="{4A72926E-3928-4CBC-9FF6-D2F52C60B7B9}" destId="{C3EF422D-FC19-461B-9B71-9140A844B73D}" srcOrd="0" destOrd="0" presId="urn:microsoft.com/office/officeart/2005/8/layout/hProcess9"/>
    <dgm:cxn modelId="{1BD2D03F-292E-4E71-8DBB-722C217E43B4}" srcId="{6E34DF7D-D563-401A-83E9-EB7701E16C84}" destId="{FE0FF53A-FD7A-4EE7-A07C-53DE2EFA08E9}" srcOrd="0" destOrd="0" parTransId="{DD7AE760-F862-4EAD-BE03-C9D1912C2A57}" sibTransId="{4E44990C-C192-415F-8EF3-04C6A5507BA1}"/>
    <dgm:cxn modelId="{4DF0BCB1-9FD8-4C5E-A709-E7549C8F3CB5}" srcId="{6E34DF7D-D563-401A-83E9-EB7701E16C84}" destId="{39C7DFF4-7650-46CE-864A-02E524B9E9E8}" srcOrd="2" destOrd="0" parTransId="{84CED8DE-8E57-4F41-85A3-4C5851644A48}" sibTransId="{37EA98DD-2515-4088-97F7-3CEE83DBD499}"/>
    <dgm:cxn modelId="{F4A4CD5D-B5DF-4392-885E-418FDE9C0683}" srcId="{6E34DF7D-D563-401A-83E9-EB7701E16C84}" destId="{4A72926E-3928-4CBC-9FF6-D2F52C60B7B9}" srcOrd="3" destOrd="0" parTransId="{A03CB940-E3A9-4173-BDF8-A1CEE8B5C7B1}" sibTransId="{F547CDBB-E904-4FBD-8073-E5EED2B0D933}"/>
    <dgm:cxn modelId="{E5E81BA6-B0DE-4CBC-A7C1-CB1FEF50A760}" type="presOf" srcId="{39C7DFF4-7650-46CE-864A-02E524B9E9E8}" destId="{C7D5533C-F5A6-4764-B1E5-B72FE04879ED}" srcOrd="0" destOrd="0" presId="urn:microsoft.com/office/officeart/2005/8/layout/hProcess9"/>
    <dgm:cxn modelId="{5C3A36D0-74B3-44DD-8659-B45289912249}" srcId="{6E34DF7D-D563-401A-83E9-EB7701E16C84}" destId="{2AD032DC-740C-47FB-8EFC-1A7FEFAD4ABA}" srcOrd="1" destOrd="0" parTransId="{A12D9543-B946-448B-B23E-E9BB04A3AC1C}" sibTransId="{9D4850A0-77E0-472A-90EB-30BDD0F36DC6}"/>
    <dgm:cxn modelId="{D28B0636-23E1-4B90-A0A1-E1F9FA2A11CE}" type="presOf" srcId="{FE0FF53A-FD7A-4EE7-A07C-53DE2EFA08E9}" destId="{A398A7B0-A913-46F4-BEF9-3FD5C7AAD998}" srcOrd="0" destOrd="0" presId="urn:microsoft.com/office/officeart/2005/8/layout/hProcess9"/>
    <dgm:cxn modelId="{B65545B0-2358-4585-9E7E-4E3F90227D0A}" type="presOf" srcId="{2AD032DC-740C-47FB-8EFC-1A7FEFAD4ABA}" destId="{D4F3AEFF-D705-457B-990D-E89A467C3420}" srcOrd="0" destOrd="0" presId="urn:microsoft.com/office/officeart/2005/8/layout/hProcess9"/>
    <dgm:cxn modelId="{BA1A9C7F-C36E-498A-9579-A84EBC3A08B4}" type="presParOf" srcId="{64F02FBC-D9F8-4593-801D-AF6A53493D85}" destId="{2CA76F5B-AED9-4698-88DA-89E71457910E}" srcOrd="0" destOrd="0" presId="urn:microsoft.com/office/officeart/2005/8/layout/hProcess9"/>
    <dgm:cxn modelId="{C08C2224-AEF7-4CFE-8EE9-78E48A4045D5}" type="presParOf" srcId="{64F02FBC-D9F8-4593-801D-AF6A53493D85}" destId="{0C66EAAD-8FE3-4791-BCE8-406C0C429434}" srcOrd="1" destOrd="0" presId="urn:microsoft.com/office/officeart/2005/8/layout/hProcess9"/>
    <dgm:cxn modelId="{C18147F6-4BA8-40E0-AAFE-3D721DB59446}" type="presParOf" srcId="{0C66EAAD-8FE3-4791-BCE8-406C0C429434}" destId="{A398A7B0-A913-46F4-BEF9-3FD5C7AAD998}" srcOrd="0" destOrd="0" presId="urn:microsoft.com/office/officeart/2005/8/layout/hProcess9"/>
    <dgm:cxn modelId="{62F0710B-D725-43D6-9D87-4313FF124935}" type="presParOf" srcId="{0C66EAAD-8FE3-4791-BCE8-406C0C429434}" destId="{6C728F5D-5311-44E4-AF5A-DDF126A343E0}" srcOrd="1" destOrd="0" presId="urn:microsoft.com/office/officeart/2005/8/layout/hProcess9"/>
    <dgm:cxn modelId="{7E81D3FF-29FE-489B-B587-9C3F5757C0D0}" type="presParOf" srcId="{0C66EAAD-8FE3-4791-BCE8-406C0C429434}" destId="{D4F3AEFF-D705-457B-990D-E89A467C3420}" srcOrd="2" destOrd="0" presId="urn:microsoft.com/office/officeart/2005/8/layout/hProcess9"/>
    <dgm:cxn modelId="{E5F529B1-1C1F-446B-9C42-ECD635E337C7}" type="presParOf" srcId="{0C66EAAD-8FE3-4791-BCE8-406C0C429434}" destId="{869315D8-D2E7-4001-8E33-5129857E1FB3}" srcOrd="3" destOrd="0" presId="urn:microsoft.com/office/officeart/2005/8/layout/hProcess9"/>
    <dgm:cxn modelId="{26E1029D-23C0-4A98-B53D-429092A65F3B}" type="presParOf" srcId="{0C66EAAD-8FE3-4791-BCE8-406C0C429434}" destId="{C7D5533C-F5A6-4764-B1E5-B72FE04879ED}" srcOrd="4" destOrd="0" presId="urn:microsoft.com/office/officeart/2005/8/layout/hProcess9"/>
    <dgm:cxn modelId="{BBED9DC1-D2FB-4402-87AE-5088A8DA7751}" type="presParOf" srcId="{0C66EAAD-8FE3-4791-BCE8-406C0C429434}" destId="{9705FB64-B63E-418D-8F18-536D930EB287}" srcOrd="5" destOrd="0" presId="urn:microsoft.com/office/officeart/2005/8/layout/hProcess9"/>
    <dgm:cxn modelId="{06D3BA39-001E-460E-AADD-B6974D044810}" type="presParOf" srcId="{0C66EAAD-8FE3-4791-BCE8-406C0C429434}" destId="{C3EF422D-FC19-461B-9B71-9140A844B73D}"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34DF7D-D563-401A-83E9-EB7701E16C84}"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FE0FF53A-FD7A-4EE7-A07C-53DE2EFA08E9}">
      <dgm:prSet phldrT="[Text]" custT="1"/>
      <dgm:spPr>
        <a:xfrm>
          <a:off x="2383" y="970927"/>
          <a:ext cx="1435005" cy="1294570"/>
        </a:xfrm>
        <a:solidFill>
          <a:srgbClr val="AAB0BB">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lgn="ctr"/>
          <a:r>
            <a:rPr lang="en-US" sz="1400" b="1" dirty="0" smtClean="0">
              <a:solidFill>
                <a:srgbClr val="FFFFFF"/>
              </a:solidFill>
              <a:latin typeface="Agency FB" panose="020B0503020202020204" pitchFamily="34" charset="0"/>
              <a:ea typeface="+mn-ea"/>
              <a:cs typeface="+mn-cs"/>
            </a:rPr>
            <a:t>Project management</a:t>
          </a:r>
          <a:endParaRPr lang="en-US" sz="1400" b="1" dirty="0">
            <a:solidFill>
              <a:srgbClr val="FFFFFF"/>
            </a:solidFill>
            <a:latin typeface="Agency FB" panose="020B0503020202020204" pitchFamily="34" charset="0"/>
            <a:ea typeface="+mn-ea"/>
            <a:cs typeface="+mn-cs"/>
          </a:endParaRPr>
        </a:p>
      </dgm:t>
    </dgm:pt>
    <dgm:pt modelId="{DD7AE760-F862-4EAD-BE03-C9D1912C2A57}" type="parTrans" cxnId="{1BD2D03F-292E-4E71-8DBB-722C217E43B4}">
      <dgm:prSet/>
      <dgm:spPr/>
      <dgm:t>
        <a:bodyPr/>
        <a:lstStyle/>
        <a:p>
          <a:endParaRPr lang="en-US"/>
        </a:p>
      </dgm:t>
    </dgm:pt>
    <dgm:pt modelId="{4E44990C-C192-415F-8EF3-04C6A5507BA1}" type="sibTrans" cxnId="{1BD2D03F-292E-4E71-8DBB-722C217E43B4}">
      <dgm:prSet/>
      <dgm:spPr/>
      <dgm:t>
        <a:bodyPr/>
        <a:lstStyle/>
        <a:p>
          <a:endParaRPr lang="en-US"/>
        </a:p>
      </dgm:t>
    </dgm:pt>
    <dgm:pt modelId="{2AD032DC-740C-47FB-8EFC-1A7FEFAD4ABA}">
      <dgm:prSet phldrT="[Text]" custT="1"/>
      <dgm:spPr>
        <a:xfrm>
          <a:off x="1676556" y="970927"/>
          <a:ext cx="1435005" cy="1294570"/>
        </a:xfrm>
        <a:solidFill>
          <a:srgbClr val="AAB0BB">
            <a:hueOff val="-2604066"/>
            <a:satOff val="17282"/>
            <a:lumOff val="-5098"/>
            <a:alphaOff val="0"/>
          </a:srgbClr>
        </a:solidFill>
        <a:ln w="25400" cap="flat" cmpd="sng" algn="ctr">
          <a:solidFill>
            <a:srgbClr val="FFFFFF">
              <a:hueOff val="0"/>
              <a:satOff val="0"/>
              <a:lumOff val="0"/>
              <a:alphaOff val="0"/>
            </a:srgbClr>
          </a:solidFill>
          <a:prstDash val="solid"/>
        </a:ln>
        <a:effectLst/>
      </dgm:spPr>
      <dgm:t>
        <a:bodyPr/>
        <a:lstStyle/>
        <a:p>
          <a:r>
            <a:rPr lang="en-US" sz="1400" b="1" dirty="0" smtClean="0">
              <a:solidFill>
                <a:srgbClr val="FFFFFF"/>
              </a:solidFill>
              <a:latin typeface="Agency FB" panose="020B0503020202020204" pitchFamily="34" charset="0"/>
              <a:ea typeface="+mn-ea"/>
              <a:cs typeface="+mn-cs"/>
            </a:rPr>
            <a:t>Product Definition</a:t>
          </a:r>
          <a:endParaRPr lang="en-US" sz="1400" b="1" dirty="0">
            <a:solidFill>
              <a:srgbClr val="FFFFFF"/>
            </a:solidFill>
            <a:latin typeface="Agency FB" panose="020B0503020202020204" pitchFamily="34" charset="0"/>
            <a:ea typeface="+mn-ea"/>
            <a:cs typeface="+mn-cs"/>
          </a:endParaRPr>
        </a:p>
      </dgm:t>
    </dgm:pt>
    <dgm:pt modelId="{A12D9543-B946-448B-B23E-E9BB04A3AC1C}" type="parTrans" cxnId="{5C3A36D0-74B3-44DD-8659-B45289912249}">
      <dgm:prSet/>
      <dgm:spPr/>
      <dgm:t>
        <a:bodyPr/>
        <a:lstStyle/>
        <a:p>
          <a:endParaRPr lang="en-US"/>
        </a:p>
      </dgm:t>
    </dgm:pt>
    <dgm:pt modelId="{9D4850A0-77E0-472A-90EB-30BDD0F36DC6}" type="sibTrans" cxnId="{5C3A36D0-74B3-44DD-8659-B45289912249}">
      <dgm:prSet/>
      <dgm:spPr/>
      <dgm:t>
        <a:bodyPr/>
        <a:lstStyle/>
        <a:p>
          <a:endParaRPr lang="en-US"/>
        </a:p>
      </dgm:t>
    </dgm:pt>
    <dgm:pt modelId="{39C7DFF4-7650-46CE-864A-02E524B9E9E8}">
      <dgm:prSet custT="1"/>
      <dgm:spPr>
        <a:xfrm>
          <a:off x="5024902" y="970927"/>
          <a:ext cx="1435005" cy="1294570"/>
        </a:xfrm>
        <a:solidFill>
          <a:srgbClr val="AAB0BB">
            <a:hueOff val="-7812198"/>
            <a:satOff val="51847"/>
            <a:lumOff val="-15295"/>
            <a:alphaOff val="0"/>
          </a:srgbClr>
        </a:solidFill>
        <a:ln w="25400" cap="flat" cmpd="sng" algn="ctr">
          <a:solidFill>
            <a:srgbClr val="FFFFFF">
              <a:hueOff val="0"/>
              <a:satOff val="0"/>
              <a:lumOff val="0"/>
              <a:alphaOff val="0"/>
            </a:srgbClr>
          </a:solidFill>
          <a:prstDash val="solid"/>
        </a:ln>
        <a:effectLst/>
      </dgm:spPr>
      <dgm:t>
        <a:bodyPr/>
        <a:lstStyle/>
        <a:p>
          <a:r>
            <a:rPr lang="en-US" sz="1400" b="1" dirty="0" err="1" smtClean="0">
              <a:solidFill>
                <a:srgbClr val="FFFFFF"/>
              </a:solidFill>
              <a:latin typeface="Agency FB" panose="020B0503020202020204" pitchFamily="34" charset="0"/>
              <a:ea typeface="+mn-ea"/>
              <a:cs typeface="+mn-cs"/>
            </a:rPr>
            <a:t>Asta</a:t>
          </a:r>
          <a:endParaRPr lang="en-US" sz="1400" b="1" dirty="0">
            <a:solidFill>
              <a:srgbClr val="FFFFFF"/>
            </a:solidFill>
            <a:latin typeface="Agency FB" panose="020B0503020202020204" pitchFamily="34" charset="0"/>
            <a:ea typeface="+mn-ea"/>
            <a:cs typeface="+mn-cs"/>
          </a:endParaRPr>
        </a:p>
      </dgm:t>
    </dgm:pt>
    <dgm:pt modelId="{84CED8DE-8E57-4F41-85A3-4C5851644A48}" type="parTrans" cxnId="{4DF0BCB1-9FD8-4C5E-A709-E7549C8F3CB5}">
      <dgm:prSet/>
      <dgm:spPr/>
      <dgm:t>
        <a:bodyPr/>
        <a:lstStyle/>
        <a:p>
          <a:endParaRPr lang="en-US"/>
        </a:p>
      </dgm:t>
    </dgm:pt>
    <dgm:pt modelId="{37EA98DD-2515-4088-97F7-3CEE83DBD499}" type="sibTrans" cxnId="{4DF0BCB1-9FD8-4C5E-A709-E7549C8F3CB5}">
      <dgm:prSet/>
      <dgm:spPr/>
      <dgm:t>
        <a:bodyPr/>
        <a:lstStyle/>
        <a:p>
          <a:endParaRPr lang="en-US"/>
        </a:p>
      </dgm:t>
    </dgm:pt>
    <dgm:pt modelId="{4A72926E-3928-4CBC-9FF6-D2F52C60B7B9}">
      <dgm:prSet custT="1"/>
      <dgm:spPr>
        <a:xfrm>
          <a:off x="6699075" y="970927"/>
          <a:ext cx="1435005" cy="1294570"/>
        </a:xfrm>
        <a:solidFill>
          <a:srgbClr val="AAB0BB">
            <a:hueOff val="-10416264"/>
            <a:satOff val="69129"/>
            <a:lumOff val="-20393"/>
            <a:alphaOff val="0"/>
          </a:srgbClr>
        </a:solidFill>
        <a:ln w="25400" cap="flat" cmpd="sng" algn="ctr">
          <a:solidFill>
            <a:srgbClr val="FFFFFF">
              <a:hueOff val="0"/>
              <a:satOff val="0"/>
              <a:lumOff val="0"/>
              <a:alphaOff val="0"/>
            </a:srgbClr>
          </a:solidFill>
          <a:prstDash val="solid"/>
        </a:ln>
        <a:effectLst/>
      </dgm:spPr>
      <dgm:t>
        <a:bodyPr/>
        <a:lstStyle/>
        <a:p>
          <a:r>
            <a:rPr lang="en-US" sz="1400" b="1" dirty="0" smtClean="0">
              <a:solidFill>
                <a:srgbClr val="FFFFFF"/>
              </a:solidFill>
              <a:latin typeface="Agency FB" panose="020B0503020202020204" pitchFamily="34" charset="0"/>
              <a:ea typeface="+mn-ea"/>
              <a:cs typeface="+mn-cs"/>
            </a:rPr>
            <a:t>Supplier Selection</a:t>
          </a:r>
          <a:endParaRPr lang="en-US" sz="1400" b="1" dirty="0">
            <a:solidFill>
              <a:srgbClr val="FFFFFF"/>
            </a:solidFill>
            <a:latin typeface="Agency FB" panose="020B0503020202020204" pitchFamily="34" charset="0"/>
            <a:ea typeface="+mn-ea"/>
            <a:cs typeface="+mn-cs"/>
          </a:endParaRPr>
        </a:p>
      </dgm:t>
    </dgm:pt>
    <dgm:pt modelId="{A03CB940-E3A9-4173-BDF8-A1CEE8B5C7B1}" type="parTrans" cxnId="{F4A4CD5D-B5DF-4392-885E-418FDE9C0683}">
      <dgm:prSet/>
      <dgm:spPr/>
      <dgm:t>
        <a:bodyPr/>
        <a:lstStyle/>
        <a:p>
          <a:endParaRPr lang="en-US"/>
        </a:p>
      </dgm:t>
    </dgm:pt>
    <dgm:pt modelId="{F547CDBB-E904-4FBD-8073-E5EED2B0D933}" type="sibTrans" cxnId="{F4A4CD5D-B5DF-4392-885E-418FDE9C0683}">
      <dgm:prSet/>
      <dgm:spPr/>
      <dgm:t>
        <a:bodyPr/>
        <a:lstStyle/>
        <a:p>
          <a:endParaRPr lang="en-US"/>
        </a:p>
      </dgm:t>
    </dgm:pt>
    <dgm:pt modelId="{64F02FBC-D9F8-4593-801D-AF6A53493D85}" type="pres">
      <dgm:prSet presAssocID="{6E34DF7D-D563-401A-83E9-EB7701E16C84}" presName="CompostProcess" presStyleCnt="0">
        <dgm:presLayoutVars>
          <dgm:dir/>
          <dgm:resizeHandles val="exact"/>
        </dgm:presLayoutVars>
      </dgm:prSet>
      <dgm:spPr/>
      <dgm:t>
        <a:bodyPr/>
        <a:lstStyle/>
        <a:p>
          <a:endParaRPr lang="en-US"/>
        </a:p>
      </dgm:t>
    </dgm:pt>
    <dgm:pt modelId="{2CA76F5B-AED9-4698-88DA-89E71457910E}" type="pres">
      <dgm:prSet presAssocID="{6E34DF7D-D563-401A-83E9-EB7701E16C84}" presName="arrow" presStyleLbl="bgShp" presStyleIdx="0" presStyleCnt="1"/>
      <dgm:spPr>
        <a:xfrm>
          <a:off x="610234" y="0"/>
          <a:ext cx="6915995" cy="3236425"/>
        </a:xfrm>
        <a:prstGeom prst="rightArrow">
          <a:avLst/>
        </a:prstGeom>
        <a:solidFill>
          <a:srgbClr val="AAB0BB">
            <a:tint val="40000"/>
            <a:hueOff val="0"/>
            <a:satOff val="0"/>
            <a:lumOff val="0"/>
            <a:alphaOff val="0"/>
          </a:srgbClr>
        </a:solidFill>
        <a:ln>
          <a:noFill/>
        </a:ln>
        <a:effectLst/>
      </dgm:spPr>
      <dgm:t>
        <a:bodyPr/>
        <a:lstStyle/>
        <a:p>
          <a:endParaRPr lang="en-GB"/>
        </a:p>
      </dgm:t>
    </dgm:pt>
    <dgm:pt modelId="{0C66EAAD-8FE3-4791-BCE8-406C0C429434}" type="pres">
      <dgm:prSet presAssocID="{6E34DF7D-D563-401A-83E9-EB7701E16C84}" presName="linearProcess" presStyleCnt="0"/>
      <dgm:spPr/>
    </dgm:pt>
    <dgm:pt modelId="{A398A7B0-A913-46F4-BEF9-3FD5C7AAD998}" type="pres">
      <dgm:prSet presAssocID="{FE0FF53A-FD7A-4EE7-A07C-53DE2EFA08E9}" presName="textNode" presStyleLbl="node1" presStyleIdx="0" presStyleCnt="4">
        <dgm:presLayoutVars>
          <dgm:bulletEnabled val="1"/>
        </dgm:presLayoutVars>
      </dgm:prSet>
      <dgm:spPr>
        <a:prstGeom prst="roundRect">
          <a:avLst/>
        </a:prstGeom>
      </dgm:spPr>
      <dgm:t>
        <a:bodyPr/>
        <a:lstStyle/>
        <a:p>
          <a:endParaRPr lang="en-US"/>
        </a:p>
      </dgm:t>
    </dgm:pt>
    <dgm:pt modelId="{6C728F5D-5311-44E4-AF5A-DDF126A343E0}" type="pres">
      <dgm:prSet presAssocID="{4E44990C-C192-415F-8EF3-04C6A5507BA1}" presName="sibTrans" presStyleCnt="0"/>
      <dgm:spPr/>
    </dgm:pt>
    <dgm:pt modelId="{D4F3AEFF-D705-457B-990D-E89A467C3420}" type="pres">
      <dgm:prSet presAssocID="{2AD032DC-740C-47FB-8EFC-1A7FEFAD4ABA}" presName="textNode" presStyleLbl="node1" presStyleIdx="1" presStyleCnt="4">
        <dgm:presLayoutVars>
          <dgm:bulletEnabled val="1"/>
        </dgm:presLayoutVars>
      </dgm:prSet>
      <dgm:spPr>
        <a:prstGeom prst="roundRect">
          <a:avLst/>
        </a:prstGeom>
      </dgm:spPr>
      <dgm:t>
        <a:bodyPr/>
        <a:lstStyle/>
        <a:p>
          <a:endParaRPr lang="en-US"/>
        </a:p>
      </dgm:t>
    </dgm:pt>
    <dgm:pt modelId="{869315D8-D2E7-4001-8E33-5129857E1FB3}" type="pres">
      <dgm:prSet presAssocID="{9D4850A0-77E0-472A-90EB-30BDD0F36DC6}" presName="sibTrans" presStyleCnt="0"/>
      <dgm:spPr/>
    </dgm:pt>
    <dgm:pt modelId="{C7D5533C-F5A6-4764-B1E5-B72FE04879ED}" type="pres">
      <dgm:prSet presAssocID="{39C7DFF4-7650-46CE-864A-02E524B9E9E8}" presName="textNode" presStyleLbl="node1" presStyleIdx="2" presStyleCnt="4">
        <dgm:presLayoutVars>
          <dgm:bulletEnabled val="1"/>
        </dgm:presLayoutVars>
      </dgm:prSet>
      <dgm:spPr>
        <a:prstGeom prst="roundRect">
          <a:avLst/>
        </a:prstGeom>
      </dgm:spPr>
      <dgm:t>
        <a:bodyPr/>
        <a:lstStyle/>
        <a:p>
          <a:endParaRPr lang="en-US"/>
        </a:p>
      </dgm:t>
    </dgm:pt>
    <dgm:pt modelId="{9705FB64-B63E-418D-8F18-536D930EB287}" type="pres">
      <dgm:prSet presAssocID="{37EA98DD-2515-4088-97F7-3CEE83DBD499}" presName="sibTrans" presStyleCnt="0"/>
      <dgm:spPr/>
    </dgm:pt>
    <dgm:pt modelId="{C3EF422D-FC19-461B-9B71-9140A844B73D}" type="pres">
      <dgm:prSet presAssocID="{4A72926E-3928-4CBC-9FF6-D2F52C60B7B9}" presName="textNode" presStyleLbl="node1" presStyleIdx="3" presStyleCnt="4">
        <dgm:presLayoutVars>
          <dgm:bulletEnabled val="1"/>
        </dgm:presLayoutVars>
      </dgm:prSet>
      <dgm:spPr>
        <a:prstGeom prst="roundRect">
          <a:avLst/>
        </a:prstGeom>
      </dgm:spPr>
      <dgm:t>
        <a:bodyPr/>
        <a:lstStyle/>
        <a:p>
          <a:endParaRPr lang="en-US"/>
        </a:p>
      </dgm:t>
    </dgm:pt>
  </dgm:ptLst>
  <dgm:cxnLst>
    <dgm:cxn modelId="{5C3A36D0-74B3-44DD-8659-B45289912249}" srcId="{6E34DF7D-D563-401A-83E9-EB7701E16C84}" destId="{2AD032DC-740C-47FB-8EFC-1A7FEFAD4ABA}" srcOrd="1" destOrd="0" parTransId="{A12D9543-B946-448B-B23E-E9BB04A3AC1C}" sibTransId="{9D4850A0-77E0-472A-90EB-30BDD0F36DC6}"/>
    <dgm:cxn modelId="{F4A4CD5D-B5DF-4392-885E-418FDE9C0683}" srcId="{6E34DF7D-D563-401A-83E9-EB7701E16C84}" destId="{4A72926E-3928-4CBC-9FF6-D2F52C60B7B9}" srcOrd="3" destOrd="0" parTransId="{A03CB940-E3A9-4173-BDF8-A1CEE8B5C7B1}" sibTransId="{F547CDBB-E904-4FBD-8073-E5EED2B0D933}"/>
    <dgm:cxn modelId="{A3DECE61-DD42-475D-80B4-0B5BEA33BE3B}" type="presOf" srcId="{4A72926E-3928-4CBC-9FF6-D2F52C60B7B9}" destId="{C3EF422D-FC19-461B-9B71-9140A844B73D}" srcOrd="0" destOrd="0" presId="urn:microsoft.com/office/officeart/2005/8/layout/hProcess9"/>
    <dgm:cxn modelId="{FEA19D89-29B4-4262-93DA-6AAACEAA69B5}" type="presOf" srcId="{6E34DF7D-D563-401A-83E9-EB7701E16C84}" destId="{64F02FBC-D9F8-4593-801D-AF6A53493D85}" srcOrd="0" destOrd="0" presId="urn:microsoft.com/office/officeart/2005/8/layout/hProcess9"/>
    <dgm:cxn modelId="{1E7F46BD-DE8D-4864-B9E5-A66EE796B3E5}" type="presOf" srcId="{FE0FF53A-FD7A-4EE7-A07C-53DE2EFA08E9}" destId="{A398A7B0-A913-46F4-BEF9-3FD5C7AAD998}" srcOrd="0" destOrd="0" presId="urn:microsoft.com/office/officeart/2005/8/layout/hProcess9"/>
    <dgm:cxn modelId="{4DF0BCB1-9FD8-4C5E-A709-E7549C8F3CB5}" srcId="{6E34DF7D-D563-401A-83E9-EB7701E16C84}" destId="{39C7DFF4-7650-46CE-864A-02E524B9E9E8}" srcOrd="2" destOrd="0" parTransId="{84CED8DE-8E57-4F41-85A3-4C5851644A48}" sibTransId="{37EA98DD-2515-4088-97F7-3CEE83DBD499}"/>
    <dgm:cxn modelId="{64714715-F84D-4182-BFC4-73210CD0EB96}" type="presOf" srcId="{2AD032DC-740C-47FB-8EFC-1A7FEFAD4ABA}" destId="{D4F3AEFF-D705-457B-990D-E89A467C3420}" srcOrd="0" destOrd="0" presId="urn:microsoft.com/office/officeart/2005/8/layout/hProcess9"/>
    <dgm:cxn modelId="{94E32D90-5C05-4D93-8FB5-947F6AC309E9}" type="presOf" srcId="{39C7DFF4-7650-46CE-864A-02E524B9E9E8}" destId="{C7D5533C-F5A6-4764-B1E5-B72FE04879ED}" srcOrd="0" destOrd="0" presId="urn:microsoft.com/office/officeart/2005/8/layout/hProcess9"/>
    <dgm:cxn modelId="{1BD2D03F-292E-4E71-8DBB-722C217E43B4}" srcId="{6E34DF7D-D563-401A-83E9-EB7701E16C84}" destId="{FE0FF53A-FD7A-4EE7-A07C-53DE2EFA08E9}" srcOrd="0" destOrd="0" parTransId="{DD7AE760-F862-4EAD-BE03-C9D1912C2A57}" sibTransId="{4E44990C-C192-415F-8EF3-04C6A5507BA1}"/>
    <dgm:cxn modelId="{6665C6A2-2283-4E24-99A8-1520E7D9B4C0}" type="presParOf" srcId="{64F02FBC-D9F8-4593-801D-AF6A53493D85}" destId="{2CA76F5B-AED9-4698-88DA-89E71457910E}" srcOrd="0" destOrd="0" presId="urn:microsoft.com/office/officeart/2005/8/layout/hProcess9"/>
    <dgm:cxn modelId="{2A860588-36B9-40BF-A69D-29340DE1CE4D}" type="presParOf" srcId="{64F02FBC-D9F8-4593-801D-AF6A53493D85}" destId="{0C66EAAD-8FE3-4791-BCE8-406C0C429434}" srcOrd="1" destOrd="0" presId="urn:microsoft.com/office/officeart/2005/8/layout/hProcess9"/>
    <dgm:cxn modelId="{B99D9D82-3071-4894-A8D6-0133E713CA4F}" type="presParOf" srcId="{0C66EAAD-8FE3-4791-BCE8-406C0C429434}" destId="{A398A7B0-A913-46F4-BEF9-3FD5C7AAD998}" srcOrd="0" destOrd="0" presId="urn:microsoft.com/office/officeart/2005/8/layout/hProcess9"/>
    <dgm:cxn modelId="{50905E9F-E607-4140-8A53-419BDB465A38}" type="presParOf" srcId="{0C66EAAD-8FE3-4791-BCE8-406C0C429434}" destId="{6C728F5D-5311-44E4-AF5A-DDF126A343E0}" srcOrd="1" destOrd="0" presId="urn:microsoft.com/office/officeart/2005/8/layout/hProcess9"/>
    <dgm:cxn modelId="{8B3A5978-7861-4F73-B7A2-9817657B6638}" type="presParOf" srcId="{0C66EAAD-8FE3-4791-BCE8-406C0C429434}" destId="{D4F3AEFF-D705-457B-990D-E89A467C3420}" srcOrd="2" destOrd="0" presId="urn:microsoft.com/office/officeart/2005/8/layout/hProcess9"/>
    <dgm:cxn modelId="{AAAB65DC-51CF-49D9-BE60-93E6209AFC1B}" type="presParOf" srcId="{0C66EAAD-8FE3-4791-BCE8-406C0C429434}" destId="{869315D8-D2E7-4001-8E33-5129857E1FB3}" srcOrd="3" destOrd="0" presId="urn:microsoft.com/office/officeart/2005/8/layout/hProcess9"/>
    <dgm:cxn modelId="{A3345612-ED4C-4EA4-B7FF-6B64F112DE78}" type="presParOf" srcId="{0C66EAAD-8FE3-4791-BCE8-406C0C429434}" destId="{C7D5533C-F5A6-4764-B1E5-B72FE04879ED}" srcOrd="4" destOrd="0" presId="urn:microsoft.com/office/officeart/2005/8/layout/hProcess9"/>
    <dgm:cxn modelId="{967990E1-8453-4545-B990-4E1F87D1A817}" type="presParOf" srcId="{0C66EAAD-8FE3-4791-BCE8-406C0C429434}" destId="{9705FB64-B63E-418D-8F18-536D930EB287}" srcOrd="5" destOrd="0" presId="urn:microsoft.com/office/officeart/2005/8/layout/hProcess9"/>
    <dgm:cxn modelId="{48B7783B-FC47-45F2-B151-E7BC801C8FEF}" type="presParOf" srcId="{0C66EAAD-8FE3-4791-BCE8-406C0C429434}" destId="{C3EF422D-FC19-461B-9B71-9140A844B73D}"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34DF7D-D563-401A-83E9-EB7701E16C84}"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FE0FF53A-FD7A-4EE7-A07C-53DE2EFA08E9}">
      <dgm:prSet phldrT="[Text]" custT="1"/>
      <dgm:spPr>
        <a:xfrm>
          <a:off x="2383" y="970927"/>
          <a:ext cx="1435005" cy="1294570"/>
        </a:xfrm>
        <a:solidFill>
          <a:srgbClr val="AAB0BB">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lgn="ctr"/>
          <a:r>
            <a:rPr lang="en-US" sz="1400" b="1" dirty="0" smtClean="0">
              <a:solidFill>
                <a:srgbClr val="FFFFFF"/>
              </a:solidFill>
              <a:latin typeface="Agency FB" panose="020B0503020202020204" pitchFamily="34" charset="0"/>
              <a:ea typeface="+mn-ea"/>
              <a:cs typeface="+mn-cs"/>
            </a:rPr>
            <a:t>Project management</a:t>
          </a:r>
          <a:endParaRPr lang="en-US" sz="1400" b="1" dirty="0">
            <a:solidFill>
              <a:srgbClr val="FFFFFF"/>
            </a:solidFill>
            <a:latin typeface="Agency FB" panose="020B0503020202020204" pitchFamily="34" charset="0"/>
            <a:ea typeface="+mn-ea"/>
            <a:cs typeface="+mn-cs"/>
          </a:endParaRPr>
        </a:p>
      </dgm:t>
    </dgm:pt>
    <dgm:pt modelId="{DD7AE760-F862-4EAD-BE03-C9D1912C2A57}" type="parTrans" cxnId="{1BD2D03F-292E-4E71-8DBB-722C217E43B4}">
      <dgm:prSet/>
      <dgm:spPr/>
      <dgm:t>
        <a:bodyPr/>
        <a:lstStyle/>
        <a:p>
          <a:endParaRPr lang="en-US"/>
        </a:p>
      </dgm:t>
    </dgm:pt>
    <dgm:pt modelId="{4E44990C-C192-415F-8EF3-04C6A5507BA1}" type="sibTrans" cxnId="{1BD2D03F-292E-4E71-8DBB-722C217E43B4}">
      <dgm:prSet/>
      <dgm:spPr/>
      <dgm:t>
        <a:bodyPr/>
        <a:lstStyle/>
        <a:p>
          <a:endParaRPr lang="en-US"/>
        </a:p>
      </dgm:t>
    </dgm:pt>
    <dgm:pt modelId="{2AD032DC-740C-47FB-8EFC-1A7FEFAD4ABA}">
      <dgm:prSet phldrT="[Text]" custT="1"/>
      <dgm:spPr>
        <a:xfrm>
          <a:off x="1676556" y="970927"/>
          <a:ext cx="1435005" cy="1294570"/>
        </a:xfrm>
        <a:solidFill>
          <a:srgbClr val="AAB0BB">
            <a:hueOff val="-2604066"/>
            <a:satOff val="17282"/>
            <a:lumOff val="-5098"/>
            <a:alphaOff val="0"/>
          </a:srgbClr>
        </a:solidFill>
        <a:ln w="25400" cap="flat" cmpd="sng" algn="ctr">
          <a:solidFill>
            <a:srgbClr val="FFFFFF">
              <a:hueOff val="0"/>
              <a:satOff val="0"/>
              <a:lumOff val="0"/>
              <a:alphaOff val="0"/>
            </a:srgbClr>
          </a:solidFill>
          <a:prstDash val="solid"/>
        </a:ln>
        <a:effectLst/>
      </dgm:spPr>
      <dgm:t>
        <a:bodyPr/>
        <a:lstStyle/>
        <a:p>
          <a:r>
            <a:rPr lang="en-US" sz="1400" b="1" dirty="0" smtClean="0">
              <a:solidFill>
                <a:srgbClr val="FFFFFF"/>
              </a:solidFill>
              <a:latin typeface="Agency FB" panose="020B0503020202020204" pitchFamily="34" charset="0"/>
              <a:ea typeface="+mn-ea"/>
              <a:cs typeface="+mn-cs"/>
            </a:rPr>
            <a:t>Product Definition</a:t>
          </a:r>
          <a:endParaRPr lang="en-US" sz="1400" b="1" dirty="0">
            <a:solidFill>
              <a:srgbClr val="FFFFFF"/>
            </a:solidFill>
            <a:latin typeface="Agency FB" panose="020B0503020202020204" pitchFamily="34" charset="0"/>
            <a:ea typeface="+mn-ea"/>
            <a:cs typeface="+mn-cs"/>
          </a:endParaRPr>
        </a:p>
      </dgm:t>
    </dgm:pt>
    <dgm:pt modelId="{A12D9543-B946-448B-B23E-E9BB04A3AC1C}" type="parTrans" cxnId="{5C3A36D0-74B3-44DD-8659-B45289912249}">
      <dgm:prSet/>
      <dgm:spPr/>
      <dgm:t>
        <a:bodyPr/>
        <a:lstStyle/>
        <a:p>
          <a:endParaRPr lang="en-US"/>
        </a:p>
      </dgm:t>
    </dgm:pt>
    <dgm:pt modelId="{9D4850A0-77E0-472A-90EB-30BDD0F36DC6}" type="sibTrans" cxnId="{5C3A36D0-74B3-44DD-8659-B45289912249}">
      <dgm:prSet/>
      <dgm:spPr/>
      <dgm:t>
        <a:bodyPr/>
        <a:lstStyle/>
        <a:p>
          <a:endParaRPr lang="en-US"/>
        </a:p>
      </dgm:t>
    </dgm:pt>
    <dgm:pt modelId="{251858CD-FDE3-4E73-9CE9-DF3E553EEF15}">
      <dgm:prSet phldrT="[Text]" custT="1"/>
      <dgm:spPr>
        <a:xfrm>
          <a:off x="3350729" y="970927"/>
          <a:ext cx="1435005" cy="1294570"/>
        </a:xfrm>
        <a:solidFill>
          <a:srgbClr val="AAB0BB">
            <a:hueOff val="-5208132"/>
            <a:satOff val="34564"/>
            <a:lumOff val="-10196"/>
            <a:alphaOff val="0"/>
          </a:srgbClr>
        </a:solidFill>
        <a:ln w="25400" cap="flat" cmpd="sng" algn="ctr">
          <a:solidFill>
            <a:srgbClr val="FFFFFF">
              <a:hueOff val="0"/>
              <a:satOff val="0"/>
              <a:lumOff val="0"/>
              <a:alphaOff val="0"/>
            </a:srgbClr>
          </a:solidFill>
          <a:prstDash val="solid"/>
        </a:ln>
        <a:effectLst/>
      </dgm:spPr>
      <dgm:t>
        <a:bodyPr/>
        <a:lstStyle/>
        <a:p>
          <a:r>
            <a:rPr lang="en-US" sz="1400" b="1" dirty="0" smtClean="0">
              <a:solidFill>
                <a:srgbClr val="FFFFFF"/>
              </a:solidFill>
              <a:latin typeface="Agency FB" panose="020B0503020202020204" pitchFamily="34" charset="0"/>
              <a:ea typeface="+mn-ea"/>
              <a:cs typeface="+mn-cs"/>
            </a:rPr>
            <a:t>RFP</a:t>
          </a:r>
          <a:endParaRPr lang="en-US" sz="1400" b="1" dirty="0">
            <a:solidFill>
              <a:srgbClr val="FFFFFF"/>
            </a:solidFill>
            <a:latin typeface="Agency FB" panose="020B0503020202020204" pitchFamily="34" charset="0"/>
            <a:ea typeface="+mn-ea"/>
            <a:cs typeface="+mn-cs"/>
          </a:endParaRPr>
        </a:p>
      </dgm:t>
    </dgm:pt>
    <dgm:pt modelId="{3AC5D68B-1C6F-4DDF-937B-894F5FBDEACE}" type="parTrans" cxnId="{15170484-6DDE-4D02-8122-BAA851E17E9B}">
      <dgm:prSet/>
      <dgm:spPr/>
      <dgm:t>
        <a:bodyPr/>
        <a:lstStyle/>
        <a:p>
          <a:endParaRPr lang="en-US"/>
        </a:p>
      </dgm:t>
    </dgm:pt>
    <dgm:pt modelId="{C7D645B1-FD9C-46C6-B13B-7334AECEB9C3}" type="sibTrans" cxnId="{15170484-6DDE-4D02-8122-BAA851E17E9B}">
      <dgm:prSet/>
      <dgm:spPr/>
      <dgm:t>
        <a:bodyPr/>
        <a:lstStyle/>
        <a:p>
          <a:endParaRPr lang="en-US"/>
        </a:p>
      </dgm:t>
    </dgm:pt>
    <dgm:pt modelId="{4A72926E-3928-4CBC-9FF6-D2F52C60B7B9}">
      <dgm:prSet custT="1"/>
      <dgm:spPr>
        <a:xfrm>
          <a:off x="6699075" y="970927"/>
          <a:ext cx="1435005" cy="1294570"/>
        </a:xfrm>
        <a:solidFill>
          <a:srgbClr val="AAB0BB">
            <a:hueOff val="-10416264"/>
            <a:satOff val="69129"/>
            <a:lumOff val="-20393"/>
            <a:alphaOff val="0"/>
          </a:srgbClr>
        </a:solidFill>
        <a:ln w="25400" cap="flat" cmpd="sng" algn="ctr">
          <a:solidFill>
            <a:srgbClr val="FFFFFF">
              <a:hueOff val="0"/>
              <a:satOff val="0"/>
              <a:lumOff val="0"/>
              <a:alphaOff val="0"/>
            </a:srgbClr>
          </a:solidFill>
          <a:prstDash val="solid"/>
        </a:ln>
        <a:effectLst/>
      </dgm:spPr>
      <dgm:t>
        <a:bodyPr/>
        <a:lstStyle/>
        <a:p>
          <a:r>
            <a:rPr lang="en-US" sz="1400" b="1" dirty="0" smtClean="0">
              <a:solidFill>
                <a:srgbClr val="FFFFFF"/>
              </a:solidFill>
              <a:latin typeface="Agency FB" panose="020B0503020202020204" pitchFamily="34" charset="0"/>
              <a:ea typeface="+mn-ea"/>
              <a:cs typeface="+mn-cs"/>
            </a:rPr>
            <a:t>Supplier Selection</a:t>
          </a:r>
          <a:endParaRPr lang="en-US" sz="1400" b="1" dirty="0">
            <a:solidFill>
              <a:srgbClr val="FFFFFF"/>
            </a:solidFill>
            <a:latin typeface="Agency FB" panose="020B0503020202020204" pitchFamily="34" charset="0"/>
            <a:ea typeface="+mn-ea"/>
            <a:cs typeface="+mn-cs"/>
          </a:endParaRPr>
        </a:p>
      </dgm:t>
    </dgm:pt>
    <dgm:pt modelId="{A03CB940-E3A9-4173-BDF8-A1CEE8B5C7B1}" type="parTrans" cxnId="{F4A4CD5D-B5DF-4392-885E-418FDE9C0683}">
      <dgm:prSet/>
      <dgm:spPr/>
      <dgm:t>
        <a:bodyPr/>
        <a:lstStyle/>
        <a:p>
          <a:endParaRPr lang="en-US"/>
        </a:p>
      </dgm:t>
    </dgm:pt>
    <dgm:pt modelId="{F547CDBB-E904-4FBD-8073-E5EED2B0D933}" type="sibTrans" cxnId="{F4A4CD5D-B5DF-4392-885E-418FDE9C0683}">
      <dgm:prSet/>
      <dgm:spPr/>
      <dgm:t>
        <a:bodyPr/>
        <a:lstStyle/>
        <a:p>
          <a:endParaRPr lang="en-US"/>
        </a:p>
      </dgm:t>
    </dgm:pt>
    <dgm:pt modelId="{64F02FBC-D9F8-4593-801D-AF6A53493D85}" type="pres">
      <dgm:prSet presAssocID="{6E34DF7D-D563-401A-83E9-EB7701E16C84}" presName="CompostProcess" presStyleCnt="0">
        <dgm:presLayoutVars>
          <dgm:dir/>
          <dgm:resizeHandles val="exact"/>
        </dgm:presLayoutVars>
      </dgm:prSet>
      <dgm:spPr/>
      <dgm:t>
        <a:bodyPr/>
        <a:lstStyle/>
        <a:p>
          <a:endParaRPr lang="en-US"/>
        </a:p>
      </dgm:t>
    </dgm:pt>
    <dgm:pt modelId="{2CA76F5B-AED9-4698-88DA-89E71457910E}" type="pres">
      <dgm:prSet presAssocID="{6E34DF7D-D563-401A-83E9-EB7701E16C84}" presName="arrow" presStyleLbl="bgShp" presStyleIdx="0" presStyleCnt="1"/>
      <dgm:spPr>
        <a:xfrm>
          <a:off x="610234" y="0"/>
          <a:ext cx="6915995" cy="3236425"/>
        </a:xfrm>
        <a:prstGeom prst="rightArrow">
          <a:avLst/>
        </a:prstGeom>
        <a:solidFill>
          <a:srgbClr val="AAB0BB">
            <a:tint val="40000"/>
            <a:hueOff val="0"/>
            <a:satOff val="0"/>
            <a:lumOff val="0"/>
            <a:alphaOff val="0"/>
          </a:srgbClr>
        </a:solidFill>
        <a:ln>
          <a:noFill/>
        </a:ln>
        <a:effectLst/>
      </dgm:spPr>
      <dgm:t>
        <a:bodyPr/>
        <a:lstStyle/>
        <a:p>
          <a:endParaRPr lang="en-GB"/>
        </a:p>
      </dgm:t>
    </dgm:pt>
    <dgm:pt modelId="{0C66EAAD-8FE3-4791-BCE8-406C0C429434}" type="pres">
      <dgm:prSet presAssocID="{6E34DF7D-D563-401A-83E9-EB7701E16C84}" presName="linearProcess" presStyleCnt="0"/>
      <dgm:spPr/>
    </dgm:pt>
    <dgm:pt modelId="{A398A7B0-A913-46F4-BEF9-3FD5C7AAD998}" type="pres">
      <dgm:prSet presAssocID="{FE0FF53A-FD7A-4EE7-A07C-53DE2EFA08E9}" presName="textNode" presStyleLbl="node1" presStyleIdx="0" presStyleCnt="4">
        <dgm:presLayoutVars>
          <dgm:bulletEnabled val="1"/>
        </dgm:presLayoutVars>
      </dgm:prSet>
      <dgm:spPr>
        <a:prstGeom prst="roundRect">
          <a:avLst/>
        </a:prstGeom>
      </dgm:spPr>
      <dgm:t>
        <a:bodyPr/>
        <a:lstStyle/>
        <a:p>
          <a:endParaRPr lang="en-US"/>
        </a:p>
      </dgm:t>
    </dgm:pt>
    <dgm:pt modelId="{6C728F5D-5311-44E4-AF5A-DDF126A343E0}" type="pres">
      <dgm:prSet presAssocID="{4E44990C-C192-415F-8EF3-04C6A5507BA1}" presName="sibTrans" presStyleCnt="0"/>
      <dgm:spPr/>
    </dgm:pt>
    <dgm:pt modelId="{D4F3AEFF-D705-457B-990D-E89A467C3420}" type="pres">
      <dgm:prSet presAssocID="{2AD032DC-740C-47FB-8EFC-1A7FEFAD4ABA}" presName="textNode" presStyleLbl="node1" presStyleIdx="1" presStyleCnt="4">
        <dgm:presLayoutVars>
          <dgm:bulletEnabled val="1"/>
        </dgm:presLayoutVars>
      </dgm:prSet>
      <dgm:spPr>
        <a:prstGeom prst="roundRect">
          <a:avLst/>
        </a:prstGeom>
      </dgm:spPr>
      <dgm:t>
        <a:bodyPr/>
        <a:lstStyle/>
        <a:p>
          <a:endParaRPr lang="en-US"/>
        </a:p>
      </dgm:t>
    </dgm:pt>
    <dgm:pt modelId="{869315D8-D2E7-4001-8E33-5129857E1FB3}" type="pres">
      <dgm:prSet presAssocID="{9D4850A0-77E0-472A-90EB-30BDD0F36DC6}" presName="sibTrans" presStyleCnt="0"/>
      <dgm:spPr/>
    </dgm:pt>
    <dgm:pt modelId="{D7E4D33B-BDC2-4120-A56A-D321C1D30956}" type="pres">
      <dgm:prSet presAssocID="{251858CD-FDE3-4E73-9CE9-DF3E553EEF15}" presName="textNode" presStyleLbl="node1" presStyleIdx="2" presStyleCnt="4">
        <dgm:presLayoutVars>
          <dgm:bulletEnabled val="1"/>
        </dgm:presLayoutVars>
      </dgm:prSet>
      <dgm:spPr>
        <a:prstGeom prst="roundRect">
          <a:avLst/>
        </a:prstGeom>
      </dgm:spPr>
      <dgm:t>
        <a:bodyPr/>
        <a:lstStyle/>
        <a:p>
          <a:endParaRPr lang="en-US"/>
        </a:p>
      </dgm:t>
    </dgm:pt>
    <dgm:pt modelId="{7B359737-008F-41A7-9571-AADE0C98308B}" type="pres">
      <dgm:prSet presAssocID="{C7D645B1-FD9C-46C6-B13B-7334AECEB9C3}" presName="sibTrans" presStyleCnt="0"/>
      <dgm:spPr/>
    </dgm:pt>
    <dgm:pt modelId="{C3EF422D-FC19-461B-9B71-9140A844B73D}" type="pres">
      <dgm:prSet presAssocID="{4A72926E-3928-4CBC-9FF6-D2F52C60B7B9}" presName="textNode" presStyleLbl="node1" presStyleIdx="3" presStyleCnt="4">
        <dgm:presLayoutVars>
          <dgm:bulletEnabled val="1"/>
        </dgm:presLayoutVars>
      </dgm:prSet>
      <dgm:spPr>
        <a:prstGeom prst="roundRect">
          <a:avLst/>
        </a:prstGeom>
      </dgm:spPr>
      <dgm:t>
        <a:bodyPr/>
        <a:lstStyle/>
        <a:p>
          <a:endParaRPr lang="en-US"/>
        </a:p>
      </dgm:t>
    </dgm:pt>
  </dgm:ptLst>
  <dgm:cxnLst>
    <dgm:cxn modelId="{792D7C96-088E-439D-90C1-231B31BF7656}" type="presOf" srcId="{6E34DF7D-D563-401A-83E9-EB7701E16C84}" destId="{64F02FBC-D9F8-4593-801D-AF6A53493D85}" srcOrd="0" destOrd="0" presId="urn:microsoft.com/office/officeart/2005/8/layout/hProcess9"/>
    <dgm:cxn modelId="{01551637-8CA5-476F-9A35-C6B725B9280F}" type="presOf" srcId="{FE0FF53A-FD7A-4EE7-A07C-53DE2EFA08E9}" destId="{A398A7B0-A913-46F4-BEF9-3FD5C7AAD998}" srcOrd="0" destOrd="0" presId="urn:microsoft.com/office/officeart/2005/8/layout/hProcess9"/>
    <dgm:cxn modelId="{748D61D5-BCA3-424E-83EE-32A1D2A137F0}" type="presOf" srcId="{4A72926E-3928-4CBC-9FF6-D2F52C60B7B9}" destId="{C3EF422D-FC19-461B-9B71-9140A844B73D}" srcOrd="0" destOrd="0" presId="urn:microsoft.com/office/officeart/2005/8/layout/hProcess9"/>
    <dgm:cxn modelId="{15170484-6DDE-4D02-8122-BAA851E17E9B}" srcId="{6E34DF7D-D563-401A-83E9-EB7701E16C84}" destId="{251858CD-FDE3-4E73-9CE9-DF3E553EEF15}" srcOrd="2" destOrd="0" parTransId="{3AC5D68B-1C6F-4DDF-937B-894F5FBDEACE}" sibTransId="{C7D645B1-FD9C-46C6-B13B-7334AECEB9C3}"/>
    <dgm:cxn modelId="{5C3A36D0-74B3-44DD-8659-B45289912249}" srcId="{6E34DF7D-D563-401A-83E9-EB7701E16C84}" destId="{2AD032DC-740C-47FB-8EFC-1A7FEFAD4ABA}" srcOrd="1" destOrd="0" parTransId="{A12D9543-B946-448B-B23E-E9BB04A3AC1C}" sibTransId="{9D4850A0-77E0-472A-90EB-30BDD0F36DC6}"/>
    <dgm:cxn modelId="{F4A4CD5D-B5DF-4392-885E-418FDE9C0683}" srcId="{6E34DF7D-D563-401A-83E9-EB7701E16C84}" destId="{4A72926E-3928-4CBC-9FF6-D2F52C60B7B9}" srcOrd="3" destOrd="0" parTransId="{A03CB940-E3A9-4173-BDF8-A1CEE8B5C7B1}" sibTransId="{F547CDBB-E904-4FBD-8073-E5EED2B0D933}"/>
    <dgm:cxn modelId="{A76FAFCD-25A8-4A97-A54B-FFB12A50262E}" type="presOf" srcId="{2AD032DC-740C-47FB-8EFC-1A7FEFAD4ABA}" destId="{D4F3AEFF-D705-457B-990D-E89A467C3420}" srcOrd="0" destOrd="0" presId="urn:microsoft.com/office/officeart/2005/8/layout/hProcess9"/>
    <dgm:cxn modelId="{60661900-F554-4BA8-978C-F8A076FD2923}" type="presOf" srcId="{251858CD-FDE3-4E73-9CE9-DF3E553EEF15}" destId="{D7E4D33B-BDC2-4120-A56A-D321C1D30956}" srcOrd="0" destOrd="0" presId="urn:microsoft.com/office/officeart/2005/8/layout/hProcess9"/>
    <dgm:cxn modelId="{1BD2D03F-292E-4E71-8DBB-722C217E43B4}" srcId="{6E34DF7D-D563-401A-83E9-EB7701E16C84}" destId="{FE0FF53A-FD7A-4EE7-A07C-53DE2EFA08E9}" srcOrd="0" destOrd="0" parTransId="{DD7AE760-F862-4EAD-BE03-C9D1912C2A57}" sibTransId="{4E44990C-C192-415F-8EF3-04C6A5507BA1}"/>
    <dgm:cxn modelId="{136A5A04-FCBE-4957-AA2F-FEACCBC430C1}" type="presParOf" srcId="{64F02FBC-D9F8-4593-801D-AF6A53493D85}" destId="{2CA76F5B-AED9-4698-88DA-89E71457910E}" srcOrd="0" destOrd="0" presId="urn:microsoft.com/office/officeart/2005/8/layout/hProcess9"/>
    <dgm:cxn modelId="{010A730B-4760-411A-894D-A634E5338CDC}" type="presParOf" srcId="{64F02FBC-D9F8-4593-801D-AF6A53493D85}" destId="{0C66EAAD-8FE3-4791-BCE8-406C0C429434}" srcOrd="1" destOrd="0" presId="urn:microsoft.com/office/officeart/2005/8/layout/hProcess9"/>
    <dgm:cxn modelId="{8F28FACE-0F30-4AAB-8BEE-B51440276AFF}" type="presParOf" srcId="{0C66EAAD-8FE3-4791-BCE8-406C0C429434}" destId="{A398A7B0-A913-46F4-BEF9-3FD5C7AAD998}" srcOrd="0" destOrd="0" presId="urn:microsoft.com/office/officeart/2005/8/layout/hProcess9"/>
    <dgm:cxn modelId="{EFCF98F7-08D7-4E4F-8B02-3B4C3141BD39}" type="presParOf" srcId="{0C66EAAD-8FE3-4791-BCE8-406C0C429434}" destId="{6C728F5D-5311-44E4-AF5A-DDF126A343E0}" srcOrd="1" destOrd="0" presId="urn:microsoft.com/office/officeart/2005/8/layout/hProcess9"/>
    <dgm:cxn modelId="{8CE67E77-5371-412E-9CB8-881EEC2EB975}" type="presParOf" srcId="{0C66EAAD-8FE3-4791-BCE8-406C0C429434}" destId="{D4F3AEFF-D705-457B-990D-E89A467C3420}" srcOrd="2" destOrd="0" presId="urn:microsoft.com/office/officeart/2005/8/layout/hProcess9"/>
    <dgm:cxn modelId="{28E5F3BE-58DE-4D6A-B509-80882106E1EA}" type="presParOf" srcId="{0C66EAAD-8FE3-4791-BCE8-406C0C429434}" destId="{869315D8-D2E7-4001-8E33-5129857E1FB3}" srcOrd="3" destOrd="0" presId="urn:microsoft.com/office/officeart/2005/8/layout/hProcess9"/>
    <dgm:cxn modelId="{A5464F9E-34FE-40FE-8BC9-15D3739FBE25}" type="presParOf" srcId="{0C66EAAD-8FE3-4791-BCE8-406C0C429434}" destId="{D7E4D33B-BDC2-4120-A56A-D321C1D30956}" srcOrd="4" destOrd="0" presId="urn:microsoft.com/office/officeart/2005/8/layout/hProcess9"/>
    <dgm:cxn modelId="{DB6A1238-7D83-4E9D-B4BF-19FD22D560F1}" type="presParOf" srcId="{0C66EAAD-8FE3-4791-BCE8-406C0C429434}" destId="{7B359737-008F-41A7-9571-AADE0C98308B}" srcOrd="5" destOrd="0" presId="urn:microsoft.com/office/officeart/2005/8/layout/hProcess9"/>
    <dgm:cxn modelId="{3A4345A3-1733-451F-857E-D2617BAD6B49}" type="presParOf" srcId="{0C66EAAD-8FE3-4791-BCE8-406C0C429434}" destId="{C3EF422D-FC19-461B-9B71-9140A844B73D}"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76F5B-AED9-4698-88DA-89E71457910E}">
      <dsp:nvSpPr>
        <dsp:cNvPr id="0" name=""/>
        <dsp:cNvSpPr/>
      </dsp:nvSpPr>
      <dsp:spPr>
        <a:xfrm>
          <a:off x="777039" y="0"/>
          <a:ext cx="8806447" cy="3809429"/>
        </a:xfrm>
        <a:prstGeom prst="rightArrow">
          <a:avLst/>
        </a:prstGeom>
        <a:solidFill>
          <a:srgbClr val="AAB0BB">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398A7B0-A913-46F4-BEF9-3FD5C7AAD998}">
      <dsp:nvSpPr>
        <dsp:cNvPr id="0" name=""/>
        <dsp:cNvSpPr/>
      </dsp:nvSpPr>
      <dsp:spPr>
        <a:xfrm>
          <a:off x="3541" y="1142828"/>
          <a:ext cx="2300765" cy="1523771"/>
        </a:xfrm>
        <a:prstGeom prst="roundRect">
          <a:avLst/>
        </a:prstGeom>
        <a:solidFill>
          <a:srgbClr val="AAB0BB">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FF"/>
              </a:solidFill>
              <a:latin typeface="Agency FB" panose="020B0503020202020204" pitchFamily="34" charset="0"/>
              <a:ea typeface="+mn-ea"/>
              <a:cs typeface="+mn-cs"/>
            </a:rPr>
            <a:t>Project management</a:t>
          </a:r>
          <a:endParaRPr lang="en-US" sz="1400" b="1" kern="1200" dirty="0">
            <a:solidFill>
              <a:srgbClr val="FFFFFF"/>
            </a:solidFill>
            <a:latin typeface="Agency FB" panose="020B0503020202020204" pitchFamily="34" charset="0"/>
            <a:ea typeface="+mn-ea"/>
            <a:cs typeface="+mn-cs"/>
          </a:endParaRPr>
        </a:p>
      </dsp:txBody>
      <dsp:txXfrm>
        <a:off x="77925" y="1217212"/>
        <a:ext cx="2151997" cy="1375003"/>
      </dsp:txXfrm>
    </dsp:sp>
    <dsp:sp modelId="{D4F3AEFF-D705-457B-990D-E89A467C3420}">
      <dsp:nvSpPr>
        <dsp:cNvPr id="0" name=""/>
        <dsp:cNvSpPr/>
      </dsp:nvSpPr>
      <dsp:spPr>
        <a:xfrm>
          <a:off x="2687767" y="1142828"/>
          <a:ext cx="2300765" cy="1523771"/>
        </a:xfrm>
        <a:prstGeom prst="roundRect">
          <a:avLst/>
        </a:prstGeom>
        <a:solidFill>
          <a:srgbClr val="AAB0BB">
            <a:hueOff val="-2604066"/>
            <a:satOff val="17282"/>
            <a:lumOff val="-5098"/>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FF"/>
              </a:solidFill>
              <a:latin typeface="Agency FB" panose="020B0503020202020204" pitchFamily="34" charset="0"/>
              <a:ea typeface="+mn-ea"/>
              <a:cs typeface="+mn-cs"/>
            </a:rPr>
            <a:t>Product Definition</a:t>
          </a:r>
          <a:endParaRPr lang="en-US" sz="1400" b="1" kern="1200" dirty="0">
            <a:solidFill>
              <a:srgbClr val="FFFFFF"/>
            </a:solidFill>
            <a:latin typeface="Agency FB" panose="020B0503020202020204" pitchFamily="34" charset="0"/>
            <a:ea typeface="+mn-ea"/>
            <a:cs typeface="+mn-cs"/>
          </a:endParaRPr>
        </a:p>
      </dsp:txBody>
      <dsp:txXfrm>
        <a:off x="2762151" y="1217212"/>
        <a:ext cx="2151997" cy="1375003"/>
      </dsp:txXfrm>
    </dsp:sp>
    <dsp:sp modelId="{C7D5533C-F5A6-4764-B1E5-B72FE04879ED}">
      <dsp:nvSpPr>
        <dsp:cNvPr id="0" name=""/>
        <dsp:cNvSpPr/>
      </dsp:nvSpPr>
      <dsp:spPr>
        <a:xfrm>
          <a:off x="5371993" y="1142828"/>
          <a:ext cx="2300765" cy="1523771"/>
        </a:xfrm>
        <a:prstGeom prst="roundRect">
          <a:avLst/>
        </a:prstGeom>
        <a:solidFill>
          <a:srgbClr val="AAB0BB">
            <a:hueOff val="-7812198"/>
            <a:satOff val="51847"/>
            <a:lumOff val="-15295"/>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smtClean="0">
              <a:solidFill>
                <a:srgbClr val="FFFFFF"/>
              </a:solidFill>
              <a:latin typeface="Agency FB" panose="020B0503020202020204" pitchFamily="34" charset="0"/>
              <a:ea typeface="+mn-ea"/>
              <a:cs typeface="+mn-cs"/>
            </a:rPr>
            <a:t>Asta</a:t>
          </a:r>
          <a:endParaRPr lang="en-US" sz="1400" b="1" kern="1200" dirty="0">
            <a:solidFill>
              <a:srgbClr val="FFFFFF"/>
            </a:solidFill>
            <a:latin typeface="Agency FB" panose="020B0503020202020204" pitchFamily="34" charset="0"/>
            <a:ea typeface="+mn-ea"/>
            <a:cs typeface="+mn-cs"/>
          </a:endParaRPr>
        </a:p>
      </dsp:txBody>
      <dsp:txXfrm>
        <a:off x="5446377" y="1217212"/>
        <a:ext cx="2151997" cy="1375003"/>
      </dsp:txXfrm>
    </dsp:sp>
    <dsp:sp modelId="{C3EF422D-FC19-461B-9B71-9140A844B73D}">
      <dsp:nvSpPr>
        <dsp:cNvPr id="0" name=""/>
        <dsp:cNvSpPr/>
      </dsp:nvSpPr>
      <dsp:spPr>
        <a:xfrm>
          <a:off x="8056219" y="1142828"/>
          <a:ext cx="2300765" cy="1523771"/>
        </a:xfrm>
        <a:prstGeom prst="roundRect">
          <a:avLst/>
        </a:prstGeom>
        <a:solidFill>
          <a:srgbClr val="AAB0BB">
            <a:hueOff val="-10416264"/>
            <a:satOff val="69129"/>
            <a:lumOff val="-20393"/>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FF"/>
              </a:solidFill>
              <a:latin typeface="Agency FB" panose="020B0503020202020204" pitchFamily="34" charset="0"/>
              <a:ea typeface="+mn-ea"/>
              <a:cs typeface="+mn-cs"/>
            </a:rPr>
            <a:t>Supplier Selection</a:t>
          </a:r>
          <a:endParaRPr lang="en-US" sz="1400" b="1" kern="1200" dirty="0">
            <a:solidFill>
              <a:srgbClr val="FFFFFF"/>
            </a:solidFill>
            <a:latin typeface="Agency FB" panose="020B0503020202020204" pitchFamily="34" charset="0"/>
            <a:ea typeface="+mn-ea"/>
            <a:cs typeface="+mn-cs"/>
          </a:endParaRPr>
        </a:p>
      </dsp:txBody>
      <dsp:txXfrm>
        <a:off x="8130603" y="1217212"/>
        <a:ext cx="2151997" cy="13750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76F5B-AED9-4698-88DA-89E71457910E}">
      <dsp:nvSpPr>
        <dsp:cNvPr id="0" name=""/>
        <dsp:cNvSpPr/>
      </dsp:nvSpPr>
      <dsp:spPr>
        <a:xfrm>
          <a:off x="777039" y="0"/>
          <a:ext cx="8806447" cy="3809429"/>
        </a:xfrm>
        <a:prstGeom prst="rightArrow">
          <a:avLst/>
        </a:prstGeom>
        <a:solidFill>
          <a:srgbClr val="AAB0BB">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398A7B0-A913-46F4-BEF9-3FD5C7AAD998}">
      <dsp:nvSpPr>
        <dsp:cNvPr id="0" name=""/>
        <dsp:cNvSpPr/>
      </dsp:nvSpPr>
      <dsp:spPr>
        <a:xfrm>
          <a:off x="3541" y="1142828"/>
          <a:ext cx="2300765" cy="1523771"/>
        </a:xfrm>
        <a:prstGeom prst="roundRect">
          <a:avLst/>
        </a:prstGeom>
        <a:solidFill>
          <a:srgbClr val="AAB0BB">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FF"/>
              </a:solidFill>
              <a:latin typeface="Agency FB" panose="020B0503020202020204" pitchFamily="34" charset="0"/>
              <a:ea typeface="+mn-ea"/>
              <a:cs typeface="+mn-cs"/>
            </a:rPr>
            <a:t>Project management</a:t>
          </a:r>
          <a:endParaRPr lang="en-US" sz="1400" b="1" kern="1200" dirty="0">
            <a:solidFill>
              <a:srgbClr val="FFFFFF"/>
            </a:solidFill>
            <a:latin typeface="Agency FB" panose="020B0503020202020204" pitchFamily="34" charset="0"/>
            <a:ea typeface="+mn-ea"/>
            <a:cs typeface="+mn-cs"/>
          </a:endParaRPr>
        </a:p>
      </dsp:txBody>
      <dsp:txXfrm>
        <a:off x="77925" y="1217212"/>
        <a:ext cx="2151997" cy="1375003"/>
      </dsp:txXfrm>
    </dsp:sp>
    <dsp:sp modelId="{D4F3AEFF-D705-457B-990D-E89A467C3420}">
      <dsp:nvSpPr>
        <dsp:cNvPr id="0" name=""/>
        <dsp:cNvSpPr/>
      </dsp:nvSpPr>
      <dsp:spPr>
        <a:xfrm>
          <a:off x="2687767" y="1142828"/>
          <a:ext cx="2300765" cy="1523771"/>
        </a:xfrm>
        <a:prstGeom prst="roundRect">
          <a:avLst/>
        </a:prstGeom>
        <a:solidFill>
          <a:srgbClr val="AAB0BB">
            <a:hueOff val="-2604066"/>
            <a:satOff val="17282"/>
            <a:lumOff val="-5098"/>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FF"/>
              </a:solidFill>
              <a:latin typeface="Agency FB" panose="020B0503020202020204" pitchFamily="34" charset="0"/>
              <a:ea typeface="+mn-ea"/>
              <a:cs typeface="+mn-cs"/>
            </a:rPr>
            <a:t>Product Definition</a:t>
          </a:r>
          <a:endParaRPr lang="en-US" sz="1400" b="1" kern="1200" dirty="0">
            <a:solidFill>
              <a:srgbClr val="FFFFFF"/>
            </a:solidFill>
            <a:latin typeface="Agency FB" panose="020B0503020202020204" pitchFamily="34" charset="0"/>
            <a:ea typeface="+mn-ea"/>
            <a:cs typeface="+mn-cs"/>
          </a:endParaRPr>
        </a:p>
      </dsp:txBody>
      <dsp:txXfrm>
        <a:off x="2762151" y="1217212"/>
        <a:ext cx="2151997" cy="1375003"/>
      </dsp:txXfrm>
    </dsp:sp>
    <dsp:sp modelId="{C7D5533C-F5A6-4764-B1E5-B72FE04879ED}">
      <dsp:nvSpPr>
        <dsp:cNvPr id="0" name=""/>
        <dsp:cNvSpPr/>
      </dsp:nvSpPr>
      <dsp:spPr>
        <a:xfrm>
          <a:off x="5371993" y="1142828"/>
          <a:ext cx="2300765" cy="1523771"/>
        </a:xfrm>
        <a:prstGeom prst="roundRect">
          <a:avLst/>
        </a:prstGeom>
        <a:solidFill>
          <a:srgbClr val="AAB0BB">
            <a:hueOff val="-7812198"/>
            <a:satOff val="51847"/>
            <a:lumOff val="-15295"/>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smtClean="0">
              <a:solidFill>
                <a:srgbClr val="FFFFFF"/>
              </a:solidFill>
              <a:latin typeface="Agency FB" panose="020B0503020202020204" pitchFamily="34" charset="0"/>
              <a:ea typeface="+mn-ea"/>
              <a:cs typeface="+mn-cs"/>
            </a:rPr>
            <a:t>Asta</a:t>
          </a:r>
          <a:endParaRPr lang="en-US" sz="1400" b="1" kern="1200" dirty="0">
            <a:solidFill>
              <a:srgbClr val="FFFFFF"/>
            </a:solidFill>
            <a:latin typeface="Agency FB" panose="020B0503020202020204" pitchFamily="34" charset="0"/>
            <a:ea typeface="+mn-ea"/>
            <a:cs typeface="+mn-cs"/>
          </a:endParaRPr>
        </a:p>
      </dsp:txBody>
      <dsp:txXfrm>
        <a:off x="5446377" y="1217212"/>
        <a:ext cx="2151997" cy="1375003"/>
      </dsp:txXfrm>
    </dsp:sp>
    <dsp:sp modelId="{C3EF422D-FC19-461B-9B71-9140A844B73D}">
      <dsp:nvSpPr>
        <dsp:cNvPr id="0" name=""/>
        <dsp:cNvSpPr/>
      </dsp:nvSpPr>
      <dsp:spPr>
        <a:xfrm>
          <a:off x="8056219" y="1142828"/>
          <a:ext cx="2300765" cy="1523771"/>
        </a:xfrm>
        <a:prstGeom prst="roundRect">
          <a:avLst/>
        </a:prstGeom>
        <a:solidFill>
          <a:srgbClr val="AAB0BB">
            <a:hueOff val="-10416264"/>
            <a:satOff val="69129"/>
            <a:lumOff val="-20393"/>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FF"/>
              </a:solidFill>
              <a:latin typeface="Agency FB" panose="020B0503020202020204" pitchFamily="34" charset="0"/>
              <a:ea typeface="+mn-ea"/>
              <a:cs typeface="+mn-cs"/>
            </a:rPr>
            <a:t>Supplier Selection</a:t>
          </a:r>
          <a:endParaRPr lang="en-US" sz="1400" b="1" kern="1200" dirty="0">
            <a:solidFill>
              <a:srgbClr val="FFFFFF"/>
            </a:solidFill>
            <a:latin typeface="Agency FB" panose="020B0503020202020204" pitchFamily="34" charset="0"/>
            <a:ea typeface="+mn-ea"/>
            <a:cs typeface="+mn-cs"/>
          </a:endParaRPr>
        </a:p>
      </dsp:txBody>
      <dsp:txXfrm>
        <a:off x="8130603" y="1217212"/>
        <a:ext cx="2151997" cy="13750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76F5B-AED9-4698-88DA-89E71457910E}">
      <dsp:nvSpPr>
        <dsp:cNvPr id="0" name=""/>
        <dsp:cNvSpPr/>
      </dsp:nvSpPr>
      <dsp:spPr>
        <a:xfrm>
          <a:off x="777039" y="0"/>
          <a:ext cx="8806447" cy="3809429"/>
        </a:xfrm>
        <a:prstGeom prst="rightArrow">
          <a:avLst/>
        </a:prstGeom>
        <a:solidFill>
          <a:srgbClr val="AAB0BB">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398A7B0-A913-46F4-BEF9-3FD5C7AAD998}">
      <dsp:nvSpPr>
        <dsp:cNvPr id="0" name=""/>
        <dsp:cNvSpPr/>
      </dsp:nvSpPr>
      <dsp:spPr>
        <a:xfrm>
          <a:off x="3541" y="1142828"/>
          <a:ext cx="2300765" cy="1523771"/>
        </a:xfrm>
        <a:prstGeom prst="roundRect">
          <a:avLst/>
        </a:prstGeom>
        <a:solidFill>
          <a:srgbClr val="AAB0BB">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FF"/>
              </a:solidFill>
              <a:latin typeface="Agency FB" panose="020B0503020202020204" pitchFamily="34" charset="0"/>
              <a:ea typeface="+mn-ea"/>
              <a:cs typeface="+mn-cs"/>
            </a:rPr>
            <a:t>Project management</a:t>
          </a:r>
          <a:endParaRPr lang="en-US" sz="1400" b="1" kern="1200" dirty="0">
            <a:solidFill>
              <a:srgbClr val="FFFFFF"/>
            </a:solidFill>
            <a:latin typeface="Agency FB" panose="020B0503020202020204" pitchFamily="34" charset="0"/>
            <a:ea typeface="+mn-ea"/>
            <a:cs typeface="+mn-cs"/>
          </a:endParaRPr>
        </a:p>
      </dsp:txBody>
      <dsp:txXfrm>
        <a:off x="77925" y="1217212"/>
        <a:ext cx="2151997" cy="1375003"/>
      </dsp:txXfrm>
    </dsp:sp>
    <dsp:sp modelId="{D4F3AEFF-D705-457B-990D-E89A467C3420}">
      <dsp:nvSpPr>
        <dsp:cNvPr id="0" name=""/>
        <dsp:cNvSpPr/>
      </dsp:nvSpPr>
      <dsp:spPr>
        <a:xfrm>
          <a:off x="2687767" y="1142828"/>
          <a:ext cx="2300765" cy="1523771"/>
        </a:xfrm>
        <a:prstGeom prst="roundRect">
          <a:avLst/>
        </a:prstGeom>
        <a:solidFill>
          <a:srgbClr val="AAB0BB">
            <a:hueOff val="-2604066"/>
            <a:satOff val="17282"/>
            <a:lumOff val="-5098"/>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FF"/>
              </a:solidFill>
              <a:latin typeface="Agency FB" panose="020B0503020202020204" pitchFamily="34" charset="0"/>
              <a:ea typeface="+mn-ea"/>
              <a:cs typeface="+mn-cs"/>
            </a:rPr>
            <a:t>Product Definition</a:t>
          </a:r>
          <a:endParaRPr lang="en-US" sz="1400" b="1" kern="1200" dirty="0">
            <a:solidFill>
              <a:srgbClr val="FFFFFF"/>
            </a:solidFill>
            <a:latin typeface="Agency FB" panose="020B0503020202020204" pitchFamily="34" charset="0"/>
            <a:ea typeface="+mn-ea"/>
            <a:cs typeface="+mn-cs"/>
          </a:endParaRPr>
        </a:p>
      </dsp:txBody>
      <dsp:txXfrm>
        <a:off x="2762151" y="1217212"/>
        <a:ext cx="2151997" cy="1375003"/>
      </dsp:txXfrm>
    </dsp:sp>
    <dsp:sp modelId="{C7D5533C-F5A6-4764-B1E5-B72FE04879ED}">
      <dsp:nvSpPr>
        <dsp:cNvPr id="0" name=""/>
        <dsp:cNvSpPr/>
      </dsp:nvSpPr>
      <dsp:spPr>
        <a:xfrm>
          <a:off x="5371993" y="1142828"/>
          <a:ext cx="2300765" cy="1523771"/>
        </a:xfrm>
        <a:prstGeom prst="roundRect">
          <a:avLst/>
        </a:prstGeom>
        <a:solidFill>
          <a:srgbClr val="AAB0BB">
            <a:hueOff val="-7812198"/>
            <a:satOff val="51847"/>
            <a:lumOff val="-15295"/>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smtClean="0">
              <a:solidFill>
                <a:srgbClr val="FFFFFF"/>
              </a:solidFill>
              <a:latin typeface="Agency FB" panose="020B0503020202020204" pitchFamily="34" charset="0"/>
              <a:ea typeface="+mn-ea"/>
              <a:cs typeface="+mn-cs"/>
            </a:rPr>
            <a:t>Asta</a:t>
          </a:r>
          <a:endParaRPr lang="en-US" sz="1400" b="1" kern="1200" dirty="0">
            <a:solidFill>
              <a:srgbClr val="FFFFFF"/>
            </a:solidFill>
            <a:latin typeface="Agency FB" panose="020B0503020202020204" pitchFamily="34" charset="0"/>
            <a:ea typeface="+mn-ea"/>
            <a:cs typeface="+mn-cs"/>
          </a:endParaRPr>
        </a:p>
      </dsp:txBody>
      <dsp:txXfrm>
        <a:off x="5446377" y="1217212"/>
        <a:ext cx="2151997" cy="1375003"/>
      </dsp:txXfrm>
    </dsp:sp>
    <dsp:sp modelId="{C3EF422D-FC19-461B-9B71-9140A844B73D}">
      <dsp:nvSpPr>
        <dsp:cNvPr id="0" name=""/>
        <dsp:cNvSpPr/>
      </dsp:nvSpPr>
      <dsp:spPr>
        <a:xfrm>
          <a:off x="8056219" y="1142828"/>
          <a:ext cx="2300765" cy="1523771"/>
        </a:xfrm>
        <a:prstGeom prst="roundRect">
          <a:avLst/>
        </a:prstGeom>
        <a:solidFill>
          <a:srgbClr val="AAB0BB">
            <a:hueOff val="-10416264"/>
            <a:satOff val="69129"/>
            <a:lumOff val="-20393"/>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FF"/>
              </a:solidFill>
              <a:latin typeface="Agency FB" panose="020B0503020202020204" pitchFamily="34" charset="0"/>
              <a:ea typeface="+mn-ea"/>
              <a:cs typeface="+mn-cs"/>
            </a:rPr>
            <a:t>Supplier Selection</a:t>
          </a:r>
          <a:endParaRPr lang="en-US" sz="1400" b="1" kern="1200" dirty="0">
            <a:solidFill>
              <a:srgbClr val="FFFFFF"/>
            </a:solidFill>
            <a:latin typeface="Agency FB" panose="020B0503020202020204" pitchFamily="34" charset="0"/>
            <a:ea typeface="+mn-ea"/>
            <a:cs typeface="+mn-cs"/>
          </a:endParaRPr>
        </a:p>
      </dsp:txBody>
      <dsp:txXfrm>
        <a:off x="8130603" y="1217212"/>
        <a:ext cx="2151997" cy="13750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76F5B-AED9-4698-88DA-89E71457910E}">
      <dsp:nvSpPr>
        <dsp:cNvPr id="0" name=""/>
        <dsp:cNvSpPr/>
      </dsp:nvSpPr>
      <dsp:spPr>
        <a:xfrm>
          <a:off x="777039" y="0"/>
          <a:ext cx="8806447" cy="3809429"/>
        </a:xfrm>
        <a:prstGeom prst="rightArrow">
          <a:avLst/>
        </a:prstGeom>
        <a:solidFill>
          <a:srgbClr val="AAB0BB">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398A7B0-A913-46F4-BEF9-3FD5C7AAD998}">
      <dsp:nvSpPr>
        <dsp:cNvPr id="0" name=""/>
        <dsp:cNvSpPr/>
      </dsp:nvSpPr>
      <dsp:spPr>
        <a:xfrm>
          <a:off x="3541" y="1142828"/>
          <a:ext cx="2300765" cy="1523771"/>
        </a:xfrm>
        <a:prstGeom prst="roundRect">
          <a:avLst/>
        </a:prstGeom>
        <a:solidFill>
          <a:srgbClr val="AAB0BB">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FF"/>
              </a:solidFill>
              <a:latin typeface="Agency FB" panose="020B0503020202020204" pitchFamily="34" charset="0"/>
              <a:ea typeface="+mn-ea"/>
              <a:cs typeface="+mn-cs"/>
            </a:rPr>
            <a:t>Project management</a:t>
          </a:r>
          <a:endParaRPr lang="en-US" sz="1400" b="1" kern="1200" dirty="0">
            <a:solidFill>
              <a:srgbClr val="FFFFFF"/>
            </a:solidFill>
            <a:latin typeface="Agency FB" panose="020B0503020202020204" pitchFamily="34" charset="0"/>
            <a:ea typeface="+mn-ea"/>
            <a:cs typeface="+mn-cs"/>
          </a:endParaRPr>
        </a:p>
      </dsp:txBody>
      <dsp:txXfrm>
        <a:off x="77925" y="1217212"/>
        <a:ext cx="2151997" cy="1375003"/>
      </dsp:txXfrm>
    </dsp:sp>
    <dsp:sp modelId="{D4F3AEFF-D705-457B-990D-E89A467C3420}">
      <dsp:nvSpPr>
        <dsp:cNvPr id="0" name=""/>
        <dsp:cNvSpPr/>
      </dsp:nvSpPr>
      <dsp:spPr>
        <a:xfrm>
          <a:off x="2687767" y="1142828"/>
          <a:ext cx="2300765" cy="1523771"/>
        </a:xfrm>
        <a:prstGeom prst="roundRect">
          <a:avLst/>
        </a:prstGeom>
        <a:solidFill>
          <a:srgbClr val="AAB0BB">
            <a:hueOff val="-2604066"/>
            <a:satOff val="17282"/>
            <a:lumOff val="-5098"/>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FF"/>
              </a:solidFill>
              <a:latin typeface="Agency FB" panose="020B0503020202020204" pitchFamily="34" charset="0"/>
              <a:ea typeface="+mn-ea"/>
              <a:cs typeface="+mn-cs"/>
            </a:rPr>
            <a:t>Product Definition</a:t>
          </a:r>
          <a:endParaRPr lang="en-US" sz="1400" b="1" kern="1200" dirty="0">
            <a:solidFill>
              <a:srgbClr val="FFFFFF"/>
            </a:solidFill>
            <a:latin typeface="Agency FB" panose="020B0503020202020204" pitchFamily="34" charset="0"/>
            <a:ea typeface="+mn-ea"/>
            <a:cs typeface="+mn-cs"/>
          </a:endParaRPr>
        </a:p>
      </dsp:txBody>
      <dsp:txXfrm>
        <a:off x="2762151" y="1217212"/>
        <a:ext cx="2151997" cy="1375003"/>
      </dsp:txXfrm>
    </dsp:sp>
    <dsp:sp modelId="{C7D5533C-F5A6-4764-B1E5-B72FE04879ED}">
      <dsp:nvSpPr>
        <dsp:cNvPr id="0" name=""/>
        <dsp:cNvSpPr/>
      </dsp:nvSpPr>
      <dsp:spPr>
        <a:xfrm>
          <a:off x="5371993" y="1142828"/>
          <a:ext cx="2300765" cy="1523771"/>
        </a:xfrm>
        <a:prstGeom prst="roundRect">
          <a:avLst/>
        </a:prstGeom>
        <a:solidFill>
          <a:srgbClr val="AAB0BB">
            <a:hueOff val="-7812198"/>
            <a:satOff val="51847"/>
            <a:lumOff val="-15295"/>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smtClean="0">
              <a:solidFill>
                <a:srgbClr val="FFFFFF"/>
              </a:solidFill>
              <a:latin typeface="Agency FB" panose="020B0503020202020204" pitchFamily="34" charset="0"/>
              <a:ea typeface="+mn-ea"/>
              <a:cs typeface="+mn-cs"/>
            </a:rPr>
            <a:t>Asta</a:t>
          </a:r>
          <a:endParaRPr lang="en-US" sz="1400" b="1" kern="1200" dirty="0">
            <a:solidFill>
              <a:srgbClr val="FFFFFF"/>
            </a:solidFill>
            <a:latin typeface="Agency FB" panose="020B0503020202020204" pitchFamily="34" charset="0"/>
            <a:ea typeface="+mn-ea"/>
            <a:cs typeface="+mn-cs"/>
          </a:endParaRPr>
        </a:p>
      </dsp:txBody>
      <dsp:txXfrm>
        <a:off x="5446377" y="1217212"/>
        <a:ext cx="2151997" cy="1375003"/>
      </dsp:txXfrm>
    </dsp:sp>
    <dsp:sp modelId="{C3EF422D-FC19-461B-9B71-9140A844B73D}">
      <dsp:nvSpPr>
        <dsp:cNvPr id="0" name=""/>
        <dsp:cNvSpPr/>
      </dsp:nvSpPr>
      <dsp:spPr>
        <a:xfrm>
          <a:off x="8056219" y="1142828"/>
          <a:ext cx="2300765" cy="1523771"/>
        </a:xfrm>
        <a:prstGeom prst="roundRect">
          <a:avLst/>
        </a:prstGeom>
        <a:solidFill>
          <a:srgbClr val="AAB0BB">
            <a:hueOff val="-10416264"/>
            <a:satOff val="69129"/>
            <a:lumOff val="-20393"/>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FF"/>
              </a:solidFill>
              <a:latin typeface="Agency FB" panose="020B0503020202020204" pitchFamily="34" charset="0"/>
              <a:ea typeface="+mn-ea"/>
              <a:cs typeface="+mn-cs"/>
            </a:rPr>
            <a:t>Supplier Selection</a:t>
          </a:r>
          <a:endParaRPr lang="en-US" sz="1400" b="1" kern="1200" dirty="0">
            <a:solidFill>
              <a:srgbClr val="FFFFFF"/>
            </a:solidFill>
            <a:latin typeface="Agency FB" panose="020B0503020202020204" pitchFamily="34" charset="0"/>
            <a:ea typeface="+mn-ea"/>
            <a:cs typeface="+mn-cs"/>
          </a:endParaRPr>
        </a:p>
      </dsp:txBody>
      <dsp:txXfrm>
        <a:off x="8130603" y="1217212"/>
        <a:ext cx="2151997" cy="13750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76F5B-AED9-4698-88DA-89E71457910E}">
      <dsp:nvSpPr>
        <dsp:cNvPr id="0" name=""/>
        <dsp:cNvSpPr/>
      </dsp:nvSpPr>
      <dsp:spPr>
        <a:xfrm>
          <a:off x="777039" y="0"/>
          <a:ext cx="8806447" cy="3809429"/>
        </a:xfrm>
        <a:prstGeom prst="rightArrow">
          <a:avLst/>
        </a:prstGeom>
        <a:solidFill>
          <a:srgbClr val="AAB0BB">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398A7B0-A913-46F4-BEF9-3FD5C7AAD998}">
      <dsp:nvSpPr>
        <dsp:cNvPr id="0" name=""/>
        <dsp:cNvSpPr/>
      </dsp:nvSpPr>
      <dsp:spPr>
        <a:xfrm>
          <a:off x="3541" y="1142828"/>
          <a:ext cx="2300765" cy="1523771"/>
        </a:xfrm>
        <a:prstGeom prst="roundRect">
          <a:avLst/>
        </a:prstGeom>
        <a:solidFill>
          <a:srgbClr val="AAB0BB">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FF"/>
              </a:solidFill>
              <a:latin typeface="Agency FB" panose="020B0503020202020204" pitchFamily="34" charset="0"/>
              <a:ea typeface="+mn-ea"/>
              <a:cs typeface="+mn-cs"/>
            </a:rPr>
            <a:t>Project management</a:t>
          </a:r>
          <a:endParaRPr lang="en-US" sz="1400" b="1" kern="1200" dirty="0">
            <a:solidFill>
              <a:srgbClr val="FFFFFF"/>
            </a:solidFill>
            <a:latin typeface="Agency FB" panose="020B0503020202020204" pitchFamily="34" charset="0"/>
            <a:ea typeface="+mn-ea"/>
            <a:cs typeface="+mn-cs"/>
          </a:endParaRPr>
        </a:p>
      </dsp:txBody>
      <dsp:txXfrm>
        <a:off x="77925" y="1217212"/>
        <a:ext cx="2151997" cy="1375003"/>
      </dsp:txXfrm>
    </dsp:sp>
    <dsp:sp modelId="{D4F3AEFF-D705-457B-990D-E89A467C3420}">
      <dsp:nvSpPr>
        <dsp:cNvPr id="0" name=""/>
        <dsp:cNvSpPr/>
      </dsp:nvSpPr>
      <dsp:spPr>
        <a:xfrm>
          <a:off x="2687767" y="1142828"/>
          <a:ext cx="2300765" cy="1523771"/>
        </a:xfrm>
        <a:prstGeom prst="roundRect">
          <a:avLst/>
        </a:prstGeom>
        <a:solidFill>
          <a:srgbClr val="AAB0BB">
            <a:hueOff val="-2604066"/>
            <a:satOff val="17282"/>
            <a:lumOff val="-5098"/>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FF"/>
              </a:solidFill>
              <a:latin typeface="Agency FB" panose="020B0503020202020204" pitchFamily="34" charset="0"/>
              <a:ea typeface="+mn-ea"/>
              <a:cs typeface="+mn-cs"/>
            </a:rPr>
            <a:t>Product Definition</a:t>
          </a:r>
          <a:endParaRPr lang="en-US" sz="1400" b="1" kern="1200" dirty="0">
            <a:solidFill>
              <a:srgbClr val="FFFFFF"/>
            </a:solidFill>
            <a:latin typeface="Agency FB" panose="020B0503020202020204" pitchFamily="34" charset="0"/>
            <a:ea typeface="+mn-ea"/>
            <a:cs typeface="+mn-cs"/>
          </a:endParaRPr>
        </a:p>
      </dsp:txBody>
      <dsp:txXfrm>
        <a:off x="2762151" y="1217212"/>
        <a:ext cx="2151997" cy="1375003"/>
      </dsp:txXfrm>
    </dsp:sp>
    <dsp:sp modelId="{D7E4D33B-BDC2-4120-A56A-D321C1D30956}">
      <dsp:nvSpPr>
        <dsp:cNvPr id="0" name=""/>
        <dsp:cNvSpPr/>
      </dsp:nvSpPr>
      <dsp:spPr>
        <a:xfrm>
          <a:off x="5371993" y="1142828"/>
          <a:ext cx="2300765" cy="1523771"/>
        </a:xfrm>
        <a:prstGeom prst="roundRect">
          <a:avLst/>
        </a:prstGeom>
        <a:solidFill>
          <a:srgbClr val="AAB0BB">
            <a:hueOff val="-5208132"/>
            <a:satOff val="34564"/>
            <a:lumOff val="-10196"/>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FF"/>
              </a:solidFill>
              <a:latin typeface="Agency FB" panose="020B0503020202020204" pitchFamily="34" charset="0"/>
              <a:ea typeface="+mn-ea"/>
              <a:cs typeface="+mn-cs"/>
            </a:rPr>
            <a:t>RFP</a:t>
          </a:r>
          <a:endParaRPr lang="en-US" sz="1400" b="1" kern="1200" dirty="0">
            <a:solidFill>
              <a:srgbClr val="FFFFFF"/>
            </a:solidFill>
            <a:latin typeface="Agency FB" panose="020B0503020202020204" pitchFamily="34" charset="0"/>
            <a:ea typeface="+mn-ea"/>
            <a:cs typeface="+mn-cs"/>
          </a:endParaRPr>
        </a:p>
      </dsp:txBody>
      <dsp:txXfrm>
        <a:off x="5446377" y="1217212"/>
        <a:ext cx="2151997" cy="1375003"/>
      </dsp:txXfrm>
    </dsp:sp>
    <dsp:sp modelId="{C3EF422D-FC19-461B-9B71-9140A844B73D}">
      <dsp:nvSpPr>
        <dsp:cNvPr id="0" name=""/>
        <dsp:cNvSpPr/>
      </dsp:nvSpPr>
      <dsp:spPr>
        <a:xfrm>
          <a:off x="8056219" y="1142828"/>
          <a:ext cx="2300765" cy="1523771"/>
        </a:xfrm>
        <a:prstGeom prst="roundRect">
          <a:avLst/>
        </a:prstGeom>
        <a:solidFill>
          <a:srgbClr val="AAB0BB">
            <a:hueOff val="-10416264"/>
            <a:satOff val="69129"/>
            <a:lumOff val="-20393"/>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FF"/>
              </a:solidFill>
              <a:latin typeface="Agency FB" panose="020B0503020202020204" pitchFamily="34" charset="0"/>
              <a:ea typeface="+mn-ea"/>
              <a:cs typeface="+mn-cs"/>
            </a:rPr>
            <a:t>Supplier Selection</a:t>
          </a:r>
          <a:endParaRPr lang="en-US" sz="1400" b="1" kern="1200" dirty="0">
            <a:solidFill>
              <a:srgbClr val="FFFFFF"/>
            </a:solidFill>
            <a:latin typeface="Agency FB" panose="020B0503020202020204" pitchFamily="34" charset="0"/>
            <a:ea typeface="+mn-ea"/>
            <a:cs typeface="+mn-cs"/>
          </a:endParaRPr>
        </a:p>
      </dsp:txBody>
      <dsp:txXfrm>
        <a:off x="8130603" y="1217212"/>
        <a:ext cx="2151997" cy="137500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78EBA835-92E6-8D49-A782-3CA04E6D3ED9}" type="datetimeFigureOut">
              <a:rPr lang="de-DE" smtClean="0"/>
              <a:t>04.07.2019</a:t>
            </a:fld>
            <a:endParaRPr lang="de-DE"/>
          </a:p>
        </p:txBody>
      </p:sp>
      <p:sp>
        <p:nvSpPr>
          <p:cNvPr id="4" name="Fußzeilenplatzhalter 3"/>
          <p:cNvSpPr>
            <a:spLocks noGrp="1"/>
          </p:cNvSpPr>
          <p:nvPr>
            <p:ph type="ftr" sz="quarter" idx="2"/>
          </p:nvPr>
        </p:nvSpPr>
        <p:spPr>
          <a:xfrm>
            <a:off x="0" y="9520238"/>
            <a:ext cx="2984500" cy="50165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902075" y="9520238"/>
            <a:ext cx="2984500" cy="501650"/>
          </a:xfrm>
          <a:prstGeom prst="rect">
            <a:avLst/>
          </a:prstGeom>
        </p:spPr>
        <p:txBody>
          <a:bodyPr vert="horz" lIns="91440" tIns="45720" rIns="91440" bIns="45720" rtlCol="0" anchor="b"/>
          <a:lstStyle>
            <a:lvl1pPr algn="r">
              <a:defRPr sz="1200"/>
            </a:lvl1pPr>
          </a:lstStyle>
          <a:p>
            <a:fld id="{99D13854-F47B-1743-AE61-3D261CE3302E}" type="slidenum">
              <a:rPr lang="de-DE" smtClean="0"/>
              <a:t>‹#›</a:t>
            </a:fld>
            <a:endParaRPr lang="de-DE"/>
          </a:p>
        </p:txBody>
      </p:sp>
    </p:spTree>
    <p:extLst>
      <p:ext uri="{BB962C8B-B14F-4D97-AF65-F5344CB8AC3E}">
        <p14:creationId xmlns:p14="http://schemas.microsoft.com/office/powerpoint/2010/main" val="1865703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lang="en-GB"/>
          </a:p>
        </p:txBody>
      </p:sp>
      <p:sp>
        <p:nvSpPr>
          <p:cNvPr id="3" name="Date Placeholder 2"/>
          <p:cNvSpPr>
            <a:spLocks noGrp="1"/>
          </p:cNvSpPr>
          <p:nvPr>
            <p:ph type="dt" idx="1"/>
          </p:nvPr>
        </p:nvSpPr>
        <p:spPr>
          <a:xfrm>
            <a:off x="3901698" y="0"/>
            <a:ext cx="2984871" cy="502835"/>
          </a:xfrm>
          <a:prstGeom prst="rect">
            <a:avLst/>
          </a:prstGeom>
        </p:spPr>
        <p:txBody>
          <a:bodyPr vert="horz" lIns="96625" tIns="48312" rIns="96625" bIns="48312" rtlCol="0"/>
          <a:lstStyle>
            <a:lvl1pPr algn="r">
              <a:defRPr sz="1300"/>
            </a:lvl1pPr>
          </a:lstStyle>
          <a:p>
            <a:fld id="{A582A3D3-A5DB-40F5-A21C-BF5241BD38A8}" type="datetimeFigureOut">
              <a:rPr lang="en-GB" smtClean="0"/>
              <a:t>04/07/2019</a:t>
            </a:fld>
            <a:endParaRPr lang="en-GB"/>
          </a:p>
        </p:txBody>
      </p:sp>
      <p:sp>
        <p:nvSpPr>
          <p:cNvPr id="4" name="Slide Image Placeholder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6625" tIns="48312" rIns="96625" bIns="48312" rtlCol="0" anchor="ctr"/>
          <a:lstStyle/>
          <a:p>
            <a:endParaRPr lang="en-GB"/>
          </a:p>
        </p:txBody>
      </p:sp>
      <p:sp>
        <p:nvSpPr>
          <p:cNvPr id="5" name="Notes Placeholder 4"/>
          <p:cNvSpPr>
            <a:spLocks noGrp="1"/>
          </p:cNvSpPr>
          <p:nvPr>
            <p:ph type="body" sz="quarter" idx="3"/>
          </p:nvPr>
        </p:nvSpPr>
        <p:spPr>
          <a:xfrm>
            <a:off x="688817" y="4823034"/>
            <a:ext cx="5510530" cy="3946118"/>
          </a:xfrm>
          <a:prstGeom prst="rect">
            <a:avLst/>
          </a:prstGeom>
        </p:spPr>
        <p:txBody>
          <a:bodyPr vert="horz" lIns="96625" tIns="48312" rIns="96625" bIns="4831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519055"/>
            <a:ext cx="2984871" cy="502834"/>
          </a:xfrm>
          <a:prstGeom prst="rect">
            <a:avLst/>
          </a:prstGeom>
        </p:spPr>
        <p:txBody>
          <a:bodyPr vert="horz" lIns="96625" tIns="48312" rIns="96625" bIns="48312"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9055"/>
            <a:ext cx="2984871" cy="502834"/>
          </a:xfrm>
          <a:prstGeom prst="rect">
            <a:avLst/>
          </a:prstGeom>
        </p:spPr>
        <p:txBody>
          <a:bodyPr vert="horz" lIns="96625" tIns="48312" rIns="96625" bIns="48312" rtlCol="0" anchor="b"/>
          <a:lstStyle>
            <a:lvl1pPr algn="r">
              <a:defRPr sz="1300"/>
            </a:lvl1pPr>
          </a:lstStyle>
          <a:p>
            <a:fld id="{00EDA26C-85E1-4D29-9B9B-1D0790290E75}" type="slidenum">
              <a:rPr lang="en-GB" smtClean="0"/>
              <a:t>‹#›</a:t>
            </a:fld>
            <a:endParaRPr lang="en-GB"/>
          </a:p>
        </p:txBody>
      </p:sp>
    </p:spTree>
    <p:extLst>
      <p:ext uri="{BB962C8B-B14F-4D97-AF65-F5344CB8AC3E}">
        <p14:creationId xmlns:p14="http://schemas.microsoft.com/office/powerpoint/2010/main" val="1070776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algn="l" defTabSz="914400" rtl="0" eaLnBrk="1" latinLnBrk="0" hangingPunct="1">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algn="l" defTabSz="914400" rtl="0" eaLnBrk="1" latinLnBrk="0" hangingPunct="1">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algn="l" defTabSz="914400" rtl="0" eaLnBrk="1" latinLnBrk="0" hangingPunct="1">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000" b="1" noProof="0" dirty="0" smtClean="0">
                <a:latin typeface="Verdana" panose="020B0604030504040204" pitchFamily="34" charset="0"/>
                <a:ea typeface="Verdana" panose="020B0604030504040204" pitchFamily="34" charset="0"/>
                <a:cs typeface="Verdana" panose="020B0604030504040204" pitchFamily="34" charset="0"/>
              </a:rPr>
              <a:t>Titelfolie </a:t>
            </a:r>
          </a:p>
          <a:p>
            <a:r>
              <a:rPr lang="de-DE" sz="1000" b="0" noProof="0" dirty="0" smtClean="0">
                <a:latin typeface="Verdana" panose="020B0604030504040204" pitchFamily="34" charset="0"/>
                <a:ea typeface="Verdana" panose="020B0604030504040204" pitchFamily="34" charset="0"/>
                <a:cs typeface="Verdana" panose="020B0604030504040204" pitchFamily="34" charset="0"/>
              </a:rPr>
              <a:t>Verwenden</a:t>
            </a:r>
            <a:r>
              <a:rPr lang="de-DE" sz="1000" b="0" baseline="0" noProof="0" dirty="0" smtClean="0">
                <a:latin typeface="Verdana" panose="020B0604030504040204" pitchFamily="34" charset="0"/>
                <a:ea typeface="Verdana" panose="020B0604030504040204" pitchFamily="34" charset="0"/>
                <a:cs typeface="Verdana" panose="020B0604030504040204" pitchFamily="34" charset="0"/>
              </a:rPr>
              <a:t> Sie die </a:t>
            </a:r>
            <a:r>
              <a:rPr lang="de-DE" sz="1000" noProof="0" dirty="0" err="1" smtClean="0">
                <a:latin typeface="Verdana" panose="020B0604030504040204" pitchFamily="34" charset="0"/>
                <a:ea typeface="Verdana" panose="020B0604030504040204" pitchFamily="34" charset="0"/>
                <a:cs typeface="Verdana" panose="020B0604030504040204" pitchFamily="34" charset="0"/>
              </a:rPr>
              <a:t>Layoutoption</a:t>
            </a:r>
            <a:r>
              <a:rPr lang="de-DE" sz="1000" b="0" noProof="0" dirty="0" smtClean="0">
                <a:latin typeface="Verdana" panose="020B0604030504040204" pitchFamily="34" charset="0"/>
                <a:ea typeface="Verdana" panose="020B0604030504040204" pitchFamily="34" charset="0"/>
                <a:cs typeface="Verdana" panose="020B0604030504040204" pitchFamily="34" charset="0"/>
              </a:rPr>
              <a:t> „Titelfolie“,</a:t>
            </a:r>
            <a:r>
              <a:rPr lang="de-DE" sz="1000" b="0" baseline="0" noProof="0" dirty="0" smtClean="0">
                <a:latin typeface="Verdana" panose="020B0604030504040204" pitchFamily="34" charset="0"/>
                <a:ea typeface="Verdana" panose="020B0604030504040204" pitchFamily="34" charset="0"/>
                <a:cs typeface="Verdana" panose="020B0604030504040204" pitchFamily="34" charset="0"/>
              </a:rPr>
              <a:t> </a:t>
            </a:r>
            <a:r>
              <a:rPr lang="de-DE" sz="1000" b="0" noProof="0" dirty="0" smtClean="0">
                <a:latin typeface="Verdana" panose="020B0604030504040204" pitchFamily="34" charset="0"/>
                <a:ea typeface="Verdana" panose="020B0604030504040204" pitchFamily="34" charset="0"/>
                <a:cs typeface="Verdana" panose="020B0604030504040204" pitchFamily="34" charset="0"/>
              </a:rPr>
              <a:t>wenn Sie eine neue Folie über</a:t>
            </a:r>
            <a:r>
              <a:rPr lang="de-DE" sz="1000" b="0" baseline="0" noProof="0" dirty="0" smtClean="0">
                <a:latin typeface="Verdana" panose="020B0604030504040204" pitchFamily="34" charset="0"/>
                <a:ea typeface="Verdana" panose="020B0604030504040204" pitchFamily="34" charset="0"/>
                <a:cs typeface="Verdana" panose="020B0604030504040204" pitchFamily="34" charset="0"/>
              </a:rPr>
              <a:t> den</a:t>
            </a:r>
            <a:r>
              <a:rPr lang="de-DE" sz="1000" b="0" noProof="0" dirty="0" smtClean="0">
                <a:latin typeface="Verdana" panose="020B0604030504040204" pitchFamily="34" charset="0"/>
                <a:ea typeface="Verdana" panose="020B0604030504040204" pitchFamily="34" charset="0"/>
                <a:cs typeface="Verdana" panose="020B0604030504040204" pitchFamily="34" charset="0"/>
              </a:rPr>
              <a:t> „Start‘“-Reiter erstellen.</a:t>
            </a:r>
          </a:p>
          <a:p>
            <a:r>
              <a:rPr lang="de-DE" sz="1000" b="0" noProof="0" dirty="0" smtClean="0">
                <a:latin typeface="Verdana" panose="020B0604030504040204" pitchFamily="34" charset="0"/>
                <a:ea typeface="Verdana" panose="020B0604030504040204" pitchFamily="34" charset="0"/>
                <a:cs typeface="Verdana" panose="020B0604030504040204" pitchFamily="34" charset="0"/>
              </a:rPr>
              <a:t>Die Hintergrundfarbe, das Markenzeichen und die</a:t>
            </a:r>
            <a:r>
              <a:rPr lang="de-DE" sz="1000" b="0" baseline="0" noProof="0" dirty="0" smtClean="0">
                <a:latin typeface="Verdana" panose="020B0604030504040204" pitchFamily="34" charset="0"/>
                <a:ea typeface="Verdana" panose="020B0604030504040204" pitchFamily="34" charset="0"/>
                <a:cs typeface="Verdana" panose="020B0604030504040204" pitchFamily="34" charset="0"/>
              </a:rPr>
              <a:t> Grafik sind </a:t>
            </a:r>
            <a:r>
              <a:rPr lang="de-DE" sz="1000" b="0" noProof="0" dirty="0" smtClean="0">
                <a:latin typeface="Verdana" panose="020B0604030504040204" pitchFamily="34" charset="0"/>
                <a:ea typeface="Verdana" panose="020B0604030504040204" pitchFamily="34" charset="0"/>
                <a:cs typeface="Verdana" panose="020B0604030504040204" pitchFamily="34" charset="0"/>
              </a:rPr>
              <a:t>auf diesem Folienlayout voreingestellt und dürfen nicht verändert werden.</a:t>
            </a:r>
          </a:p>
          <a:p>
            <a:r>
              <a:rPr lang="de-DE" sz="1000" b="0" noProof="0" dirty="0" smtClean="0">
                <a:latin typeface="Verdana" panose="020B0604030504040204" pitchFamily="34" charset="0"/>
                <a:ea typeface="Verdana" panose="020B0604030504040204" pitchFamily="34" charset="0"/>
                <a:cs typeface="Verdana" panose="020B0604030504040204" pitchFamily="34" charset="0"/>
              </a:rPr>
              <a:t>Die Infoebenen</a:t>
            </a:r>
            <a:r>
              <a:rPr lang="de-DE" sz="1000" b="0" baseline="0" noProof="0" dirty="0" smtClean="0">
                <a:latin typeface="Verdana" panose="020B0604030504040204" pitchFamily="34" charset="0"/>
                <a:ea typeface="Verdana" panose="020B0604030504040204" pitchFamily="34" charset="0"/>
                <a:cs typeface="Verdana" panose="020B0604030504040204" pitchFamily="34" charset="0"/>
              </a:rPr>
              <a:t> „</a:t>
            </a:r>
            <a:r>
              <a:rPr lang="de-DE" sz="1000" b="0" noProof="0" dirty="0" smtClean="0">
                <a:latin typeface="Verdana" panose="020B0604030504040204" pitchFamily="34" charset="0"/>
                <a:ea typeface="Verdana" panose="020B0604030504040204" pitchFamily="34" charset="0"/>
                <a:cs typeface="Verdana" panose="020B0604030504040204" pitchFamily="34" charset="0"/>
              </a:rPr>
              <a:t>Datum“</a:t>
            </a:r>
            <a:r>
              <a:rPr lang="de-DE" sz="1000" b="0" baseline="0" noProof="0" dirty="0" smtClean="0">
                <a:latin typeface="Verdana" panose="020B0604030504040204" pitchFamily="34" charset="0"/>
                <a:ea typeface="Verdana" panose="020B0604030504040204" pitchFamily="34" charset="0"/>
                <a:cs typeface="Verdana" panose="020B0604030504040204" pitchFamily="34" charset="0"/>
              </a:rPr>
              <a:t> </a:t>
            </a:r>
            <a:r>
              <a:rPr lang="de-DE" sz="1000" b="0" noProof="0" dirty="0" smtClean="0">
                <a:latin typeface="Verdana" panose="020B0604030504040204" pitchFamily="34" charset="0"/>
                <a:ea typeface="Verdana" panose="020B0604030504040204" pitchFamily="34" charset="0"/>
                <a:cs typeface="Verdana" panose="020B0604030504040204" pitchFamily="34" charset="0"/>
              </a:rPr>
              <a:t>und „Fußzeile“ können unter dem Reiter „Einfügen“ über die Auswahl</a:t>
            </a:r>
            <a:r>
              <a:rPr lang="de-DE" sz="1000" b="0" baseline="0" noProof="0" dirty="0" smtClean="0">
                <a:latin typeface="Verdana" panose="020B0604030504040204" pitchFamily="34" charset="0"/>
                <a:ea typeface="Verdana" panose="020B0604030504040204" pitchFamily="34" charset="0"/>
                <a:cs typeface="Verdana" panose="020B0604030504040204" pitchFamily="34" charset="0"/>
              </a:rPr>
              <a:t> „</a:t>
            </a:r>
            <a:r>
              <a:rPr lang="de-DE" sz="1000" b="0" noProof="0" dirty="0" smtClean="0">
                <a:latin typeface="Verdana" panose="020B0604030504040204" pitchFamily="34" charset="0"/>
                <a:ea typeface="Verdana" panose="020B0604030504040204" pitchFamily="34" charset="0"/>
                <a:cs typeface="Verdana" panose="020B0604030504040204" pitchFamily="34" charset="0"/>
              </a:rPr>
              <a:t>Kopf-</a:t>
            </a:r>
            <a:r>
              <a:rPr lang="de-DE" sz="1000" b="0" baseline="0" noProof="0" dirty="0" smtClean="0">
                <a:latin typeface="Verdana" panose="020B0604030504040204" pitchFamily="34" charset="0"/>
                <a:ea typeface="Verdana" panose="020B0604030504040204" pitchFamily="34" charset="0"/>
                <a:cs typeface="Verdana" panose="020B0604030504040204" pitchFamily="34" charset="0"/>
              </a:rPr>
              <a:t> und Fußzeilen“ </a:t>
            </a:r>
            <a:r>
              <a:rPr lang="de-DE" sz="1000" b="0" noProof="0" dirty="0" smtClean="0">
                <a:latin typeface="Verdana" panose="020B0604030504040204" pitchFamily="34" charset="0"/>
                <a:ea typeface="Verdana" panose="020B0604030504040204" pitchFamily="34" charset="0"/>
                <a:cs typeface="Verdana" panose="020B0604030504040204" pitchFamily="34" charset="0"/>
              </a:rPr>
              <a:t>für alle Folien </a:t>
            </a:r>
            <a:r>
              <a:rPr lang="de-DE" sz="1000" b="0" baseline="0" noProof="0" dirty="0" smtClean="0">
                <a:latin typeface="Verdana" panose="020B0604030504040204" pitchFamily="34" charset="0"/>
                <a:ea typeface="Verdana" panose="020B0604030504040204" pitchFamily="34" charset="0"/>
                <a:cs typeface="Verdana" panose="020B0604030504040204" pitchFamily="34" charset="0"/>
              </a:rPr>
              <a:t>bearbeitet </a:t>
            </a:r>
            <a:r>
              <a:rPr lang="de-DE" sz="1000" b="0" noProof="0" dirty="0" smtClean="0">
                <a:latin typeface="Verdana" panose="020B0604030504040204" pitchFamily="34" charset="0"/>
                <a:ea typeface="Verdana" panose="020B0604030504040204" pitchFamily="34" charset="0"/>
                <a:cs typeface="Verdana" panose="020B0604030504040204" pitchFamily="34" charset="0"/>
              </a:rPr>
              <a:t>werden.</a:t>
            </a:r>
            <a:r>
              <a:rPr lang="de-DE" sz="1000" b="0" baseline="0" noProof="0" dirty="0" smtClean="0">
                <a:latin typeface="Verdana" panose="020B0604030504040204" pitchFamily="34" charset="0"/>
                <a:ea typeface="Verdana" panose="020B0604030504040204" pitchFamily="34" charset="0"/>
                <a:cs typeface="Verdana" panose="020B0604030504040204" pitchFamily="34" charset="0"/>
              </a:rPr>
              <a:t> Bitte bearbeiten Sie diese Ebenen nicht einzeln auf den Folien oder in der Folienmasteransicht. </a:t>
            </a:r>
            <a:r>
              <a:rPr lang="de-DE" sz="1000" b="0" noProof="0" dirty="0" smtClean="0">
                <a:latin typeface="Verdana" panose="020B0604030504040204" pitchFamily="34" charset="0"/>
                <a:ea typeface="Verdana" panose="020B0604030504040204" pitchFamily="34" charset="0"/>
                <a:cs typeface="Verdana" panose="020B0604030504040204" pitchFamily="34" charset="0"/>
              </a:rPr>
              <a:t> </a:t>
            </a:r>
          </a:p>
        </p:txBody>
      </p:sp>
      <p:sp>
        <p:nvSpPr>
          <p:cNvPr id="4" name="Slide Number Placeholder 3"/>
          <p:cNvSpPr>
            <a:spLocks noGrp="1"/>
          </p:cNvSpPr>
          <p:nvPr>
            <p:ph type="sldNum" sz="quarter" idx="10"/>
          </p:nvPr>
        </p:nvSpPr>
        <p:spPr/>
        <p:txBody>
          <a:bodyPr/>
          <a:lstStyle/>
          <a:p>
            <a:fld id="{00EDA26C-85E1-4D29-9B9B-1D0790290E75}" type="slidenum">
              <a:rPr lang="en-GB" smtClean="0"/>
              <a:t>1</a:t>
            </a:fld>
            <a:endParaRPr lang="en-GB"/>
          </a:p>
        </p:txBody>
      </p:sp>
    </p:spTree>
    <p:extLst>
      <p:ext uri="{BB962C8B-B14F-4D97-AF65-F5344CB8AC3E}">
        <p14:creationId xmlns:p14="http://schemas.microsoft.com/office/powerpoint/2010/main" val="2757927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000" b="1" baseline="0" noProof="0" dirty="0" smtClean="0"/>
              <a:t>Textfolie mit Bild </a:t>
            </a:r>
            <a:br>
              <a:rPr lang="de-DE" sz="1000" b="1" baseline="0" noProof="0" dirty="0" smtClean="0"/>
            </a:br>
            <a:r>
              <a:rPr lang="de-DE" sz="1000" b="0" noProof="0" dirty="0" smtClean="0">
                <a:latin typeface="Verdana" panose="020B0604030504040204" pitchFamily="34" charset="0"/>
                <a:cs typeface="Arial" panose="020B0604020202020204" pitchFamily="34" charset="0"/>
              </a:rPr>
              <a:t>Verwenden Sie</a:t>
            </a:r>
            <a:r>
              <a:rPr lang="de-DE" sz="1000" b="0" baseline="0" noProof="0" dirty="0" smtClean="0">
                <a:latin typeface="Verdana" panose="020B0604030504040204" pitchFamily="34" charset="0"/>
                <a:cs typeface="Arial" panose="020B0604020202020204" pitchFamily="34" charset="0"/>
              </a:rPr>
              <a:t> die </a:t>
            </a:r>
            <a:r>
              <a:rPr lang="de-DE" sz="1000" noProof="0" dirty="0" err="1" smtClean="0">
                <a:latin typeface="Verdana" panose="020B0604030504040204" pitchFamily="34" charset="0"/>
                <a:ea typeface="Verdana" panose="020B0604030504040204" pitchFamily="34" charset="0"/>
                <a:cs typeface="Verdana" panose="020B0604030504040204" pitchFamily="34" charset="0"/>
              </a:rPr>
              <a:t>Layoutoption</a:t>
            </a:r>
            <a:r>
              <a:rPr lang="de-DE" sz="1000" b="0" baseline="0" noProof="0" dirty="0" smtClean="0">
                <a:latin typeface="Verdana" panose="020B0604030504040204" pitchFamily="34" charset="0"/>
                <a:cs typeface="Arial" panose="020B0604020202020204" pitchFamily="34" charset="0"/>
              </a:rPr>
              <a:t> „Titel, Bild links, Inhalt“, </a:t>
            </a:r>
            <a:r>
              <a:rPr lang="de-DE" sz="1000" b="0" noProof="0" dirty="0" smtClean="0">
                <a:latin typeface="Verdana" panose="020B0604030504040204" pitchFamily="34" charset="0"/>
                <a:ea typeface="Verdana" panose="020B0604030504040204" pitchFamily="34" charset="0"/>
                <a:cs typeface="Verdana" panose="020B0604030504040204" pitchFamily="34" charset="0"/>
              </a:rPr>
              <a:t>wenn Sie eine neue Folie </a:t>
            </a:r>
            <a:r>
              <a:rPr lang="de-DE" sz="1000" b="0" noProof="0" dirty="0" smtClean="0">
                <a:latin typeface="Verdana" panose="020B0604030504040204" pitchFamily="34" charset="0"/>
                <a:cs typeface="Arial" panose="020B0604020202020204" pitchFamily="34" charset="0"/>
              </a:rPr>
              <a:t>über den „Start“-Reiter</a:t>
            </a:r>
            <a:r>
              <a:rPr lang="de-DE" sz="1000" b="0" baseline="0" noProof="0" dirty="0" smtClean="0">
                <a:latin typeface="Verdana" panose="020B0604030504040204" pitchFamily="34" charset="0"/>
                <a:cs typeface="Arial" panose="020B0604020202020204" pitchFamily="34" charset="0"/>
              </a:rPr>
              <a:t> erstellen wollen.</a:t>
            </a:r>
            <a:endParaRPr lang="de-DE" sz="1000" b="0" noProof="0" dirty="0" smtClean="0">
              <a:latin typeface="Verdana" panose="020B0604030504040204" pitchFamily="34" charset="0"/>
              <a:cs typeface="Arial" panose="020B0604020202020204" pitchFamily="34" charset="0"/>
            </a:endParaRPr>
          </a:p>
          <a:p>
            <a:r>
              <a:rPr lang="de-DE" sz="1000" b="0" noProof="0" dirty="0" smtClean="0"/>
              <a:t>Der Folientitel erscheint in </a:t>
            </a:r>
            <a:r>
              <a:rPr lang="de-DE" sz="1000" b="0" noProof="0" dirty="0" err="1" smtClean="0"/>
              <a:t>Verdana</a:t>
            </a:r>
            <a:r>
              <a:rPr lang="de-DE" sz="1000" b="0" noProof="0" dirty="0" smtClean="0"/>
              <a:t> fett 28 </a:t>
            </a:r>
            <a:r>
              <a:rPr lang="de-DE" sz="1000" b="0" noProof="0" dirty="0" err="1" smtClean="0"/>
              <a:t>pt</a:t>
            </a:r>
            <a:r>
              <a:rPr lang="de-DE" sz="1000" b="0" noProof="0" dirty="0" smtClean="0"/>
              <a:t> (METRO Blau) und in </a:t>
            </a:r>
            <a:r>
              <a:rPr lang="de-DE" sz="1000" b="0" noProof="0" dirty="0" smtClean="0">
                <a:latin typeface="Verdana" panose="020B0604030504040204" pitchFamily="34" charset="0"/>
                <a:cs typeface="Arial" panose="020B0604020202020204" pitchFamily="34" charset="0"/>
              </a:rPr>
              <a:t>Versalien</a:t>
            </a:r>
            <a:r>
              <a:rPr lang="de-DE" sz="1000" b="0" noProof="0" dirty="0" smtClean="0"/>
              <a:t>. Ist ein</a:t>
            </a:r>
            <a:r>
              <a:rPr lang="de-DE" sz="1000" b="0" baseline="0" noProof="0" dirty="0" smtClean="0"/>
              <a:t> Untertitel </a:t>
            </a:r>
            <a:r>
              <a:rPr lang="de-DE" sz="1000" b="0" noProof="0" dirty="0" smtClean="0"/>
              <a:t>erforderlich,</a:t>
            </a:r>
            <a:r>
              <a:rPr lang="de-DE" sz="1000" b="0" baseline="0" noProof="0" dirty="0" smtClean="0"/>
              <a:t> </a:t>
            </a:r>
            <a:r>
              <a:rPr lang="de-DE" sz="1000" b="0" noProof="0" dirty="0" smtClean="0"/>
              <a:t>sollte dieser</a:t>
            </a:r>
            <a:r>
              <a:rPr lang="de-DE" sz="1000" b="0" baseline="0" noProof="0" dirty="0" smtClean="0"/>
              <a:t> </a:t>
            </a:r>
            <a:r>
              <a:rPr lang="de-DE" sz="1000" b="0" noProof="0" dirty="0" smtClean="0"/>
              <a:t>manuell auf 20 </a:t>
            </a:r>
            <a:r>
              <a:rPr lang="de-DE" sz="1000" b="0" noProof="0" dirty="0" err="1" smtClean="0"/>
              <a:t>pt</a:t>
            </a:r>
            <a:r>
              <a:rPr lang="de-DE" sz="1000" b="0" noProof="0" dirty="0" smtClean="0"/>
              <a:t> eingestellt</a:t>
            </a:r>
            <a:r>
              <a:rPr lang="de-DE" sz="1000" b="0" baseline="0" noProof="0" dirty="0" smtClean="0"/>
              <a:t> werden</a:t>
            </a:r>
            <a:r>
              <a:rPr lang="de-DE" sz="1000" b="0" noProof="0" dirty="0" smtClean="0"/>
              <a:t> (in </a:t>
            </a:r>
            <a:r>
              <a:rPr lang="en-GB" sz="1000" kern="1200" cap="none"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Groß</a:t>
            </a:r>
            <a:r>
              <a:rPr lang="en-GB" sz="1000" kern="1200" cap="none"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GB" sz="1000" kern="1200" cap="none"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000" kern="1200" cap="none" dirty="0" smtClean="0">
                <a:solidFill>
                  <a:schemeClr val="tx1"/>
                </a:solidFill>
                <a:latin typeface="Verdana" panose="020B0604030504040204" pitchFamily="34" charset="0"/>
                <a:ea typeface="Verdana" panose="020B0604030504040204" pitchFamily="34" charset="0"/>
                <a:cs typeface="Verdana" panose="020B0604030504040204" pitchFamily="34" charset="0"/>
              </a:rPr>
              <a:t>und </a:t>
            </a:r>
            <a:r>
              <a:rPr lang="en-GB" sz="1000" kern="1200" cap="none"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Kleinschreibung</a:t>
            </a:r>
            <a:r>
              <a:rPr lang="de-DE" sz="1000" b="0" noProof="0" dirty="0" smtClean="0"/>
              <a:t>).</a:t>
            </a:r>
            <a:r>
              <a:rPr lang="de-DE" sz="1000" b="0" baseline="0" noProof="0" dirty="0" smtClean="0"/>
              <a:t> </a:t>
            </a:r>
            <a:r>
              <a:rPr lang="de-DE" sz="1000" kern="1200" cap="none" dirty="0" smtClean="0">
                <a:solidFill>
                  <a:schemeClr val="tx1"/>
                </a:solidFill>
                <a:latin typeface="Verdana" panose="020B0604030504040204" pitchFamily="34" charset="0"/>
                <a:ea typeface="Verdana" panose="020B0604030504040204" pitchFamily="34" charset="0"/>
                <a:cs typeface="Verdana" panose="020B0604030504040204" pitchFamily="34" charset="0"/>
              </a:rPr>
              <a:t>Wählen Sie hierfür über</a:t>
            </a:r>
            <a:r>
              <a:rPr lang="de-DE" sz="1000" kern="1200" cap="none"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den</a:t>
            </a:r>
            <a:r>
              <a:rPr lang="de-DE" sz="1000" kern="1200" cap="none" dirty="0" smtClean="0">
                <a:solidFill>
                  <a:schemeClr val="tx1"/>
                </a:solidFill>
                <a:latin typeface="Verdana" panose="020B0604030504040204" pitchFamily="34" charset="0"/>
                <a:ea typeface="Verdana" panose="020B0604030504040204" pitchFamily="34" charset="0"/>
                <a:cs typeface="Verdana" panose="020B0604030504040204" pitchFamily="34" charset="0"/>
              </a:rPr>
              <a:t> „Start“-Reiter im Dialogfeld „Schriftart“ die Schriftgröße 20 aus und entfernen Sie den Haken bei Großbuchstaben. </a:t>
            </a:r>
            <a:endParaRPr lang="de-DE" sz="1000" b="0" baseline="0" noProof="0" dirty="0" smtClean="0"/>
          </a:p>
          <a:p>
            <a:endParaRPr lang="de-DE" sz="1000" b="0" baseline="0" noProof="0" dirty="0" smtClean="0"/>
          </a:p>
          <a:p>
            <a:r>
              <a:rPr lang="de-DE" sz="1000" b="0" noProof="0" dirty="0" smtClean="0"/>
              <a:t>Wenn Ihr Textinhalt den Platz des Textfelds überschreitet, sollten Sie eine zusätzliche Folie erstellen. </a:t>
            </a:r>
          </a:p>
          <a:p>
            <a:endParaRPr lang="de-DE" sz="1000" b="0"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000" b="0" baseline="0" noProof="0" dirty="0" smtClean="0"/>
              <a:t>Ein Bildplatzhalter wurde in das Folienlayout mit einer Größe von 12,9 cm x 11 cm eingebaut – diese Werte sind festgeschrieben und dürfen nicht überschritten werden. Bilder mit verringerter Höhe dürfen nur dann verwendet werden, wenn das Format nicht an den Platzhalter angepasst werden kann. Alle Bilder müssen jedoch die gleiche Höhe haben. Zur Optimierung von Bildschirmauflösung und Ausdrucken von Bildschirminhalten wird empfohlen, dass alternative Bilder in diesen Größen mit 100 dpi abgespeichert werden. Unter dem Bild ist eine Bildunterschrift (in 11 </a:t>
            </a:r>
            <a:r>
              <a:rPr lang="de-DE" sz="1000" b="0" baseline="0" noProof="0" dirty="0" err="1" smtClean="0"/>
              <a:t>pt</a:t>
            </a:r>
            <a:r>
              <a:rPr lang="de-DE" sz="1000" b="0" baseline="0" noProof="0" dirty="0" smtClean="0"/>
              <a:t> </a:t>
            </a:r>
            <a:r>
              <a:rPr lang="de-DE" sz="1000" b="0" baseline="0" noProof="0" dirty="0" err="1" smtClean="0"/>
              <a:t>Verdana</a:t>
            </a:r>
            <a:r>
              <a:rPr lang="de-DE" sz="1000" b="0" baseline="0" noProof="0" dirty="0" smtClean="0"/>
              <a:t> Standard, METRO Blau).</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000" b="0" baseline="0" noProof="0" dirty="0"/>
          </a:p>
        </p:txBody>
      </p:sp>
      <p:sp>
        <p:nvSpPr>
          <p:cNvPr id="4" name="Slide Number Placeholder 3"/>
          <p:cNvSpPr>
            <a:spLocks noGrp="1"/>
          </p:cNvSpPr>
          <p:nvPr>
            <p:ph type="sldNum" sz="quarter" idx="10"/>
          </p:nvPr>
        </p:nvSpPr>
        <p:spPr/>
        <p:txBody>
          <a:bodyPr/>
          <a:lstStyle/>
          <a:p>
            <a:fld id="{00EDA26C-85E1-4D29-9B9B-1D0790290E75}" type="slidenum">
              <a:rPr lang="en-GB" smtClean="0"/>
              <a:t>2</a:t>
            </a:fld>
            <a:endParaRPr lang="en-GB"/>
          </a:p>
        </p:txBody>
      </p:sp>
    </p:spTree>
    <p:extLst>
      <p:ext uri="{BB962C8B-B14F-4D97-AF65-F5344CB8AC3E}">
        <p14:creationId xmlns:p14="http://schemas.microsoft.com/office/powerpoint/2010/main" val="4246574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000" b="1" baseline="0" noProof="0" dirty="0" smtClean="0"/>
              <a:t>Textfolie mit Bild </a:t>
            </a:r>
            <a:br>
              <a:rPr lang="de-DE" sz="1000" b="1" baseline="0" noProof="0" dirty="0" smtClean="0"/>
            </a:br>
            <a:r>
              <a:rPr lang="de-DE" sz="1000" b="0" noProof="0" dirty="0" smtClean="0">
                <a:latin typeface="Verdana" panose="020B0604030504040204" pitchFamily="34" charset="0"/>
                <a:cs typeface="Arial" panose="020B0604020202020204" pitchFamily="34" charset="0"/>
              </a:rPr>
              <a:t>Verwenden Sie</a:t>
            </a:r>
            <a:r>
              <a:rPr lang="de-DE" sz="1000" b="0" baseline="0" noProof="0" dirty="0" smtClean="0">
                <a:latin typeface="Verdana" panose="020B0604030504040204" pitchFamily="34" charset="0"/>
                <a:cs typeface="Arial" panose="020B0604020202020204" pitchFamily="34" charset="0"/>
              </a:rPr>
              <a:t> die </a:t>
            </a:r>
            <a:r>
              <a:rPr lang="de-DE" sz="1000" noProof="0" dirty="0" err="1" smtClean="0">
                <a:latin typeface="Verdana" panose="020B0604030504040204" pitchFamily="34" charset="0"/>
                <a:ea typeface="Verdana" panose="020B0604030504040204" pitchFamily="34" charset="0"/>
                <a:cs typeface="Verdana" panose="020B0604030504040204" pitchFamily="34" charset="0"/>
              </a:rPr>
              <a:t>Layoutoption</a:t>
            </a:r>
            <a:r>
              <a:rPr lang="de-DE" sz="1000" b="0" baseline="0" noProof="0" dirty="0" smtClean="0">
                <a:latin typeface="Verdana" panose="020B0604030504040204" pitchFamily="34" charset="0"/>
                <a:cs typeface="Arial" panose="020B0604020202020204" pitchFamily="34" charset="0"/>
              </a:rPr>
              <a:t> „Titel, Bild links, Inhalt“, </a:t>
            </a:r>
            <a:r>
              <a:rPr lang="de-DE" sz="1000" b="0" noProof="0" dirty="0" smtClean="0">
                <a:latin typeface="Verdana" panose="020B0604030504040204" pitchFamily="34" charset="0"/>
                <a:ea typeface="Verdana" panose="020B0604030504040204" pitchFamily="34" charset="0"/>
                <a:cs typeface="Verdana" panose="020B0604030504040204" pitchFamily="34" charset="0"/>
              </a:rPr>
              <a:t>wenn Sie eine neue Folie </a:t>
            </a:r>
            <a:r>
              <a:rPr lang="de-DE" sz="1000" b="0" noProof="0" dirty="0" smtClean="0">
                <a:latin typeface="Verdana" panose="020B0604030504040204" pitchFamily="34" charset="0"/>
                <a:cs typeface="Arial" panose="020B0604020202020204" pitchFamily="34" charset="0"/>
              </a:rPr>
              <a:t>über den „Start“-Reiter</a:t>
            </a:r>
            <a:r>
              <a:rPr lang="de-DE" sz="1000" b="0" baseline="0" noProof="0" dirty="0" smtClean="0">
                <a:latin typeface="Verdana" panose="020B0604030504040204" pitchFamily="34" charset="0"/>
                <a:cs typeface="Arial" panose="020B0604020202020204" pitchFamily="34" charset="0"/>
              </a:rPr>
              <a:t> erstellen wollen.</a:t>
            </a:r>
            <a:endParaRPr lang="de-DE" sz="1000" b="0" noProof="0" dirty="0" smtClean="0">
              <a:latin typeface="Verdana" panose="020B0604030504040204" pitchFamily="34" charset="0"/>
              <a:cs typeface="Arial" panose="020B0604020202020204" pitchFamily="34" charset="0"/>
            </a:endParaRPr>
          </a:p>
          <a:p>
            <a:r>
              <a:rPr lang="de-DE" sz="1000" b="0" noProof="0" dirty="0" smtClean="0"/>
              <a:t>Der Folientitel erscheint in </a:t>
            </a:r>
            <a:r>
              <a:rPr lang="de-DE" sz="1000" b="0" noProof="0" dirty="0" err="1" smtClean="0"/>
              <a:t>Verdana</a:t>
            </a:r>
            <a:r>
              <a:rPr lang="de-DE" sz="1000" b="0" noProof="0" dirty="0" smtClean="0"/>
              <a:t> fett 28 </a:t>
            </a:r>
            <a:r>
              <a:rPr lang="de-DE" sz="1000" b="0" noProof="0" dirty="0" err="1" smtClean="0"/>
              <a:t>pt</a:t>
            </a:r>
            <a:r>
              <a:rPr lang="de-DE" sz="1000" b="0" noProof="0" dirty="0" smtClean="0"/>
              <a:t> (METRO Blau) und in </a:t>
            </a:r>
            <a:r>
              <a:rPr lang="de-DE" sz="1000" b="0" noProof="0" dirty="0" smtClean="0">
                <a:latin typeface="Verdana" panose="020B0604030504040204" pitchFamily="34" charset="0"/>
                <a:cs typeface="Arial" panose="020B0604020202020204" pitchFamily="34" charset="0"/>
              </a:rPr>
              <a:t>Versalien</a:t>
            </a:r>
            <a:r>
              <a:rPr lang="de-DE" sz="1000" b="0" noProof="0" dirty="0" smtClean="0"/>
              <a:t>. Ist ein</a:t>
            </a:r>
            <a:r>
              <a:rPr lang="de-DE" sz="1000" b="0" baseline="0" noProof="0" dirty="0" smtClean="0"/>
              <a:t> Untertitel </a:t>
            </a:r>
            <a:r>
              <a:rPr lang="de-DE" sz="1000" b="0" noProof="0" dirty="0" smtClean="0"/>
              <a:t>erforderlich,</a:t>
            </a:r>
            <a:r>
              <a:rPr lang="de-DE" sz="1000" b="0" baseline="0" noProof="0" dirty="0" smtClean="0"/>
              <a:t> </a:t>
            </a:r>
            <a:r>
              <a:rPr lang="de-DE" sz="1000" b="0" noProof="0" dirty="0" smtClean="0"/>
              <a:t>sollte dieser</a:t>
            </a:r>
            <a:r>
              <a:rPr lang="de-DE" sz="1000" b="0" baseline="0" noProof="0" dirty="0" smtClean="0"/>
              <a:t> </a:t>
            </a:r>
            <a:r>
              <a:rPr lang="de-DE" sz="1000" b="0" noProof="0" dirty="0" smtClean="0"/>
              <a:t>manuell auf 20 </a:t>
            </a:r>
            <a:r>
              <a:rPr lang="de-DE" sz="1000" b="0" noProof="0" dirty="0" err="1" smtClean="0"/>
              <a:t>pt</a:t>
            </a:r>
            <a:r>
              <a:rPr lang="de-DE" sz="1000" b="0" noProof="0" dirty="0" smtClean="0"/>
              <a:t> eingestellt</a:t>
            </a:r>
            <a:r>
              <a:rPr lang="de-DE" sz="1000" b="0" baseline="0" noProof="0" dirty="0" smtClean="0"/>
              <a:t> werden</a:t>
            </a:r>
            <a:r>
              <a:rPr lang="de-DE" sz="1000" b="0" noProof="0" dirty="0" smtClean="0"/>
              <a:t> (in </a:t>
            </a:r>
            <a:r>
              <a:rPr lang="en-GB" sz="1000" kern="1200" cap="none"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Groß</a:t>
            </a:r>
            <a:r>
              <a:rPr lang="en-GB" sz="1000" kern="1200" cap="none"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GB" sz="1000" kern="1200" cap="none"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000" kern="1200" cap="none" dirty="0" smtClean="0">
                <a:solidFill>
                  <a:schemeClr val="tx1"/>
                </a:solidFill>
                <a:latin typeface="Verdana" panose="020B0604030504040204" pitchFamily="34" charset="0"/>
                <a:ea typeface="Verdana" panose="020B0604030504040204" pitchFamily="34" charset="0"/>
                <a:cs typeface="Verdana" panose="020B0604030504040204" pitchFamily="34" charset="0"/>
              </a:rPr>
              <a:t>und </a:t>
            </a:r>
            <a:r>
              <a:rPr lang="en-GB" sz="1000" kern="1200" cap="none"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Kleinschreibung</a:t>
            </a:r>
            <a:r>
              <a:rPr lang="de-DE" sz="1000" b="0" noProof="0" dirty="0" smtClean="0"/>
              <a:t>).</a:t>
            </a:r>
            <a:r>
              <a:rPr lang="de-DE" sz="1000" b="0" baseline="0" noProof="0" dirty="0" smtClean="0"/>
              <a:t> </a:t>
            </a:r>
            <a:r>
              <a:rPr lang="de-DE" sz="1000" kern="1200" cap="none" dirty="0" smtClean="0">
                <a:solidFill>
                  <a:schemeClr val="tx1"/>
                </a:solidFill>
                <a:latin typeface="Verdana" panose="020B0604030504040204" pitchFamily="34" charset="0"/>
                <a:ea typeface="Verdana" panose="020B0604030504040204" pitchFamily="34" charset="0"/>
                <a:cs typeface="Verdana" panose="020B0604030504040204" pitchFamily="34" charset="0"/>
              </a:rPr>
              <a:t>Wählen Sie hierfür über</a:t>
            </a:r>
            <a:r>
              <a:rPr lang="de-DE" sz="1000" kern="1200" cap="none"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den</a:t>
            </a:r>
            <a:r>
              <a:rPr lang="de-DE" sz="1000" kern="1200" cap="none" dirty="0" smtClean="0">
                <a:solidFill>
                  <a:schemeClr val="tx1"/>
                </a:solidFill>
                <a:latin typeface="Verdana" panose="020B0604030504040204" pitchFamily="34" charset="0"/>
                <a:ea typeface="Verdana" panose="020B0604030504040204" pitchFamily="34" charset="0"/>
                <a:cs typeface="Verdana" panose="020B0604030504040204" pitchFamily="34" charset="0"/>
              </a:rPr>
              <a:t> „Start“-Reiter im Dialogfeld „Schriftart“ die Schriftgröße 20 aus und entfernen Sie den Haken bei Großbuchstaben. </a:t>
            </a:r>
            <a:endParaRPr lang="de-DE" sz="1000" b="0" baseline="0" noProof="0" dirty="0" smtClean="0"/>
          </a:p>
          <a:p>
            <a:endParaRPr lang="de-DE" sz="1000" b="0" baseline="0" noProof="0" dirty="0" smtClean="0"/>
          </a:p>
          <a:p>
            <a:r>
              <a:rPr lang="de-DE" sz="1000" b="0" noProof="0" dirty="0" smtClean="0"/>
              <a:t>Wenn Ihr Textinhalt den Platz des Textfelds überschreitet, sollten Sie eine zusätzliche Folie erstellen. </a:t>
            </a:r>
          </a:p>
          <a:p>
            <a:endParaRPr lang="de-DE" sz="1000" b="0"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000" b="0" baseline="0" noProof="0" dirty="0" smtClean="0"/>
              <a:t>Ein Bildplatzhalter wurde in das Folienlayout mit einer Größe von 12,9 cm x 11 cm eingebaut – diese Werte sind festgeschrieben und dürfen nicht überschritten werden. Bilder mit verringerter Höhe dürfen nur dann verwendet werden, wenn das Format nicht an den Platzhalter angepasst werden kann. Alle Bilder müssen jedoch die gleiche Höhe haben. Zur Optimierung von Bildschirmauflösung und Ausdrucken von Bildschirminhalten wird empfohlen, dass alternative Bilder in diesen Größen mit 100 dpi abgespeichert werden. Unter dem Bild ist eine Bildunterschrift (in 11 </a:t>
            </a:r>
            <a:r>
              <a:rPr lang="de-DE" sz="1000" b="0" baseline="0" noProof="0" dirty="0" err="1" smtClean="0"/>
              <a:t>pt</a:t>
            </a:r>
            <a:r>
              <a:rPr lang="de-DE" sz="1000" b="0" baseline="0" noProof="0" dirty="0" smtClean="0"/>
              <a:t> </a:t>
            </a:r>
            <a:r>
              <a:rPr lang="de-DE" sz="1000" b="0" baseline="0" noProof="0" dirty="0" err="1" smtClean="0"/>
              <a:t>Verdana</a:t>
            </a:r>
            <a:r>
              <a:rPr lang="de-DE" sz="1000" b="0" baseline="0" noProof="0" dirty="0" smtClean="0"/>
              <a:t> Standard, METRO Blau).</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000" b="0" baseline="0" noProof="0" dirty="0"/>
          </a:p>
        </p:txBody>
      </p:sp>
      <p:sp>
        <p:nvSpPr>
          <p:cNvPr id="4" name="Slide Number Placeholder 3"/>
          <p:cNvSpPr>
            <a:spLocks noGrp="1"/>
          </p:cNvSpPr>
          <p:nvPr>
            <p:ph type="sldNum" sz="quarter" idx="10"/>
          </p:nvPr>
        </p:nvSpPr>
        <p:spPr/>
        <p:txBody>
          <a:bodyPr/>
          <a:lstStyle/>
          <a:p>
            <a:fld id="{00EDA26C-85E1-4D29-9B9B-1D0790290E75}" type="slidenum">
              <a:rPr lang="en-GB" smtClean="0">
                <a:solidFill>
                  <a:prstClr val="black"/>
                </a:solidFill>
                <a:latin typeface="Calibri"/>
              </a:rPr>
              <a:pPr/>
              <a:t>3</a:t>
            </a:fld>
            <a:endParaRPr lang="en-GB">
              <a:solidFill>
                <a:prstClr val="black"/>
              </a:solidFill>
              <a:latin typeface="Calibri"/>
            </a:endParaRPr>
          </a:p>
        </p:txBody>
      </p:sp>
    </p:spTree>
    <p:extLst>
      <p:ext uri="{BB962C8B-B14F-4D97-AF65-F5344CB8AC3E}">
        <p14:creationId xmlns:p14="http://schemas.microsoft.com/office/powerpoint/2010/main" val="4246574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000" b="1" baseline="0" noProof="0" dirty="0" smtClean="0"/>
              <a:t>Textfolie mit Bild </a:t>
            </a:r>
            <a:br>
              <a:rPr lang="de-DE" sz="1000" b="1" baseline="0" noProof="0" dirty="0" smtClean="0"/>
            </a:br>
            <a:r>
              <a:rPr lang="de-DE" sz="1000" b="0" noProof="0" dirty="0" smtClean="0">
                <a:latin typeface="Verdana" panose="020B0604030504040204" pitchFamily="34" charset="0"/>
                <a:cs typeface="Arial" panose="020B0604020202020204" pitchFamily="34" charset="0"/>
              </a:rPr>
              <a:t>Verwenden Sie</a:t>
            </a:r>
            <a:r>
              <a:rPr lang="de-DE" sz="1000" b="0" baseline="0" noProof="0" dirty="0" smtClean="0">
                <a:latin typeface="Verdana" panose="020B0604030504040204" pitchFamily="34" charset="0"/>
                <a:cs typeface="Arial" panose="020B0604020202020204" pitchFamily="34" charset="0"/>
              </a:rPr>
              <a:t> die </a:t>
            </a:r>
            <a:r>
              <a:rPr lang="de-DE" sz="1000" noProof="0" dirty="0" err="1" smtClean="0">
                <a:latin typeface="Verdana" panose="020B0604030504040204" pitchFamily="34" charset="0"/>
                <a:ea typeface="Verdana" panose="020B0604030504040204" pitchFamily="34" charset="0"/>
                <a:cs typeface="Verdana" panose="020B0604030504040204" pitchFamily="34" charset="0"/>
              </a:rPr>
              <a:t>Layoutoption</a:t>
            </a:r>
            <a:r>
              <a:rPr lang="de-DE" sz="1000" b="0" baseline="0" noProof="0" dirty="0" smtClean="0">
                <a:latin typeface="Verdana" panose="020B0604030504040204" pitchFamily="34" charset="0"/>
                <a:cs typeface="Arial" panose="020B0604020202020204" pitchFamily="34" charset="0"/>
              </a:rPr>
              <a:t> „Titel, Bild links, Inhalt“, </a:t>
            </a:r>
            <a:r>
              <a:rPr lang="de-DE" sz="1000" b="0" noProof="0" dirty="0" smtClean="0">
                <a:latin typeface="Verdana" panose="020B0604030504040204" pitchFamily="34" charset="0"/>
                <a:ea typeface="Verdana" panose="020B0604030504040204" pitchFamily="34" charset="0"/>
                <a:cs typeface="Verdana" panose="020B0604030504040204" pitchFamily="34" charset="0"/>
              </a:rPr>
              <a:t>wenn Sie eine neue Folie </a:t>
            </a:r>
            <a:r>
              <a:rPr lang="de-DE" sz="1000" b="0" noProof="0" dirty="0" smtClean="0">
                <a:latin typeface="Verdana" panose="020B0604030504040204" pitchFamily="34" charset="0"/>
                <a:cs typeface="Arial" panose="020B0604020202020204" pitchFamily="34" charset="0"/>
              </a:rPr>
              <a:t>über den „Start“-Reiter</a:t>
            </a:r>
            <a:r>
              <a:rPr lang="de-DE" sz="1000" b="0" baseline="0" noProof="0" dirty="0" smtClean="0">
                <a:latin typeface="Verdana" panose="020B0604030504040204" pitchFamily="34" charset="0"/>
                <a:cs typeface="Arial" panose="020B0604020202020204" pitchFamily="34" charset="0"/>
              </a:rPr>
              <a:t> erstellen wollen.</a:t>
            </a:r>
            <a:endParaRPr lang="de-DE" sz="1000" b="0" noProof="0" dirty="0" smtClean="0">
              <a:latin typeface="Verdana" panose="020B0604030504040204" pitchFamily="34" charset="0"/>
              <a:cs typeface="Arial" panose="020B0604020202020204" pitchFamily="34" charset="0"/>
            </a:endParaRPr>
          </a:p>
          <a:p>
            <a:r>
              <a:rPr lang="de-DE" sz="1000" b="0" noProof="0" dirty="0" smtClean="0"/>
              <a:t>Der Folientitel erscheint in </a:t>
            </a:r>
            <a:r>
              <a:rPr lang="de-DE" sz="1000" b="0" noProof="0" dirty="0" err="1" smtClean="0"/>
              <a:t>Verdana</a:t>
            </a:r>
            <a:r>
              <a:rPr lang="de-DE" sz="1000" b="0" noProof="0" dirty="0" smtClean="0"/>
              <a:t> fett 28 </a:t>
            </a:r>
            <a:r>
              <a:rPr lang="de-DE" sz="1000" b="0" noProof="0" dirty="0" err="1" smtClean="0"/>
              <a:t>pt</a:t>
            </a:r>
            <a:r>
              <a:rPr lang="de-DE" sz="1000" b="0" noProof="0" dirty="0" smtClean="0"/>
              <a:t> (METRO Blau) und in </a:t>
            </a:r>
            <a:r>
              <a:rPr lang="de-DE" sz="1000" b="0" noProof="0" dirty="0" smtClean="0">
                <a:latin typeface="Verdana" panose="020B0604030504040204" pitchFamily="34" charset="0"/>
                <a:cs typeface="Arial" panose="020B0604020202020204" pitchFamily="34" charset="0"/>
              </a:rPr>
              <a:t>Versalien</a:t>
            </a:r>
            <a:r>
              <a:rPr lang="de-DE" sz="1000" b="0" noProof="0" dirty="0" smtClean="0"/>
              <a:t>. Ist ein</a:t>
            </a:r>
            <a:r>
              <a:rPr lang="de-DE" sz="1000" b="0" baseline="0" noProof="0" dirty="0" smtClean="0"/>
              <a:t> Untertitel </a:t>
            </a:r>
            <a:r>
              <a:rPr lang="de-DE" sz="1000" b="0" noProof="0" dirty="0" smtClean="0"/>
              <a:t>erforderlich,</a:t>
            </a:r>
            <a:r>
              <a:rPr lang="de-DE" sz="1000" b="0" baseline="0" noProof="0" dirty="0" smtClean="0"/>
              <a:t> </a:t>
            </a:r>
            <a:r>
              <a:rPr lang="de-DE" sz="1000" b="0" noProof="0" dirty="0" smtClean="0"/>
              <a:t>sollte dieser</a:t>
            </a:r>
            <a:r>
              <a:rPr lang="de-DE" sz="1000" b="0" baseline="0" noProof="0" dirty="0" smtClean="0"/>
              <a:t> </a:t>
            </a:r>
            <a:r>
              <a:rPr lang="de-DE" sz="1000" b="0" noProof="0" dirty="0" smtClean="0"/>
              <a:t>manuell auf 20 </a:t>
            </a:r>
            <a:r>
              <a:rPr lang="de-DE" sz="1000" b="0" noProof="0" dirty="0" err="1" smtClean="0"/>
              <a:t>pt</a:t>
            </a:r>
            <a:r>
              <a:rPr lang="de-DE" sz="1000" b="0" noProof="0" dirty="0" smtClean="0"/>
              <a:t> eingestellt</a:t>
            </a:r>
            <a:r>
              <a:rPr lang="de-DE" sz="1000" b="0" baseline="0" noProof="0" dirty="0" smtClean="0"/>
              <a:t> werden</a:t>
            </a:r>
            <a:r>
              <a:rPr lang="de-DE" sz="1000" b="0" noProof="0" dirty="0" smtClean="0"/>
              <a:t> (in </a:t>
            </a:r>
            <a:r>
              <a:rPr lang="en-GB" sz="1000" kern="1200" cap="none"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Groß</a:t>
            </a:r>
            <a:r>
              <a:rPr lang="en-GB" sz="1000" kern="1200" cap="none"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GB" sz="1000" kern="1200" cap="none"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000" kern="1200" cap="none" dirty="0" smtClean="0">
                <a:solidFill>
                  <a:schemeClr val="tx1"/>
                </a:solidFill>
                <a:latin typeface="Verdana" panose="020B0604030504040204" pitchFamily="34" charset="0"/>
                <a:ea typeface="Verdana" panose="020B0604030504040204" pitchFamily="34" charset="0"/>
                <a:cs typeface="Verdana" panose="020B0604030504040204" pitchFamily="34" charset="0"/>
              </a:rPr>
              <a:t>und </a:t>
            </a:r>
            <a:r>
              <a:rPr lang="en-GB" sz="1000" kern="1200" cap="none"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Kleinschreibung</a:t>
            </a:r>
            <a:r>
              <a:rPr lang="de-DE" sz="1000" b="0" noProof="0" dirty="0" smtClean="0"/>
              <a:t>).</a:t>
            </a:r>
            <a:r>
              <a:rPr lang="de-DE" sz="1000" b="0" baseline="0" noProof="0" dirty="0" smtClean="0"/>
              <a:t> </a:t>
            </a:r>
            <a:r>
              <a:rPr lang="de-DE" sz="1000" kern="1200" cap="none" dirty="0" smtClean="0">
                <a:solidFill>
                  <a:schemeClr val="tx1"/>
                </a:solidFill>
                <a:latin typeface="Verdana" panose="020B0604030504040204" pitchFamily="34" charset="0"/>
                <a:ea typeface="Verdana" panose="020B0604030504040204" pitchFamily="34" charset="0"/>
                <a:cs typeface="Verdana" panose="020B0604030504040204" pitchFamily="34" charset="0"/>
              </a:rPr>
              <a:t>Wählen Sie hierfür über</a:t>
            </a:r>
            <a:r>
              <a:rPr lang="de-DE" sz="1000" kern="1200" cap="none"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den</a:t>
            </a:r>
            <a:r>
              <a:rPr lang="de-DE" sz="1000" kern="1200" cap="none" dirty="0" smtClean="0">
                <a:solidFill>
                  <a:schemeClr val="tx1"/>
                </a:solidFill>
                <a:latin typeface="Verdana" panose="020B0604030504040204" pitchFamily="34" charset="0"/>
                <a:ea typeface="Verdana" panose="020B0604030504040204" pitchFamily="34" charset="0"/>
                <a:cs typeface="Verdana" panose="020B0604030504040204" pitchFamily="34" charset="0"/>
              </a:rPr>
              <a:t> „Start“-Reiter im Dialogfeld „Schriftart“ die Schriftgröße 20 aus und entfernen Sie den Haken bei Großbuchstaben. </a:t>
            </a:r>
            <a:endParaRPr lang="de-DE" sz="1000" b="0" baseline="0" noProof="0" dirty="0" smtClean="0"/>
          </a:p>
          <a:p>
            <a:endParaRPr lang="de-DE" sz="1000" b="0" baseline="0" noProof="0" dirty="0" smtClean="0"/>
          </a:p>
          <a:p>
            <a:r>
              <a:rPr lang="de-DE" sz="1000" b="0" noProof="0" dirty="0" smtClean="0"/>
              <a:t>Wenn Ihr Textinhalt den Platz des Textfelds überschreitet, sollten Sie eine zusätzliche Folie erstellen. </a:t>
            </a:r>
          </a:p>
          <a:p>
            <a:endParaRPr lang="de-DE" sz="1000" b="0"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000" b="0" baseline="0" noProof="0" dirty="0" smtClean="0"/>
              <a:t>Ein Bildplatzhalter wurde in das Folienlayout mit einer Größe von 12,9 cm x 11 cm eingebaut – diese Werte sind festgeschrieben und dürfen nicht überschritten werden. Bilder mit verringerter Höhe dürfen nur dann verwendet werden, wenn das Format nicht an den Platzhalter angepasst werden kann. Alle Bilder müssen jedoch die gleiche Höhe haben. Zur Optimierung von Bildschirmauflösung und Ausdrucken von Bildschirminhalten wird empfohlen, dass alternative Bilder in diesen Größen mit 100 dpi abgespeichert werden. Unter dem Bild ist eine Bildunterschrift (in 11 </a:t>
            </a:r>
            <a:r>
              <a:rPr lang="de-DE" sz="1000" b="0" baseline="0" noProof="0" dirty="0" err="1" smtClean="0"/>
              <a:t>pt</a:t>
            </a:r>
            <a:r>
              <a:rPr lang="de-DE" sz="1000" b="0" baseline="0" noProof="0" dirty="0" smtClean="0"/>
              <a:t> </a:t>
            </a:r>
            <a:r>
              <a:rPr lang="de-DE" sz="1000" b="0" baseline="0" noProof="0" dirty="0" err="1" smtClean="0"/>
              <a:t>Verdana</a:t>
            </a:r>
            <a:r>
              <a:rPr lang="de-DE" sz="1000" b="0" baseline="0" noProof="0" dirty="0" smtClean="0"/>
              <a:t> Standard, METRO Blau).</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000" b="0" baseline="0" noProof="0" dirty="0"/>
          </a:p>
        </p:txBody>
      </p:sp>
      <p:sp>
        <p:nvSpPr>
          <p:cNvPr id="4" name="Slide Number Placeholder 3"/>
          <p:cNvSpPr>
            <a:spLocks noGrp="1"/>
          </p:cNvSpPr>
          <p:nvPr>
            <p:ph type="sldNum" sz="quarter" idx="10"/>
          </p:nvPr>
        </p:nvSpPr>
        <p:spPr/>
        <p:txBody>
          <a:bodyPr/>
          <a:lstStyle/>
          <a:p>
            <a:fld id="{00EDA26C-85E1-4D29-9B9B-1D0790290E75}" type="slidenum">
              <a:rPr lang="en-GB" smtClean="0">
                <a:solidFill>
                  <a:prstClr val="black"/>
                </a:solidFill>
                <a:latin typeface="Calibri"/>
              </a:rPr>
              <a:pPr/>
              <a:t>18</a:t>
            </a:fld>
            <a:endParaRPr lang="en-GB">
              <a:solidFill>
                <a:prstClr val="black"/>
              </a:solidFill>
              <a:latin typeface="Calibri"/>
            </a:endParaRPr>
          </a:p>
        </p:txBody>
      </p:sp>
    </p:spTree>
    <p:extLst>
      <p:ext uri="{BB962C8B-B14F-4D97-AF65-F5344CB8AC3E}">
        <p14:creationId xmlns:p14="http://schemas.microsoft.com/office/powerpoint/2010/main" val="4246574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000" b="1" baseline="0" noProof="0" dirty="0" smtClean="0"/>
              <a:t>Textfolie mit Bild </a:t>
            </a:r>
            <a:br>
              <a:rPr lang="de-DE" sz="1000" b="1" baseline="0" noProof="0" dirty="0" smtClean="0"/>
            </a:br>
            <a:r>
              <a:rPr lang="de-DE" sz="1000" b="0" noProof="0" dirty="0" smtClean="0">
                <a:latin typeface="Verdana" panose="020B0604030504040204" pitchFamily="34" charset="0"/>
                <a:cs typeface="Arial" panose="020B0604020202020204" pitchFamily="34" charset="0"/>
              </a:rPr>
              <a:t>Verwenden Sie</a:t>
            </a:r>
            <a:r>
              <a:rPr lang="de-DE" sz="1000" b="0" baseline="0" noProof="0" dirty="0" smtClean="0">
                <a:latin typeface="Verdana" panose="020B0604030504040204" pitchFamily="34" charset="0"/>
                <a:cs typeface="Arial" panose="020B0604020202020204" pitchFamily="34" charset="0"/>
              </a:rPr>
              <a:t> die </a:t>
            </a:r>
            <a:r>
              <a:rPr lang="de-DE" sz="1000" noProof="0" dirty="0" err="1" smtClean="0">
                <a:latin typeface="Verdana" panose="020B0604030504040204" pitchFamily="34" charset="0"/>
                <a:ea typeface="Verdana" panose="020B0604030504040204" pitchFamily="34" charset="0"/>
                <a:cs typeface="Verdana" panose="020B0604030504040204" pitchFamily="34" charset="0"/>
              </a:rPr>
              <a:t>Layoutoption</a:t>
            </a:r>
            <a:r>
              <a:rPr lang="de-DE" sz="1000" b="0" baseline="0" noProof="0" dirty="0" smtClean="0">
                <a:latin typeface="Verdana" panose="020B0604030504040204" pitchFamily="34" charset="0"/>
                <a:cs typeface="Arial" panose="020B0604020202020204" pitchFamily="34" charset="0"/>
              </a:rPr>
              <a:t> „Titel, Bild links, Inhalt“, </a:t>
            </a:r>
            <a:r>
              <a:rPr lang="de-DE" sz="1000" b="0" noProof="0" dirty="0" smtClean="0">
                <a:latin typeface="Verdana" panose="020B0604030504040204" pitchFamily="34" charset="0"/>
                <a:ea typeface="Verdana" panose="020B0604030504040204" pitchFamily="34" charset="0"/>
                <a:cs typeface="Verdana" panose="020B0604030504040204" pitchFamily="34" charset="0"/>
              </a:rPr>
              <a:t>wenn Sie eine neue Folie </a:t>
            </a:r>
            <a:r>
              <a:rPr lang="de-DE" sz="1000" b="0" noProof="0" dirty="0" smtClean="0">
                <a:latin typeface="Verdana" panose="020B0604030504040204" pitchFamily="34" charset="0"/>
                <a:cs typeface="Arial" panose="020B0604020202020204" pitchFamily="34" charset="0"/>
              </a:rPr>
              <a:t>über den „Start“-Reiter</a:t>
            </a:r>
            <a:r>
              <a:rPr lang="de-DE" sz="1000" b="0" baseline="0" noProof="0" dirty="0" smtClean="0">
                <a:latin typeface="Verdana" panose="020B0604030504040204" pitchFamily="34" charset="0"/>
                <a:cs typeface="Arial" panose="020B0604020202020204" pitchFamily="34" charset="0"/>
              </a:rPr>
              <a:t> erstellen wollen.</a:t>
            </a:r>
            <a:endParaRPr lang="de-DE" sz="1000" b="0" noProof="0" dirty="0" smtClean="0">
              <a:latin typeface="Verdana" panose="020B0604030504040204" pitchFamily="34" charset="0"/>
              <a:cs typeface="Arial" panose="020B0604020202020204" pitchFamily="34" charset="0"/>
            </a:endParaRPr>
          </a:p>
          <a:p>
            <a:r>
              <a:rPr lang="de-DE" sz="1000" b="0" noProof="0" dirty="0" smtClean="0"/>
              <a:t>Der Folientitel erscheint in </a:t>
            </a:r>
            <a:r>
              <a:rPr lang="de-DE" sz="1000" b="0" noProof="0" dirty="0" err="1" smtClean="0"/>
              <a:t>Verdana</a:t>
            </a:r>
            <a:r>
              <a:rPr lang="de-DE" sz="1000" b="0" noProof="0" dirty="0" smtClean="0"/>
              <a:t> fett 28 </a:t>
            </a:r>
            <a:r>
              <a:rPr lang="de-DE" sz="1000" b="0" noProof="0" dirty="0" err="1" smtClean="0"/>
              <a:t>pt</a:t>
            </a:r>
            <a:r>
              <a:rPr lang="de-DE" sz="1000" b="0" noProof="0" dirty="0" smtClean="0"/>
              <a:t> (METRO Blau) und in </a:t>
            </a:r>
            <a:r>
              <a:rPr lang="de-DE" sz="1000" b="0" noProof="0" dirty="0" smtClean="0">
                <a:latin typeface="Verdana" panose="020B0604030504040204" pitchFamily="34" charset="0"/>
                <a:cs typeface="Arial" panose="020B0604020202020204" pitchFamily="34" charset="0"/>
              </a:rPr>
              <a:t>Versalien</a:t>
            </a:r>
            <a:r>
              <a:rPr lang="de-DE" sz="1000" b="0" noProof="0" dirty="0" smtClean="0"/>
              <a:t>. Ist ein</a:t>
            </a:r>
            <a:r>
              <a:rPr lang="de-DE" sz="1000" b="0" baseline="0" noProof="0" dirty="0" smtClean="0"/>
              <a:t> Untertitel </a:t>
            </a:r>
            <a:r>
              <a:rPr lang="de-DE" sz="1000" b="0" noProof="0" dirty="0" smtClean="0"/>
              <a:t>erforderlich,</a:t>
            </a:r>
            <a:r>
              <a:rPr lang="de-DE" sz="1000" b="0" baseline="0" noProof="0" dirty="0" smtClean="0"/>
              <a:t> </a:t>
            </a:r>
            <a:r>
              <a:rPr lang="de-DE" sz="1000" b="0" noProof="0" dirty="0" smtClean="0"/>
              <a:t>sollte dieser</a:t>
            </a:r>
            <a:r>
              <a:rPr lang="de-DE" sz="1000" b="0" baseline="0" noProof="0" dirty="0" smtClean="0"/>
              <a:t> </a:t>
            </a:r>
            <a:r>
              <a:rPr lang="de-DE" sz="1000" b="0" noProof="0" dirty="0" smtClean="0"/>
              <a:t>manuell auf 20 </a:t>
            </a:r>
            <a:r>
              <a:rPr lang="de-DE" sz="1000" b="0" noProof="0" dirty="0" err="1" smtClean="0"/>
              <a:t>pt</a:t>
            </a:r>
            <a:r>
              <a:rPr lang="de-DE" sz="1000" b="0" noProof="0" dirty="0" smtClean="0"/>
              <a:t> eingestellt</a:t>
            </a:r>
            <a:r>
              <a:rPr lang="de-DE" sz="1000" b="0" baseline="0" noProof="0" dirty="0" smtClean="0"/>
              <a:t> werden</a:t>
            </a:r>
            <a:r>
              <a:rPr lang="de-DE" sz="1000" b="0" noProof="0" dirty="0" smtClean="0"/>
              <a:t> (in </a:t>
            </a:r>
            <a:r>
              <a:rPr lang="en-GB" sz="1000" kern="1200" cap="none"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Groß</a:t>
            </a:r>
            <a:r>
              <a:rPr lang="en-GB" sz="1000" kern="1200" cap="none"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GB" sz="1000" kern="1200" cap="none"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000" kern="1200" cap="none" dirty="0" smtClean="0">
                <a:solidFill>
                  <a:schemeClr val="tx1"/>
                </a:solidFill>
                <a:latin typeface="Verdana" panose="020B0604030504040204" pitchFamily="34" charset="0"/>
                <a:ea typeface="Verdana" panose="020B0604030504040204" pitchFamily="34" charset="0"/>
                <a:cs typeface="Verdana" panose="020B0604030504040204" pitchFamily="34" charset="0"/>
              </a:rPr>
              <a:t>und </a:t>
            </a:r>
            <a:r>
              <a:rPr lang="en-GB" sz="1000" kern="1200" cap="none"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Kleinschreibung</a:t>
            </a:r>
            <a:r>
              <a:rPr lang="de-DE" sz="1000" b="0" noProof="0" dirty="0" smtClean="0"/>
              <a:t>).</a:t>
            </a:r>
            <a:r>
              <a:rPr lang="de-DE" sz="1000" b="0" baseline="0" noProof="0" dirty="0" smtClean="0"/>
              <a:t> </a:t>
            </a:r>
            <a:r>
              <a:rPr lang="de-DE" sz="1000" kern="1200" cap="none" dirty="0" smtClean="0">
                <a:solidFill>
                  <a:schemeClr val="tx1"/>
                </a:solidFill>
                <a:latin typeface="Verdana" panose="020B0604030504040204" pitchFamily="34" charset="0"/>
                <a:ea typeface="Verdana" panose="020B0604030504040204" pitchFamily="34" charset="0"/>
                <a:cs typeface="Verdana" panose="020B0604030504040204" pitchFamily="34" charset="0"/>
              </a:rPr>
              <a:t>Wählen Sie hierfür über</a:t>
            </a:r>
            <a:r>
              <a:rPr lang="de-DE" sz="1000" kern="1200" cap="none"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den</a:t>
            </a:r>
            <a:r>
              <a:rPr lang="de-DE" sz="1000" kern="1200" cap="none" dirty="0" smtClean="0">
                <a:solidFill>
                  <a:schemeClr val="tx1"/>
                </a:solidFill>
                <a:latin typeface="Verdana" panose="020B0604030504040204" pitchFamily="34" charset="0"/>
                <a:ea typeface="Verdana" panose="020B0604030504040204" pitchFamily="34" charset="0"/>
                <a:cs typeface="Verdana" panose="020B0604030504040204" pitchFamily="34" charset="0"/>
              </a:rPr>
              <a:t> „Start“-Reiter im Dialogfeld „Schriftart“ die Schriftgröße 20 aus und entfernen Sie den Haken bei Großbuchstaben. </a:t>
            </a:r>
            <a:endParaRPr lang="de-DE" sz="1000" b="0" baseline="0" noProof="0" dirty="0" smtClean="0"/>
          </a:p>
          <a:p>
            <a:endParaRPr lang="de-DE" sz="1000" b="0" baseline="0" noProof="0" dirty="0" smtClean="0"/>
          </a:p>
          <a:p>
            <a:r>
              <a:rPr lang="de-DE" sz="1000" b="0" noProof="0" dirty="0" smtClean="0"/>
              <a:t>Wenn Ihr Textinhalt den Platz des Textfelds überschreitet, sollten Sie eine zusätzliche Folie erstellen. </a:t>
            </a:r>
          </a:p>
          <a:p>
            <a:endParaRPr lang="de-DE" sz="1000" b="0"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000" b="0" baseline="0" noProof="0" dirty="0" smtClean="0"/>
              <a:t>Ein Bildplatzhalter wurde in das Folienlayout mit einer Größe von 12,9 cm x 11 cm eingebaut – diese Werte sind festgeschrieben und dürfen nicht überschritten werden. Bilder mit verringerter Höhe dürfen nur dann verwendet werden, wenn das Format nicht an den Platzhalter angepasst werden kann. Alle Bilder müssen jedoch die gleiche Höhe haben. Zur Optimierung von Bildschirmauflösung und Ausdrucken von Bildschirminhalten wird empfohlen, dass alternative Bilder in diesen Größen mit 100 dpi abgespeichert werden. Unter dem Bild ist eine Bildunterschrift (in 11 </a:t>
            </a:r>
            <a:r>
              <a:rPr lang="de-DE" sz="1000" b="0" baseline="0" noProof="0" dirty="0" err="1" smtClean="0"/>
              <a:t>pt</a:t>
            </a:r>
            <a:r>
              <a:rPr lang="de-DE" sz="1000" b="0" baseline="0" noProof="0" dirty="0" smtClean="0"/>
              <a:t> </a:t>
            </a:r>
            <a:r>
              <a:rPr lang="de-DE" sz="1000" b="0" baseline="0" noProof="0" dirty="0" err="1" smtClean="0"/>
              <a:t>Verdana</a:t>
            </a:r>
            <a:r>
              <a:rPr lang="de-DE" sz="1000" b="0" baseline="0" noProof="0" dirty="0" smtClean="0"/>
              <a:t> Standard, METRO Blau).</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000" b="0" baseline="0" noProof="0" dirty="0"/>
          </a:p>
        </p:txBody>
      </p:sp>
      <p:sp>
        <p:nvSpPr>
          <p:cNvPr id="4" name="Slide Number Placeholder 3"/>
          <p:cNvSpPr>
            <a:spLocks noGrp="1"/>
          </p:cNvSpPr>
          <p:nvPr>
            <p:ph type="sldNum" sz="quarter" idx="10"/>
          </p:nvPr>
        </p:nvSpPr>
        <p:spPr/>
        <p:txBody>
          <a:bodyPr/>
          <a:lstStyle/>
          <a:p>
            <a:fld id="{00EDA26C-85E1-4D29-9B9B-1D0790290E75}" type="slidenum">
              <a:rPr lang="en-GB" smtClean="0"/>
              <a:t>22</a:t>
            </a:fld>
            <a:endParaRPr lang="en-GB"/>
          </a:p>
        </p:txBody>
      </p:sp>
    </p:spTree>
    <p:extLst>
      <p:ext uri="{BB962C8B-B14F-4D97-AF65-F5344CB8AC3E}">
        <p14:creationId xmlns:p14="http://schemas.microsoft.com/office/powerpoint/2010/main" val="4246574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000" b="1" baseline="0" noProof="0" dirty="0" smtClean="0"/>
              <a:t>Textfolie mit Bild </a:t>
            </a:r>
            <a:br>
              <a:rPr lang="de-DE" sz="1000" b="1" baseline="0" noProof="0" dirty="0" smtClean="0"/>
            </a:br>
            <a:r>
              <a:rPr lang="de-DE" sz="1000" b="0" noProof="0" dirty="0" smtClean="0">
                <a:latin typeface="Verdana" panose="020B0604030504040204" pitchFamily="34" charset="0"/>
                <a:cs typeface="Arial" panose="020B0604020202020204" pitchFamily="34" charset="0"/>
              </a:rPr>
              <a:t>Verwenden Sie</a:t>
            </a:r>
            <a:r>
              <a:rPr lang="de-DE" sz="1000" b="0" baseline="0" noProof="0" dirty="0" smtClean="0">
                <a:latin typeface="Verdana" panose="020B0604030504040204" pitchFamily="34" charset="0"/>
                <a:cs typeface="Arial" panose="020B0604020202020204" pitchFamily="34" charset="0"/>
              </a:rPr>
              <a:t> die </a:t>
            </a:r>
            <a:r>
              <a:rPr lang="de-DE" sz="1000" noProof="0" dirty="0" err="1" smtClean="0">
                <a:latin typeface="Verdana" panose="020B0604030504040204" pitchFamily="34" charset="0"/>
                <a:ea typeface="Verdana" panose="020B0604030504040204" pitchFamily="34" charset="0"/>
                <a:cs typeface="Verdana" panose="020B0604030504040204" pitchFamily="34" charset="0"/>
              </a:rPr>
              <a:t>Layoutoption</a:t>
            </a:r>
            <a:r>
              <a:rPr lang="de-DE" sz="1000" b="0" baseline="0" noProof="0" dirty="0" smtClean="0">
                <a:latin typeface="Verdana" panose="020B0604030504040204" pitchFamily="34" charset="0"/>
                <a:cs typeface="Arial" panose="020B0604020202020204" pitchFamily="34" charset="0"/>
              </a:rPr>
              <a:t> „Titel, Bild links, Inhalt“, </a:t>
            </a:r>
            <a:r>
              <a:rPr lang="de-DE" sz="1000" b="0" noProof="0" dirty="0" smtClean="0">
                <a:latin typeface="Verdana" panose="020B0604030504040204" pitchFamily="34" charset="0"/>
                <a:ea typeface="Verdana" panose="020B0604030504040204" pitchFamily="34" charset="0"/>
                <a:cs typeface="Verdana" panose="020B0604030504040204" pitchFamily="34" charset="0"/>
              </a:rPr>
              <a:t>wenn Sie eine neue Folie </a:t>
            </a:r>
            <a:r>
              <a:rPr lang="de-DE" sz="1000" b="0" noProof="0" dirty="0" smtClean="0">
                <a:latin typeface="Verdana" panose="020B0604030504040204" pitchFamily="34" charset="0"/>
                <a:cs typeface="Arial" panose="020B0604020202020204" pitchFamily="34" charset="0"/>
              </a:rPr>
              <a:t>über den „Start“-Reiter</a:t>
            </a:r>
            <a:r>
              <a:rPr lang="de-DE" sz="1000" b="0" baseline="0" noProof="0" dirty="0" smtClean="0">
                <a:latin typeface="Verdana" panose="020B0604030504040204" pitchFamily="34" charset="0"/>
                <a:cs typeface="Arial" panose="020B0604020202020204" pitchFamily="34" charset="0"/>
              </a:rPr>
              <a:t> erstellen wollen.</a:t>
            </a:r>
            <a:endParaRPr lang="de-DE" sz="1000" b="0" noProof="0" dirty="0" smtClean="0">
              <a:latin typeface="Verdana" panose="020B0604030504040204" pitchFamily="34" charset="0"/>
              <a:cs typeface="Arial" panose="020B0604020202020204" pitchFamily="34" charset="0"/>
            </a:endParaRPr>
          </a:p>
          <a:p>
            <a:r>
              <a:rPr lang="de-DE" sz="1000" b="0" noProof="0" dirty="0" smtClean="0"/>
              <a:t>Der Folientitel erscheint in </a:t>
            </a:r>
            <a:r>
              <a:rPr lang="de-DE" sz="1000" b="0" noProof="0" dirty="0" err="1" smtClean="0"/>
              <a:t>Verdana</a:t>
            </a:r>
            <a:r>
              <a:rPr lang="de-DE" sz="1000" b="0" noProof="0" dirty="0" smtClean="0"/>
              <a:t> fett 28 </a:t>
            </a:r>
            <a:r>
              <a:rPr lang="de-DE" sz="1000" b="0" noProof="0" dirty="0" err="1" smtClean="0"/>
              <a:t>pt</a:t>
            </a:r>
            <a:r>
              <a:rPr lang="de-DE" sz="1000" b="0" noProof="0" dirty="0" smtClean="0"/>
              <a:t> (METRO Blau) und in </a:t>
            </a:r>
            <a:r>
              <a:rPr lang="de-DE" sz="1000" b="0" noProof="0" dirty="0" smtClean="0">
                <a:latin typeface="Verdana" panose="020B0604030504040204" pitchFamily="34" charset="0"/>
                <a:cs typeface="Arial" panose="020B0604020202020204" pitchFamily="34" charset="0"/>
              </a:rPr>
              <a:t>Versalien</a:t>
            </a:r>
            <a:r>
              <a:rPr lang="de-DE" sz="1000" b="0" noProof="0" dirty="0" smtClean="0"/>
              <a:t>. Ist ein</a:t>
            </a:r>
            <a:r>
              <a:rPr lang="de-DE" sz="1000" b="0" baseline="0" noProof="0" dirty="0" smtClean="0"/>
              <a:t> Untertitel </a:t>
            </a:r>
            <a:r>
              <a:rPr lang="de-DE" sz="1000" b="0" noProof="0" dirty="0" smtClean="0"/>
              <a:t>erforderlich,</a:t>
            </a:r>
            <a:r>
              <a:rPr lang="de-DE" sz="1000" b="0" baseline="0" noProof="0" dirty="0" smtClean="0"/>
              <a:t> </a:t>
            </a:r>
            <a:r>
              <a:rPr lang="de-DE" sz="1000" b="0" noProof="0" dirty="0" smtClean="0"/>
              <a:t>sollte dieser</a:t>
            </a:r>
            <a:r>
              <a:rPr lang="de-DE" sz="1000" b="0" baseline="0" noProof="0" dirty="0" smtClean="0"/>
              <a:t> </a:t>
            </a:r>
            <a:r>
              <a:rPr lang="de-DE" sz="1000" b="0" noProof="0" dirty="0" smtClean="0"/>
              <a:t>manuell auf 20 </a:t>
            </a:r>
            <a:r>
              <a:rPr lang="de-DE" sz="1000" b="0" noProof="0" dirty="0" err="1" smtClean="0"/>
              <a:t>pt</a:t>
            </a:r>
            <a:r>
              <a:rPr lang="de-DE" sz="1000" b="0" noProof="0" dirty="0" smtClean="0"/>
              <a:t> eingestellt</a:t>
            </a:r>
            <a:r>
              <a:rPr lang="de-DE" sz="1000" b="0" baseline="0" noProof="0" dirty="0" smtClean="0"/>
              <a:t> werden</a:t>
            </a:r>
            <a:r>
              <a:rPr lang="de-DE" sz="1000" b="0" noProof="0" dirty="0" smtClean="0"/>
              <a:t> (in </a:t>
            </a:r>
            <a:r>
              <a:rPr lang="en-GB" sz="1000" kern="1200" cap="none"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Groß</a:t>
            </a:r>
            <a:r>
              <a:rPr lang="en-GB" sz="1000" kern="1200" cap="none"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GB" sz="1000" kern="1200" cap="none"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000" kern="1200" cap="none" dirty="0" smtClean="0">
                <a:solidFill>
                  <a:schemeClr val="tx1"/>
                </a:solidFill>
                <a:latin typeface="Verdana" panose="020B0604030504040204" pitchFamily="34" charset="0"/>
                <a:ea typeface="Verdana" panose="020B0604030504040204" pitchFamily="34" charset="0"/>
                <a:cs typeface="Verdana" panose="020B0604030504040204" pitchFamily="34" charset="0"/>
              </a:rPr>
              <a:t>und </a:t>
            </a:r>
            <a:r>
              <a:rPr lang="en-GB" sz="1000" kern="1200" cap="none"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Kleinschreibung</a:t>
            </a:r>
            <a:r>
              <a:rPr lang="de-DE" sz="1000" b="0" noProof="0" dirty="0" smtClean="0"/>
              <a:t>).</a:t>
            </a:r>
            <a:r>
              <a:rPr lang="de-DE" sz="1000" b="0" baseline="0" noProof="0" dirty="0" smtClean="0"/>
              <a:t> </a:t>
            </a:r>
            <a:r>
              <a:rPr lang="de-DE" sz="1000" kern="1200" cap="none" dirty="0" smtClean="0">
                <a:solidFill>
                  <a:schemeClr val="tx1"/>
                </a:solidFill>
                <a:latin typeface="Verdana" panose="020B0604030504040204" pitchFamily="34" charset="0"/>
                <a:ea typeface="Verdana" panose="020B0604030504040204" pitchFamily="34" charset="0"/>
                <a:cs typeface="Verdana" panose="020B0604030504040204" pitchFamily="34" charset="0"/>
              </a:rPr>
              <a:t>Wählen Sie hierfür über</a:t>
            </a:r>
            <a:r>
              <a:rPr lang="de-DE" sz="1000" kern="1200" cap="none"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den</a:t>
            </a:r>
            <a:r>
              <a:rPr lang="de-DE" sz="1000" kern="1200" cap="none" dirty="0" smtClean="0">
                <a:solidFill>
                  <a:schemeClr val="tx1"/>
                </a:solidFill>
                <a:latin typeface="Verdana" panose="020B0604030504040204" pitchFamily="34" charset="0"/>
                <a:ea typeface="Verdana" panose="020B0604030504040204" pitchFamily="34" charset="0"/>
                <a:cs typeface="Verdana" panose="020B0604030504040204" pitchFamily="34" charset="0"/>
              </a:rPr>
              <a:t> „Start“-Reiter im Dialogfeld „Schriftart“ die Schriftgröße 20 aus und entfernen Sie den Haken bei Großbuchstaben. </a:t>
            </a:r>
            <a:endParaRPr lang="de-DE" sz="1000" b="0" baseline="0" noProof="0" dirty="0" smtClean="0"/>
          </a:p>
          <a:p>
            <a:endParaRPr lang="de-DE" sz="1000" b="0" baseline="0" noProof="0" dirty="0" smtClean="0"/>
          </a:p>
          <a:p>
            <a:r>
              <a:rPr lang="de-DE" sz="1000" b="0" noProof="0" dirty="0" smtClean="0"/>
              <a:t>Wenn Ihr Textinhalt den Platz des Textfelds überschreitet, sollten Sie eine zusätzliche Folie erstellen. </a:t>
            </a:r>
          </a:p>
          <a:p>
            <a:endParaRPr lang="de-DE" sz="1000" b="0"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000" b="0" baseline="0" noProof="0" dirty="0" smtClean="0"/>
              <a:t>Ein Bildplatzhalter wurde in das Folienlayout mit einer Größe von 12,9 cm x 11 cm eingebaut – diese Werte sind festgeschrieben und dürfen nicht überschritten werden. Bilder mit verringerter Höhe dürfen nur dann verwendet werden, wenn das Format nicht an den Platzhalter angepasst werden kann. Alle Bilder müssen jedoch die gleiche Höhe haben. Zur Optimierung von Bildschirmauflösung und Ausdrucken von Bildschirminhalten wird empfohlen, dass alternative Bilder in diesen Größen mit 100 dpi abgespeichert werden. Unter dem Bild ist eine Bildunterschrift (in 11 </a:t>
            </a:r>
            <a:r>
              <a:rPr lang="de-DE" sz="1000" b="0" baseline="0" noProof="0" dirty="0" err="1" smtClean="0"/>
              <a:t>pt</a:t>
            </a:r>
            <a:r>
              <a:rPr lang="de-DE" sz="1000" b="0" baseline="0" noProof="0" dirty="0" smtClean="0"/>
              <a:t> </a:t>
            </a:r>
            <a:r>
              <a:rPr lang="de-DE" sz="1000" b="0" baseline="0" noProof="0" dirty="0" err="1" smtClean="0"/>
              <a:t>Verdana</a:t>
            </a:r>
            <a:r>
              <a:rPr lang="de-DE" sz="1000" b="0" baseline="0" noProof="0" dirty="0" smtClean="0"/>
              <a:t> Standard, METRO Blau).</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000" b="0" baseline="0" noProof="0" dirty="0"/>
          </a:p>
        </p:txBody>
      </p:sp>
      <p:sp>
        <p:nvSpPr>
          <p:cNvPr id="4" name="Slide Number Placeholder 3"/>
          <p:cNvSpPr>
            <a:spLocks noGrp="1"/>
          </p:cNvSpPr>
          <p:nvPr>
            <p:ph type="sldNum" sz="quarter" idx="10"/>
          </p:nvPr>
        </p:nvSpPr>
        <p:spPr/>
        <p:txBody>
          <a:bodyPr/>
          <a:lstStyle/>
          <a:p>
            <a:fld id="{00EDA26C-85E1-4D29-9B9B-1D0790290E75}" type="slidenum">
              <a:rPr lang="en-GB" smtClean="0"/>
              <a:t>34</a:t>
            </a:fld>
            <a:endParaRPr lang="en-GB"/>
          </a:p>
        </p:txBody>
      </p:sp>
    </p:spTree>
    <p:extLst>
      <p:ext uri="{BB962C8B-B14F-4D97-AF65-F5344CB8AC3E}">
        <p14:creationId xmlns:p14="http://schemas.microsoft.com/office/powerpoint/2010/main" val="4246574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000" b="1" dirty="0" smtClean="0"/>
              <a:t>Kontaktfolie</a:t>
            </a:r>
            <a:br>
              <a:rPr lang="de-DE" sz="1000" b="1" dirty="0" smtClean="0"/>
            </a:br>
            <a:r>
              <a:rPr lang="de-CH" sz="1000" b="0" noProof="0" dirty="0" smtClean="0"/>
              <a:t>Verwenden</a:t>
            </a:r>
            <a:r>
              <a:rPr lang="de-CH" sz="1000" b="0" baseline="0" noProof="0" dirty="0" smtClean="0"/>
              <a:t> Sie die </a:t>
            </a:r>
            <a:r>
              <a:rPr lang="de-DE" sz="1000" noProof="0" dirty="0" err="1" smtClean="0">
                <a:latin typeface="Verdana" panose="020B0604030504040204" pitchFamily="34" charset="0"/>
                <a:ea typeface="Verdana" panose="020B0604030504040204" pitchFamily="34" charset="0"/>
                <a:cs typeface="Verdana" panose="020B0604030504040204" pitchFamily="34" charset="0"/>
              </a:rPr>
              <a:t>Layoutoption</a:t>
            </a:r>
            <a:r>
              <a:rPr lang="de-CH" sz="1000" b="0" noProof="0" dirty="0" smtClean="0"/>
              <a:t> „Kontakt</a:t>
            </a:r>
            <a:r>
              <a:rPr lang="de-CH" sz="1000" b="0" baseline="0" noProof="0" dirty="0" smtClean="0"/>
              <a:t>“, </a:t>
            </a:r>
            <a:r>
              <a:rPr lang="de-CH" sz="1000" b="0" noProof="0" dirty="0" smtClean="0"/>
              <a:t>wenn Sie eine neue Folie </a:t>
            </a:r>
            <a:r>
              <a:rPr lang="de-DE" sz="1000" b="0" noProof="0" dirty="0" smtClean="0">
                <a:latin typeface="Verdana" panose="020B0604030504040204" pitchFamily="34" charset="0"/>
                <a:cs typeface="Arial" panose="020B0604020202020204" pitchFamily="34" charset="0"/>
              </a:rPr>
              <a:t>über den „Start“-Reiter</a:t>
            </a:r>
            <a:r>
              <a:rPr lang="de-DE" sz="1000" b="0" baseline="0" noProof="0" dirty="0" smtClean="0">
                <a:latin typeface="Verdana" panose="020B0604030504040204" pitchFamily="34" charset="0"/>
                <a:cs typeface="Arial" panose="020B0604020202020204" pitchFamily="34" charset="0"/>
              </a:rPr>
              <a:t> erstellen wollen.</a:t>
            </a:r>
          </a:p>
          <a:p>
            <a:r>
              <a:rPr lang="de-DE" sz="1000" b="0" noProof="0" dirty="0" smtClean="0">
                <a:latin typeface="Verdana" panose="020B0604030504040204" pitchFamily="34" charset="0"/>
                <a:ea typeface="Verdana" panose="020B0604030504040204" pitchFamily="34" charset="0"/>
                <a:cs typeface="Verdana" panose="020B0604030504040204" pitchFamily="34" charset="0"/>
              </a:rPr>
              <a:t>Die Hintergrundfarbe, das Markenzeichen und die</a:t>
            </a:r>
            <a:r>
              <a:rPr lang="de-DE" sz="1000" b="0" baseline="0" noProof="0" dirty="0" smtClean="0">
                <a:latin typeface="Verdana" panose="020B0604030504040204" pitchFamily="34" charset="0"/>
                <a:ea typeface="Verdana" panose="020B0604030504040204" pitchFamily="34" charset="0"/>
                <a:cs typeface="Verdana" panose="020B0604030504040204" pitchFamily="34" charset="0"/>
              </a:rPr>
              <a:t> Grafik sind </a:t>
            </a:r>
            <a:r>
              <a:rPr lang="de-DE" sz="1000" b="0" noProof="0" dirty="0" smtClean="0">
                <a:latin typeface="Verdana" panose="020B0604030504040204" pitchFamily="34" charset="0"/>
                <a:ea typeface="Verdana" panose="020B0604030504040204" pitchFamily="34" charset="0"/>
                <a:cs typeface="Verdana" panose="020B0604030504040204" pitchFamily="34" charset="0"/>
              </a:rPr>
              <a:t>auf diesem Folienlayout voreingestellt und dürfen nicht verändert werden.</a:t>
            </a:r>
          </a:p>
          <a:p>
            <a:endParaRPr lang="de-DE" sz="10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000" b="0" noProof="0" dirty="0" smtClean="0"/>
              <a:t>Der</a:t>
            </a:r>
            <a:r>
              <a:rPr lang="de-DE" sz="1000" b="0" baseline="0" noProof="0" dirty="0" smtClean="0"/>
              <a:t> Titel </a:t>
            </a:r>
            <a:r>
              <a:rPr lang="de-DE" sz="1000" b="0" noProof="0" dirty="0" smtClean="0"/>
              <a:t>erscheint in </a:t>
            </a:r>
            <a:r>
              <a:rPr lang="de-DE" sz="1000" b="0" noProof="0" dirty="0" err="1" smtClean="0"/>
              <a:t>Verdana</a:t>
            </a:r>
            <a:r>
              <a:rPr lang="de-DE" sz="1000" b="0" noProof="0" dirty="0" smtClean="0"/>
              <a:t> fett</a:t>
            </a:r>
            <a:r>
              <a:rPr lang="de-DE" sz="1000" b="0" baseline="0" noProof="0" dirty="0" smtClean="0"/>
              <a:t> 36 </a:t>
            </a:r>
            <a:r>
              <a:rPr lang="de-DE" sz="1000" b="0" baseline="0" noProof="0" dirty="0" err="1" smtClean="0"/>
              <a:t>pt</a:t>
            </a:r>
            <a:r>
              <a:rPr lang="de-DE" sz="1000" b="0" baseline="0" noProof="0" dirty="0" smtClean="0"/>
              <a:t> </a:t>
            </a:r>
            <a:r>
              <a:rPr lang="de-DE" sz="1000" b="0" noProof="0" dirty="0" smtClean="0"/>
              <a:t>und in weißen </a:t>
            </a:r>
            <a:r>
              <a:rPr lang="de-DE" sz="1000" b="0" noProof="0" dirty="0" smtClean="0">
                <a:latin typeface="Verdana" panose="020B0604030504040204" pitchFamily="34" charset="0"/>
                <a:cs typeface="Arial" panose="020B0604020202020204" pitchFamily="34" charset="0"/>
              </a:rPr>
              <a:t>Versalien</a:t>
            </a:r>
            <a:r>
              <a:rPr lang="de-DE" sz="1000" b="0" noProof="0" dirty="0" smtClean="0"/>
              <a:t>. Weitere</a:t>
            </a:r>
            <a:r>
              <a:rPr lang="de-DE" sz="1000" b="0" baseline="0" noProof="0" dirty="0" smtClean="0"/>
              <a:t> Kontaktdaten sollten in </a:t>
            </a:r>
            <a:r>
              <a:rPr lang="de-DE" sz="1000" b="0" baseline="0" noProof="0" dirty="0" err="1" smtClean="0"/>
              <a:t>Verdana</a:t>
            </a:r>
            <a:r>
              <a:rPr lang="de-DE" sz="1000" b="0" baseline="0" noProof="0" dirty="0" smtClean="0"/>
              <a:t> Standard 15 </a:t>
            </a:r>
            <a:r>
              <a:rPr lang="de-DE" sz="1000" b="0" baseline="0" noProof="0" dirty="0" err="1" smtClean="0"/>
              <a:t>pt</a:t>
            </a:r>
            <a:r>
              <a:rPr lang="de-DE" sz="1000" b="0" baseline="0" noProof="0" dirty="0" smtClean="0"/>
              <a:t> (weiß) wie in diesem Beispiel erscheinen.</a:t>
            </a:r>
            <a:endParaRPr lang="de-DE" sz="1000" b="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dirty="0" smtClean="0"/>
          </a:p>
          <a:p>
            <a:endParaRPr lang="en-GB" sz="1000" dirty="0"/>
          </a:p>
        </p:txBody>
      </p:sp>
      <p:sp>
        <p:nvSpPr>
          <p:cNvPr id="4" name="Slide Number Placeholder 3"/>
          <p:cNvSpPr>
            <a:spLocks noGrp="1"/>
          </p:cNvSpPr>
          <p:nvPr>
            <p:ph type="sldNum" sz="quarter" idx="10"/>
          </p:nvPr>
        </p:nvSpPr>
        <p:spPr/>
        <p:txBody>
          <a:bodyPr/>
          <a:lstStyle/>
          <a:p>
            <a:fld id="{00EDA26C-85E1-4D29-9B9B-1D0790290E75}" type="slidenum">
              <a:rPr lang="en-GB" smtClean="0"/>
              <a:t>37</a:t>
            </a:fld>
            <a:endParaRPr lang="en-GB" dirty="0"/>
          </a:p>
        </p:txBody>
      </p:sp>
    </p:spTree>
    <p:extLst>
      <p:ext uri="{BB962C8B-B14F-4D97-AF65-F5344CB8AC3E}">
        <p14:creationId xmlns:p14="http://schemas.microsoft.com/office/powerpoint/2010/main" val="3500802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bwMode="ltGray">
          <a:xfrm>
            <a:off x="545454" y="1793875"/>
            <a:ext cx="1964798" cy="4313436"/>
          </a:xfrm>
          <a:prstGeom prst="rect">
            <a:avLst/>
          </a:prstGeom>
        </p:spPr>
      </p:pic>
      <p:sp>
        <p:nvSpPr>
          <p:cNvPr id="2" name="Title 1"/>
          <p:cNvSpPr>
            <a:spLocks noGrp="1"/>
          </p:cNvSpPr>
          <p:nvPr>
            <p:ph type="ctrTitle"/>
          </p:nvPr>
        </p:nvSpPr>
        <p:spPr>
          <a:xfrm>
            <a:off x="1524000" y="2309446"/>
            <a:ext cx="8401050" cy="1141902"/>
          </a:xfrm>
        </p:spPr>
        <p:txBody>
          <a:bodyPr anchor="b"/>
          <a:lstStyle>
            <a:lvl1pPr algn="l">
              <a:defRPr sz="3600">
                <a:solidFill>
                  <a:schemeClr val="bg2"/>
                </a:solidFill>
              </a:defRPr>
            </a:lvl1pPr>
          </a:lstStyle>
          <a:p>
            <a:r>
              <a:rPr lang="de-DE" smtClean="0"/>
              <a:t>Titelmasterformat durch Klicken bearbeiten</a:t>
            </a:r>
            <a:endParaRPr lang="en-GB" noProof="0" dirty="0"/>
          </a:p>
        </p:txBody>
      </p:sp>
      <p:sp>
        <p:nvSpPr>
          <p:cNvPr id="3" name="Subtitle 2"/>
          <p:cNvSpPr>
            <a:spLocks noGrp="1"/>
          </p:cNvSpPr>
          <p:nvPr>
            <p:ph type="subTitle" idx="1"/>
          </p:nvPr>
        </p:nvSpPr>
        <p:spPr>
          <a:xfrm>
            <a:off x="1524000" y="3692768"/>
            <a:ext cx="8401050" cy="2098431"/>
          </a:xfrm>
        </p:spPr>
        <p:txBody>
          <a:bodyPr/>
          <a:lstStyle>
            <a:lvl1pPr marL="0" indent="0" algn="l">
              <a:lnSpc>
                <a:spcPct val="100000"/>
              </a:lnSpc>
              <a:spcBef>
                <a:spcPts val="0"/>
              </a:spcBef>
              <a:buNone/>
              <a:defRPr sz="15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GB" dirty="0"/>
          </a:p>
        </p:txBody>
      </p:sp>
      <p:sp>
        <p:nvSpPr>
          <p:cNvPr id="4" name="Date Placeholder 3"/>
          <p:cNvSpPr>
            <a:spLocks noGrp="1"/>
          </p:cNvSpPr>
          <p:nvPr>
            <p:ph type="dt" sz="half" idx="10"/>
          </p:nvPr>
        </p:nvSpPr>
        <p:spPr/>
        <p:txBody>
          <a:bodyPr/>
          <a:lstStyle>
            <a:lvl1pPr>
              <a:defRPr>
                <a:solidFill>
                  <a:schemeClr val="bg2"/>
                </a:solidFill>
              </a:defRPr>
            </a:lvl1pPr>
          </a:lstStyle>
          <a:p>
            <a:r>
              <a:rPr lang="de-DE" smtClean="0"/>
              <a:t>09.05.2017</a:t>
            </a:r>
            <a:endParaRPr lang="en-GB" dirty="0"/>
          </a:p>
        </p:txBody>
      </p:sp>
      <p:sp>
        <p:nvSpPr>
          <p:cNvPr id="5" name="Footer Placeholder 4"/>
          <p:cNvSpPr>
            <a:spLocks noGrp="1"/>
          </p:cNvSpPr>
          <p:nvPr>
            <p:ph type="ftr" sz="quarter" idx="11"/>
          </p:nvPr>
        </p:nvSpPr>
        <p:spPr/>
        <p:txBody>
          <a:bodyPr/>
          <a:lstStyle>
            <a:lvl1pPr>
              <a:defRPr>
                <a:solidFill>
                  <a:schemeClr val="bg2"/>
                </a:solidFill>
              </a:defRPr>
            </a:lvl1p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5CE54B-C29A-4A25-9174-59FEA10EAC97}" type="slidenum">
              <a:rPr lang="en-GB" smtClean="0"/>
              <a:pPr/>
              <a:t>‹#›</a:t>
            </a:fld>
            <a:endParaRPr lang="en-GB" dirty="0"/>
          </a:p>
        </p:txBody>
      </p:sp>
      <p:pic>
        <p:nvPicPr>
          <p:cNvPr id="8" name="Picture 7"/>
          <p:cNvPicPr>
            <a:picLocks noChangeAspect="1"/>
          </p:cNvPicPr>
          <p:nvPr userDrawn="1"/>
        </p:nvPicPr>
        <p:blipFill>
          <a:blip r:embed="rId3"/>
          <a:stretch>
            <a:fillRect/>
          </a:stretch>
        </p:blipFill>
        <p:spPr bwMode="black">
          <a:xfrm>
            <a:off x="542276" y="521426"/>
            <a:ext cx="2723400" cy="460800"/>
          </a:xfrm>
          <a:prstGeom prst="rect">
            <a:avLst/>
          </a:prstGeom>
        </p:spPr>
      </p:pic>
    </p:spTree>
    <p:extLst>
      <p:ext uri="{BB962C8B-B14F-4D97-AF65-F5344CB8AC3E}">
        <p14:creationId xmlns:p14="http://schemas.microsoft.com/office/powerpoint/2010/main" val="2038735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ussage 4, Weiß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p:cNvPicPr>
            <a:picLocks noChangeAspect="1"/>
          </p:cNvPicPr>
          <p:nvPr userDrawn="1"/>
        </p:nvPicPr>
        <p:blipFill rotWithShape="1">
          <a:blip r:embed="rId2"/>
          <a:srcRect t="11843" b="12033"/>
          <a:stretch/>
        </p:blipFill>
        <p:spPr bwMode="hidden">
          <a:xfrm>
            <a:off x="2438400" y="-15241"/>
            <a:ext cx="4191000" cy="6111241"/>
          </a:xfrm>
          <a:prstGeom prst="rect">
            <a:avLst/>
          </a:prstGeom>
        </p:spPr>
      </p:pic>
      <p:sp>
        <p:nvSpPr>
          <p:cNvPr id="2" name="Title 1"/>
          <p:cNvSpPr>
            <a:spLocks noGrp="1"/>
          </p:cNvSpPr>
          <p:nvPr>
            <p:ph type="title"/>
          </p:nvPr>
        </p:nvSpPr>
        <p:spPr>
          <a:xfrm>
            <a:off x="540000" y="1747894"/>
            <a:ext cx="9385050" cy="3727939"/>
          </a:xfrm>
        </p:spPr>
        <p:txBody>
          <a:bodyPr/>
          <a:lstStyle>
            <a:lvl1pPr marL="282575" indent="-282575">
              <a:defRPr sz="3600" baseline="0">
                <a:solidFill>
                  <a:schemeClr val="bg1"/>
                </a:solidFill>
              </a:defRPr>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Tree>
    <p:extLst>
      <p:ext uri="{BB962C8B-B14F-4D97-AF65-F5344CB8AC3E}">
        <p14:creationId xmlns:p14="http://schemas.microsoft.com/office/powerpoint/2010/main" val="295891661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renner Bild 5">
    <p:spTree>
      <p:nvGrpSpPr>
        <p:cNvPr id="1" name=""/>
        <p:cNvGrpSpPr/>
        <p:nvPr/>
      </p:nvGrpSpPr>
      <p:grpSpPr>
        <a:xfrm>
          <a:off x="0" y="0"/>
          <a:ext cx="0" cy="0"/>
          <a:chOff x="0" y="0"/>
          <a:chExt cx="0" cy="0"/>
        </a:xfrm>
      </p:grpSpPr>
      <p:sp>
        <p:nvSpPr>
          <p:cNvPr id="7" name="Rectangle 6"/>
          <p:cNvSpPr/>
          <p:nvPr userDrawn="1"/>
        </p:nvSpPr>
        <p:spPr bwMode="hidden">
          <a:xfrm>
            <a:off x="1" y="0"/>
            <a:ext cx="7069138"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9" name="Picture 9"/>
          <p:cNvPicPr>
            <a:picLocks noChangeAspect="1"/>
          </p:cNvPicPr>
          <p:nvPr userDrawn="1"/>
        </p:nvPicPr>
        <p:blipFill rotWithShape="1">
          <a:blip r:embed="rId2"/>
          <a:srcRect t="4483" b="14196"/>
          <a:stretch/>
        </p:blipFill>
        <p:spPr>
          <a:xfrm>
            <a:off x="0" y="1"/>
            <a:ext cx="3913391" cy="6096000"/>
          </a:xfrm>
          <a:prstGeom prst="rect">
            <a:avLst/>
          </a:prstGeom>
          <a:noFill/>
        </p:spPr>
      </p:pic>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3" name="Text Placeholder 2"/>
          <p:cNvSpPr>
            <a:spLocks noGrp="1"/>
          </p:cNvSpPr>
          <p:nvPr>
            <p:ph type="body" idx="1" hasCustomPrompt="1"/>
          </p:nvPr>
        </p:nvSpPr>
        <p:spPr>
          <a:xfrm>
            <a:off x="2438400" y="1748938"/>
            <a:ext cx="4334400" cy="1680063"/>
          </a:xfrm>
        </p:spPr>
        <p:txBody>
          <a:bodyPr/>
          <a:lstStyle>
            <a:lvl1pPr marL="0" indent="0">
              <a:buNone/>
              <a:defRPr sz="3600" b="1" cap="all" baseline="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smtClean="0"/>
              <a:t>Trenn</a:t>
            </a:r>
            <a:r>
              <a:rPr lang="en-US" dirty="0" smtClean="0"/>
              <a:t>text </a:t>
            </a:r>
            <a:r>
              <a:rPr lang="en-US" dirty="0" err="1" smtClean="0"/>
              <a:t>bearbeiten</a:t>
            </a:r>
            <a:endParaRPr lang="en-US" dirty="0"/>
          </a:p>
        </p:txBody>
      </p:sp>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accent2"/>
                </a:solidFill>
              </a:defRPr>
            </a:lvl1pPr>
          </a:lstStyle>
          <a:p>
            <a:r>
              <a:rPr lang="en-GB" noProof="0" dirty="0" smtClean="0"/>
              <a:t>00</a:t>
            </a:r>
            <a:endParaRPr lang="en-GB" noProof="0" dirty="0"/>
          </a:p>
        </p:txBody>
      </p:sp>
      <p:sp>
        <p:nvSpPr>
          <p:cNvPr id="10" name="Picture Placeholder 12"/>
          <p:cNvSpPr>
            <a:spLocks noGrp="1"/>
          </p:cNvSpPr>
          <p:nvPr>
            <p:ph type="pic" sz="quarter" idx="13"/>
          </p:nvPr>
        </p:nvSpPr>
        <p:spPr bwMode="ltGray">
          <a:xfrm>
            <a:off x="7069138" y="0"/>
            <a:ext cx="5122862" cy="6096000"/>
          </a:xfrm>
        </p:spPr>
        <p:txBody>
          <a:bodyPr/>
          <a:lstStyle/>
          <a:p>
            <a:r>
              <a:rPr lang="de-DE" smtClean="0"/>
              <a:t>Bild durch Klicken auf Symbol hinzufügen</a:t>
            </a:r>
            <a:endParaRPr lang="en-GB" dirty="0"/>
          </a:p>
        </p:txBody>
      </p:sp>
    </p:spTree>
    <p:extLst>
      <p:ext uri="{BB962C8B-B14F-4D97-AF65-F5344CB8AC3E}">
        <p14:creationId xmlns:p14="http://schemas.microsoft.com/office/powerpoint/2010/main" val="2742468845"/>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renner Bild 6">
    <p:spTree>
      <p:nvGrpSpPr>
        <p:cNvPr id="1" name=""/>
        <p:cNvGrpSpPr/>
        <p:nvPr/>
      </p:nvGrpSpPr>
      <p:grpSpPr>
        <a:xfrm>
          <a:off x="0" y="0"/>
          <a:ext cx="0" cy="0"/>
          <a:chOff x="0" y="0"/>
          <a:chExt cx="0" cy="0"/>
        </a:xfrm>
      </p:grpSpPr>
      <p:sp>
        <p:nvSpPr>
          <p:cNvPr id="7" name="Rectangle 6"/>
          <p:cNvSpPr/>
          <p:nvPr userDrawn="1"/>
        </p:nvSpPr>
        <p:spPr bwMode="hidden">
          <a:xfrm>
            <a:off x="1" y="0"/>
            <a:ext cx="7069138"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9" name="Picture 9"/>
          <p:cNvPicPr>
            <a:picLocks noChangeAspect="1"/>
          </p:cNvPicPr>
          <p:nvPr userDrawn="1"/>
        </p:nvPicPr>
        <p:blipFill rotWithShape="1">
          <a:blip r:embed="rId2"/>
          <a:srcRect t="4483" b="14196"/>
          <a:stretch/>
        </p:blipFill>
        <p:spPr>
          <a:xfrm>
            <a:off x="0" y="0"/>
            <a:ext cx="3913391" cy="6096000"/>
          </a:xfrm>
          <a:prstGeom prst="rect">
            <a:avLst/>
          </a:prstGeom>
          <a:noFill/>
        </p:spPr>
      </p:pic>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3" name="Text Placeholder 2"/>
          <p:cNvSpPr>
            <a:spLocks noGrp="1"/>
          </p:cNvSpPr>
          <p:nvPr>
            <p:ph type="body" idx="1" hasCustomPrompt="1"/>
          </p:nvPr>
        </p:nvSpPr>
        <p:spPr>
          <a:xfrm>
            <a:off x="2438400" y="1748938"/>
            <a:ext cx="4334400"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smtClean="0"/>
              <a:t>Trenn</a:t>
            </a:r>
            <a:r>
              <a:rPr lang="en-US" dirty="0" smtClean="0"/>
              <a:t>text </a:t>
            </a:r>
            <a:r>
              <a:rPr lang="en-US" dirty="0" err="1" smtClean="0"/>
              <a:t>bearbeiten</a:t>
            </a:r>
            <a:endParaRPr lang="en-US" dirty="0"/>
          </a:p>
        </p:txBody>
      </p:sp>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bg2"/>
                </a:solidFill>
              </a:defRPr>
            </a:lvl1pPr>
          </a:lstStyle>
          <a:p>
            <a:r>
              <a:rPr lang="en-GB" noProof="0" dirty="0" smtClean="0"/>
              <a:t>00</a:t>
            </a:r>
            <a:endParaRPr lang="en-GB" noProof="0" dirty="0"/>
          </a:p>
        </p:txBody>
      </p:sp>
      <p:sp>
        <p:nvSpPr>
          <p:cNvPr id="10" name="Picture Placeholder 12"/>
          <p:cNvSpPr>
            <a:spLocks noGrp="1"/>
          </p:cNvSpPr>
          <p:nvPr>
            <p:ph type="pic" sz="quarter" idx="13"/>
          </p:nvPr>
        </p:nvSpPr>
        <p:spPr bwMode="ltGray">
          <a:xfrm>
            <a:off x="7069138" y="0"/>
            <a:ext cx="5122862" cy="6096000"/>
          </a:xfrm>
        </p:spPr>
        <p:txBody>
          <a:bodyPr/>
          <a:lstStyle/>
          <a:p>
            <a:r>
              <a:rPr lang="de-DE" smtClean="0"/>
              <a:t>Bild durch Klicken auf Symbol hinzufügen</a:t>
            </a:r>
            <a:endParaRPr lang="en-GB" dirty="0"/>
          </a:p>
        </p:txBody>
      </p:sp>
    </p:spTree>
    <p:extLst>
      <p:ext uri="{BB962C8B-B14F-4D97-AF65-F5344CB8AC3E}">
        <p14:creationId xmlns:p14="http://schemas.microsoft.com/office/powerpoint/2010/main" val="922549821"/>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renner Bild 7">
    <p:spTree>
      <p:nvGrpSpPr>
        <p:cNvPr id="1" name=""/>
        <p:cNvGrpSpPr/>
        <p:nvPr/>
      </p:nvGrpSpPr>
      <p:grpSpPr>
        <a:xfrm>
          <a:off x="0" y="0"/>
          <a:ext cx="0" cy="0"/>
          <a:chOff x="0" y="0"/>
          <a:chExt cx="0" cy="0"/>
        </a:xfrm>
      </p:grpSpPr>
      <p:sp>
        <p:nvSpPr>
          <p:cNvPr id="7" name="Rectangle 6"/>
          <p:cNvSpPr/>
          <p:nvPr userDrawn="1"/>
        </p:nvSpPr>
        <p:spPr bwMode="hidden">
          <a:xfrm>
            <a:off x="0" y="0"/>
            <a:ext cx="12191181"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1" name="Picture Placeholder 10"/>
          <p:cNvSpPr>
            <a:spLocks noGrp="1"/>
          </p:cNvSpPr>
          <p:nvPr>
            <p:ph type="pic" sz="quarter" idx="13"/>
          </p:nvPr>
        </p:nvSpPr>
        <p:spPr bwMode="ltGray">
          <a:xfrm>
            <a:off x="0" y="1173600"/>
            <a:ext cx="12190413" cy="4320000"/>
          </a:xfrm>
        </p:spPr>
        <p:txBody>
          <a:bodyPr/>
          <a:lstStyle/>
          <a:p>
            <a:r>
              <a:rPr lang="de-DE" smtClean="0"/>
              <a:t>Bild durch Klicken auf Symbol hinzufügen</a:t>
            </a:r>
            <a:endParaRPr lang="en-GB" dirty="0"/>
          </a:p>
        </p:txBody>
      </p:sp>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tx2"/>
                </a:solidFill>
              </a:defRPr>
            </a:lvl1pPr>
          </a:lstStyle>
          <a:p>
            <a:r>
              <a:rPr lang="en-GB" noProof="0" dirty="0" smtClean="0"/>
              <a:t>00</a:t>
            </a:r>
            <a:endParaRPr lang="en-GB" noProof="0" dirty="0"/>
          </a:p>
        </p:txBody>
      </p:sp>
      <p:sp>
        <p:nvSpPr>
          <p:cNvPr id="3" name="Text Placeholder 2"/>
          <p:cNvSpPr>
            <a:spLocks noGrp="1"/>
          </p:cNvSpPr>
          <p:nvPr>
            <p:ph type="body" idx="1" hasCustomPrompt="1"/>
          </p:nvPr>
        </p:nvSpPr>
        <p:spPr>
          <a:xfrm>
            <a:off x="2438400" y="1748938"/>
            <a:ext cx="7486650" cy="1680063"/>
          </a:xfrm>
        </p:spPr>
        <p:txBody>
          <a:bodyPr/>
          <a:lstStyle>
            <a:lvl1pPr marL="0" indent="0">
              <a:buNone/>
              <a:defRPr sz="3600" b="1" cap="all"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smtClean="0"/>
              <a:t>Trenn</a:t>
            </a:r>
            <a:r>
              <a:rPr lang="en-US" dirty="0" smtClean="0"/>
              <a:t>text </a:t>
            </a:r>
            <a:r>
              <a:rPr lang="en-US" dirty="0" err="1" smtClean="0"/>
              <a:t>bearbeiten</a:t>
            </a:r>
            <a:endParaRPr lang="en-US" dirty="0"/>
          </a:p>
        </p:txBody>
      </p:sp>
    </p:spTree>
    <p:extLst>
      <p:ext uri="{BB962C8B-B14F-4D97-AF65-F5344CB8AC3E}">
        <p14:creationId xmlns:p14="http://schemas.microsoft.com/office/powerpoint/2010/main" val="2757307774"/>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renner Bild 8">
    <p:spTree>
      <p:nvGrpSpPr>
        <p:cNvPr id="1" name=""/>
        <p:cNvGrpSpPr/>
        <p:nvPr/>
      </p:nvGrpSpPr>
      <p:grpSpPr>
        <a:xfrm>
          <a:off x="0" y="0"/>
          <a:ext cx="0" cy="0"/>
          <a:chOff x="0" y="0"/>
          <a:chExt cx="0" cy="0"/>
        </a:xfrm>
      </p:grpSpPr>
      <p:sp>
        <p:nvSpPr>
          <p:cNvPr id="7" name="Rectangle 6"/>
          <p:cNvSpPr/>
          <p:nvPr userDrawn="1"/>
        </p:nvSpPr>
        <p:spPr bwMode="hidden">
          <a:xfrm>
            <a:off x="0" y="0"/>
            <a:ext cx="12191181"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1" name="Picture Placeholder 10"/>
          <p:cNvSpPr>
            <a:spLocks noGrp="1"/>
          </p:cNvSpPr>
          <p:nvPr>
            <p:ph type="pic" sz="quarter" idx="13"/>
          </p:nvPr>
        </p:nvSpPr>
        <p:spPr bwMode="ltGray">
          <a:xfrm>
            <a:off x="0" y="1173600"/>
            <a:ext cx="12190413" cy="4320000"/>
          </a:xfrm>
        </p:spPr>
        <p:txBody>
          <a:bodyPr/>
          <a:lstStyle/>
          <a:p>
            <a:r>
              <a:rPr lang="de-DE" smtClean="0"/>
              <a:t>Bild durch Klicken auf Symbol hinzufügen</a:t>
            </a:r>
            <a:endParaRPr lang="en-GB" dirty="0"/>
          </a:p>
        </p:txBody>
      </p:sp>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tx2"/>
                </a:solidFill>
              </a:defRPr>
            </a:lvl1pPr>
          </a:lstStyle>
          <a:p>
            <a:r>
              <a:rPr lang="en-GB" noProof="0" dirty="0" smtClean="0"/>
              <a:t>00</a:t>
            </a:r>
            <a:endParaRPr lang="en-GB" noProof="0" dirty="0"/>
          </a:p>
        </p:txBody>
      </p:sp>
      <p:sp>
        <p:nvSpPr>
          <p:cNvPr id="3" name="Text Placeholder 2"/>
          <p:cNvSpPr>
            <a:spLocks noGrp="1"/>
          </p:cNvSpPr>
          <p:nvPr>
            <p:ph type="body" idx="1" hasCustomPrompt="1"/>
          </p:nvPr>
        </p:nvSpPr>
        <p:spPr>
          <a:xfrm>
            <a:off x="2438400" y="1748938"/>
            <a:ext cx="7486650" cy="1680063"/>
          </a:xfrm>
        </p:spPr>
        <p:txBody>
          <a:bodyPr/>
          <a:lstStyle>
            <a:lvl1pPr marL="0" indent="0">
              <a:buNone/>
              <a:defRPr sz="3600" b="1" cap="all"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dirty="0" smtClean="0"/>
              <a:t>Click</a:t>
            </a:r>
            <a:r>
              <a:rPr lang="en-US" dirty="0" smtClean="0"/>
              <a:t> </a:t>
            </a:r>
            <a:r>
              <a:rPr lang="en-US" dirty="0"/>
              <a:t>to edit DIVIDER TEXT</a:t>
            </a:r>
          </a:p>
        </p:txBody>
      </p:sp>
    </p:spTree>
    <p:extLst>
      <p:ext uri="{BB962C8B-B14F-4D97-AF65-F5344CB8AC3E}">
        <p14:creationId xmlns:p14="http://schemas.microsoft.com/office/powerpoint/2010/main" val="440173134"/>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el, Text, Grafik rech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smtClean="0"/>
              <a:t>Titelmasterformat durch Klicken bearbeiten</a:t>
            </a:r>
            <a:endParaRPr lang="en-GB" noProof="0" dirty="0"/>
          </a:p>
        </p:txBody>
      </p:sp>
      <p:sp>
        <p:nvSpPr>
          <p:cNvPr id="3" name="Content Placeholder 2"/>
          <p:cNvSpPr>
            <a:spLocks noGrp="1"/>
          </p:cNvSpPr>
          <p:nvPr>
            <p:ph idx="1"/>
          </p:nvPr>
        </p:nvSpPr>
        <p:spPr>
          <a:xfrm>
            <a:off x="539998" y="1770185"/>
            <a:ext cx="5966309" cy="4325815"/>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GB" noProof="0" dirty="0"/>
          </a:p>
        </p:txBody>
      </p:sp>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13" name="Chart Placeholder 12"/>
          <p:cNvSpPr>
            <a:spLocks noGrp="1"/>
          </p:cNvSpPr>
          <p:nvPr>
            <p:ph type="chart" sz="quarter" idx="13"/>
          </p:nvPr>
        </p:nvSpPr>
        <p:spPr>
          <a:xfrm>
            <a:off x="7173913" y="1793875"/>
            <a:ext cx="4643437" cy="4302125"/>
          </a:xfrm>
        </p:spPr>
        <p:txBody>
          <a:bodyPr/>
          <a:lstStyle/>
          <a:p>
            <a:r>
              <a:rPr lang="de-DE" noProof="0" smtClean="0"/>
              <a:t>Diagramm durch Klicken auf Symbol hinzufügen</a:t>
            </a:r>
            <a:endParaRPr lang="en-GB" noProof="0" dirty="0"/>
          </a:p>
        </p:txBody>
      </p:sp>
      <p:cxnSp>
        <p:nvCxnSpPr>
          <p:cNvPr id="8" name="Straight Connector 7"/>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353655"/>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el, Text, Diagramm rech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smtClean="0"/>
              <a:t>Titelmasterformat durch Klicken bearbeiten</a:t>
            </a:r>
            <a:endParaRPr lang="en-GB" noProof="0" dirty="0"/>
          </a:p>
        </p:txBody>
      </p:sp>
      <p:sp>
        <p:nvSpPr>
          <p:cNvPr id="3" name="Content Placeholder 2"/>
          <p:cNvSpPr>
            <a:spLocks noGrp="1"/>
          </p:cNvSpPr>
          <p:nvPr>
            <p:ph idx="1"/>
          </p:nvPr>
        </p:nvSpPr>
        <p:spPr>
          <a:xfrm>
            <a:off x="539998" y="1770185"/>
            <a:ext cx="5966309" cy="4325815"/>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GB" noProof="0" dirty="0"/>
          </a:p>
        </p:txBody>
      </p:sp>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13" name="Chart Placeholder 12"/>
          <p:cNvSpPr>
            <a:spLocks noGrp="1"/>
          </p:cNvSpPr>
          <p:nvPr>
            <p:ph type="chart" sz="quarter" idx="13"/>
          </p:nvPr>
        </p:nvSpPr>
        <p:spPr>
          <a:xfrm>
            <a:off x="7173913" y="1793875"/>
            <a:ext cx="4643437" cy="4302125"/>
          </a:xfrm>
        </p:spPr>
        <p:txBody>
          <a:bodyPr/>
          <a:lstStyle/>
          <a:p>
            <a:r>
              <a:rPr lang="de-DE" noProof="0" smtClean="0"/>
              <a:t>Diagramm durch Klicken auf Symbol hinzufügen</a:t>
            </a:r>
            <a:endParaRPr lang="en-GB" noProof="0" dirty="0"/>
          </a:p>
        </p:txBody>
      </p:sp>
      <p:cxnSp>
        <p:nvCxnSpPr>
          <p:cNvPr id="8" name="Straight Connector 7"/>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1273245"/>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el, Text, Grafik link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smtClean="0"/>
              <a:t>Titelmasterformat durch Klicken bearbeiten</a:t>
            </a:r>
            <a:endParaRPr lang="en-GB" noProof="0" dirty="0"/>
          </a:p>
        </p:txBody>
      </p:sp>
      <p:sp>
        <p:nvSpPr>
          <p:cNvPr id="3" name="Content Placeholder 2"/>
          <p:cNvSpPr>
            <a:spLocks noGrp="1"/>
          </p:cNvSpPr>
          <p:nvPr>
            <p:ph idx="1"/>
          </p:nvPr>
        </p:nvSpPr>
        <p:spPr>
          <a:xfrm>
            <a:off x="6240951" y="1770185"/>
            <a:ext cx="5579574" cy="4325815"/>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GB" noProof="0" dirty="0"/>
          </a:p>
        </p:txBody>
      </p:sp>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13" name="Chart Placeholder 12"/>
          <p:cNvSpPr>
            <a:spLocks noGrp="1"/>
          </p:cNvSpPr>
          <p:nvPr>
            <p:ph type="chart" sz="quarter" idx="13"/>
          </p:nvPr>
        </p:nvSpPr>
        <p:spPr>
          <a:xfrm>
            <a:off x="541826" y="1793875"/>
            <a:ext cx="5147529" cy="4302125"/>
          </a:xfrm>
        </p:spPr>
        <p:txBody>
          <a:bodyPr/>
          <a:lstStyle/>
          <a:p>
            <a:r>
              <a:rPr lang="de-DE" noProof="0" smtClean="0"/>
              <a:t>Diagramm durch Klicken auf Symbol hinzufügen</a:t>
            </a:r>
            <a:endParaRPr lang="en-GB" noProof="0" dirty="0"/>
          </a:p>
        </p:txBody>
      </p:sp>
      <p:cxnSp>
        <p:nvCxnSpPr>
          <p:cNvPr id="8" name="Straight Connector 7"/>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299489"/>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el, Text, Diagramm link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smtClean="0"/>
              <a:t>Titelmasterformat durch Klicken bearbeiten</a:t>
            </a:r>
            <a:endParaRPr lang="en-GB" noProof="0" dirty="0"/>
          </a:p>
        </p:txBody>
      </p:sp>
      <p:sp>
        <p:nvSpPr>
          <p:cNvPr id="3" name="Content Placeholder 2"/>
          <p:cNvSpPr>
            <a:spLocks noGrp="1"/>
          </p:cNvSpPr>
          <p:nvPr>
            <p:ph idx="1"/>
          </p:nvPr>
        </p:nvSpPr>
        <p:spPr>
          <a:xfrm>
            <a:off x="6240951" y="1770185"/>
            <a:ext cx="5579574" cy="4325815"/>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GB" noProof="0" dirty="0"/>
          </a:p>
        </p:txBody>
      </p:sp>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13" name="Chart Placeholder 12"/>
          <p:cNvSpPr>
            <a:spLocks noGrp="1"/>
          </p:cNvSpPr>
          <p:nvPr>
            <p:ph type="chart" sz="quarter" idx="13"/>
          </p:nvPr>
        </p:nvSpPr>
        <p:spPr>
          <a:xfrm>
            <a:off x="541826" y="1793875"/>
            <a:ext cx="5147529" cy="4302125"/>
          </a:xfrm>
        </p:spPr>
        <p:txBody>
          <a:bodyPr/>
          <a:lstStyle/>
          <a:p>
            <a:r>
              <a:rPr lang="de-DE" noProof="0" smtClean="0"/>
              <a:t>Diagramm durch Klicken auf Symbol hinzufügen</a:t>
            </a:r>
            <a:endParaRPr lang="en-GB" noProof="0" dirty="0"/>
          </a:p>
        </p:txBody>
      </p:sp>
      <p:cxnSp>
        <p:nvCxnSpPr>
          <p:cNvPr id="8" name="Straight Connector 7"/>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255435"/>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dirty="0"/>
          </a:p>
        </p:txBody>
      </p:sp>
      <p:sp>
        <p:nvSpPr>
          <p:cNvPr id="3" name="Date Placeholder 2"/>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4" name="Footer Placeholder 3"/>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5" name="Slide Number Placeholder 4"/>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cxnSp>
        <p:nvCxnSpPr>
          <p:cNvPr id="6" name="Straight Connector 5"/>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265651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Fazit, Weiß">
    <p:spTree>
      <p:nvGrpSpPr>
        <p:cNvPr id="1" name=""/>
        <p:cNvGrpSpPr/>
        <p:nvPr/>
      </p:nvGrpSpPr>
      <p:grpSpPr>
        <a:xfrm>
          <a:off x="0" y="0"/>
          <a:ext cx="0" cy="0"/>
          <a:chOff x="0" y="0"/>
          <a:chExt cx="0" cy="0"/>
        </a:xfrm>
      </p:grpSpPr>
      <p:sp>
        <p:nvSpPr>
          <p:cNvPr id="7" name="Rectangle 7"/>
          <p:cNvSpPr/>
          <p:nvPr userDrawn="1"/>
        </p:nvSpPr>
        <p:spPr bwMode="hidden">
          <a:xfrm>
            <a:off x="0" y="0"/>
            <a:ext cx="12191181"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p:nvPr>
        </p:nvSpPr>
        <p:spPr/>
        <p:txBody>
          <a:bodyPr/>
          <a:lstStyle>
            <a:lvl1pPr>
              <a:defRPr>
                <a:solidFill>
                  <a:schemeClr val="bg1"/>
                </a:solidFill>
              </a:defRPr>
            </a:lvl1pPr>
          </a:lstStyle>
          <a:p>
            <a:r>
              <a:rPr lang="de-DE" smtClean="0"/>
              <a:t>Titelmasterformat durch Klicken bearbeiten</a:t>
            </a:r>
            <a:endParaRPr lang="en-GB" dirty="0"/>
          </a:p>
        </p:txBody>
      </p:sp>
      <p:sp>
        <p:nvSpPr>
          <p:cNvPr id="3" name="Date Placeholder 2"/>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4" name="Footer Placeholder 3"/>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5" name="Slide Number Placeholder 4"/>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9" name="Textplatzhalter 8"/>
          <p:cNvSpPr>
            <a:spLocks noGrp="1"/>
          </p:cNvSpPr>
          <p:nvPr>
            <p:ph type="body" sz="quarter" idx="13"/>
          </p:nvPr>
        </p:nvSpPr>
        <p:spPr>
          <a:xfrm>
            <a:off x="538163" y="1795638"/>
            <a:ext cx="11275200" cy="4140000"/>
          </a:xfrm>
        </p:spPr>
        <p:txBody>
          <a:bodyPr/>
          <a:lstStyle>
            <a:lvl1pPr>
              <a:defRPr sz="3600">
                <a:solidFill>
                  <a:schemeClr val="bg1"/>
                </a:solidFill>
              </a:defRPr>
            </a:lvl1pPr>
            <a:lvl2pPr marL="67825" indent="0">
              <a:buNone/>
              <a:defRPr>
                <a:solidFill>
                  <a:schemeClr val="bg1"/>
                </a:solidFill>
              </a:defRPr>
            </a:lvl2pPr>
            <a:lvl3pPr marL="189913" indent="0">
              <a:buNone/>
              <a:defRPr>
                <a:solidFill>
                  <a:schemeClr val="bg1"/>
                </a:solidFill>
              </a:defRPr>
            </a:lvl3pPr>
            <a:lvl4pPr marL="307388" indent="0">
              <a:buNone/>
              <a:defRPr>
                <a:solidFill>
                  <a:schemeClr val="bg1"/>
                </a:solidFill>
              </a:defRPr>
            </a:lvl4pPr>
            <a:lvl5pPr marL="435975" indent="0">
              <a:buNone/>
              <a:defRPr>
                <a:solidFill>
                  <a:schemeClr val="bg1"/>
                </a:solidFill>
              </a:defRPr>
            </a:lvl5pPr>
          </a:lstStyle>
          <a:p>
            <a:pPr lvl="0"/>
            <a:r>
              <a:rPr lang="de-DE" smtClean="0"/>
              <a:t>Textmasterformat bearbeiten</a:t>
            </a:r>
          </a:p>
        </p:txBody>
      </p:sp>
    </p:spTree>
    <p:extLst>
      <p:ext uri="{BB962C8B-B14F-4D97-AF65-F5344CB8AC3E}">
        <p14:creationId xmlns:p14="http://schemas.microsoft.com/office/powerpoint/2010/main" val="404201489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ussage 5, Weiß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p:cNvPicPr>
            <a:picLocks noChangeAspect="1"/>
          </p:cNvPicPr>
          <p:nvPr userDrawn="1"/>
        </p:nvPicPr>
        <p:blipFill rotWithShape="1">
          <a:blip r:embed="rId2"/>
          <a:srcRect l="6683" t="13151" r="6607"/>
          <a:stretch/>
        </p:blipFill>
        <p:spPr bwMode="hidden">
          <a:xfrm>
            <a:off x="0" y="0"/>
            <a:ext cx="12192000" cy="5616213"/>
          </a:xfrm>
          <a:prstGeom prst="rect">
            <a:avLst/>
          </a:prstGeom>
        </p:spPr>
      </p:pic>
      <p:sp>
        <p:nvSpPr>
          <p:cNvPr id="2" name="Title 1"/>
          <p:cNvSpPr>
            <a:spLocks noGrp="1"/>
          </p:cNvSpPr>
          <p:nvPr>
            <p:ph type="title"/>
          </p:nvPr>
        </p:nvSpPr>
        <p:spPr>
          <a:xfrm>
            <a:off x="540000" y="1695222"/>
            <a:ext cx="10332788" cy="3727939"/>
          </a:xfrm>
        </p:spPr>
        <p:txBody>
          <a:bodyPr/>
          <a:lstStyle>
            <a:lvl1pPr marL="463550" indent="-463550">
              <a:defRPr sz="6000" baseline="0">
                <a:solidFill>
                  <a:schemeClr val="bg1"/>
                </a:solidFill>
              </a:defRPr>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Tree>
    <p:extLst>
      <p:ext uri="{BB962C8B-B14F-4D97-AF65-F5344CB8AC3E}">
        <p14:creationId xmlns:p14="http://schemas.microsoft.com/office/powerpoint/2010/main" val="1233157457"/>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Fazit, Gelb">
    <p:spTree>
      <p:nvGrpSpPr>
        <p:cNvPr id="1" name=""/>
        <p:cNvGrpSpPr/>
        <p:nvPr/>
      </p:nvGrpSpPr>
      <p:grpSpPr>
        <a:xfrm>
          <a:off x="0" y="0"/>
          <a:ext cx="0" cy="0"/>
          <a:chOff x="0" y="0"/>
          <a:chExt cx="0" cy="0"/>
        </a:xfrm>
      </p:grpSpPr>
      <p:sp>
        <p:nvSpPr>
          <p:cNvPr id="7" name="Rectangle 7"/>
          <p:cNvSpPr/>
          <p:nvPr userDrawn="1"/>
        </p:nvSpPr>
        <p:spPr bwMode="hidden">
          <a:xfrm>
            <a:off x="0" y="0"/>
            <a:ext cx="12191181"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p:nvPr>
        </p:nvSpPr>
        <p:spPr/>
        <p:txBody>
          <a:bodyPr/>
          <a:lstStyle>
            <a:lvl1pPr>
              <a:defRPr>
                <a:solidFill>
                  <a:schemeClr val="accent2"/>
                </a:solidFill>
              </a:defRPr>
            </a:lvl1pPr>
          </a:lstStyle>
          <a:p>
            <a:r>
              <a:rPr lang="de-DE" smtClean="0"/>
              <a:t>Titelmasterformat durch Klicken bearbeiten</a:t>
            </a:r>
            <a:endParaRPr lang="en-GB" dirty="0"/>
          </a:p>
        </p:txBody>
      </p:sp>
      <p:sp>
        <p:nvSpPr>
          <p:cNvPr id="3" name="Date Placeholder 2"/>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4" name="Footer Placeholder 3"/>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5" name="Slide Number Placeholder 4"/>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9" name="Textplatzhalter 8"/>
          <p:cNvSpPr>
            <a:spLocks noGrp="1"/>
          </p:cNvSpPr>
          <p:nvPr>
            <p:ph type="body" sz="quarter" idx="13"/>
          </p:nvPr>
        </p:nvSpPr>
        <p:spPr>
          <a:xfrm>
            <a:off x="538163" y="1795638"/>
            <a:ext cx="11275200" cy="4140000"/>
          </a:xfrm>
        </p:spPr>
        <p:txBody>
          <a:bodyPr/>
          <a:lstStyle>
            <a:lvl1pPr>
              <a:defRPr sz="3600">
                <a:solidFill>
                  <a:schemeClr val="accent2"/>
                </a:solidFill>
              </a:defRPr>
            </a:lvl1pPr>
            <a:lvl2pPr marL="67825" indent="0">
              <a:buNone/>
              <a:defRPr>
                <a:solidFill>
                  <a:schemeClr val="bg1"/>
                </a:solidFill>
              </a:defRPr>
            </a:lvl2pPr>
            <a:lvl3pPr marL="189913" indent="0">
              <a:buNone/>
              <a:defRPr>
                <a:solidFill>
                  <a:schemeClr val="bg1"/>
                </a:solidFill>
              </a:defRPr>
            </a:lvl3pPr>
            <a:lvl4pPr marL="307388" indent="0">
              <a:buNone/>
              <a:defRPr>
                <a:solidFill>
                  <a:schemeClr val="bg1"/>
                </a:solidFill>
              </a:defRPr>
            </a:lvl4pPr>
            <a:lvl5pPr marL="435975" indent="0">
              <a:buNone/>
              <a:defRPr>
                <a:solidFill>
                  <a:schemeClr val="bg1"/>
                </a:solidFill>
              </a:defRPr>
            </a:lvl5pPr>
          </a:lstStyle>
          <a:p>
            <a:pPr lvl="0"/>
            <a:r>
              <a:rPr lang="de-DE" smtClean="0"/>
              <a:t>Textmasterformat bearbeiten</a:t>
            </a:r>
          </a:p>
        </p:txBody>
      </p:sp>
    </p:spTree>
    <p:extLst>
      <p:ext uri="{BB962C8B-B14F-4D97-AF65-F5344CB8AC3E}">
        <p14:creationId xmlns:p14="http://schemas.microsoft.com/office/powerpoint/2010/main" val="1035352982"/>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Kontakt">
    <p:bg>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bwMode="ltGray">
          <a:xfrm>
            <a:off x="545454" y="1793875"/>
            <a:ext cx="1964798" cy="4313436"/>
          </a:xfrm>
          <a:prstGeom prst="rect">
            <a:avLst/>
          </a:prstGeom>
        </p:spPr>
      </p:pic>
      <p:sp>
        <p:nvSpPr>
          <p:cNvPr id="2" name="Title 1"/>
          <p:cNvSpPr>
            <a:spLocks noGrp="1"/>
          </p:cNvSpPr>
          <p:nvPr>
            <p:ph type="ctrTitle"/>
          </p:nvPr>
        </p:nvSpPr>
        <p:spPr>
          <a:xfrm>
            <a:off x="1523999" y="2499360"/>
            <a:ext cx="10296525" cy="594360"/>
          </a:xfrm>
        </p:spPr>
        <p:txBody>
          <a:bodyPr anchor="t" anchorCtr="0"/>
          <a:lstStyle>
            <a:lvl1pPr algn="l">
              <a:defRPr sz="3600">
                <a:solidFill>
                  <a:schemeClr val="bg2"/>
                </a:solidFill>
              </a:defRPr>
            </a:lvl1pPr>
          </a:lstStyle>
          <a:p>
            <a:r>
              <a:rPr lang="de-DE" noProof="0" smtClean="0"/>
              <a:t>Titelmasterformat durch Klicken bearbeiten</a:t>
            </a:r>
            <a:endParaRPr lang="en-GB" noProof="0" dirty="0"/>
          </a:p>
        </p:txBody>
      </p:sp>
      <p:sp>
        <p:nvSpPr>
          <p:cNvPr id="3" name="Subtitle 2"/>
          <p:cNvSpPr>
            <a:spLocks noGrp="1"/>
          </p:cNvSpPr>
          <p:nvPr>
            <p:ph type="subTitle" idx="1"/>
          </p:nvPr>
        </p:nvSpPr>
        <p:spPr>
          <a:xfrm>
            <a:off x="1524000" y="3230880"/>
            <a:ext cx="8401050" cy="2560319"/>
          </a:xfrm>
        </p:spPr>
        <p:txBody>
          <a:bodyPr/>
          <a:lstStyle>
            <a:lvl1pPr marL="0" indent="0" algn="l">
              <a:lnSpc>
                <a:spcPct val="100000"/>
              </a:lnSpc>
              <a:spcBef>
                <a:spcPts val="0"/>
              </a:spcBef>
              <a:buNone/>
              <a:defRPr sz="15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noProof="0" smtClean="0"/>
              <a:t>Formatvorlage des Untertitelmasters durch Klicken bearbeiten</a:t>
            </a:r>
            <a:endParaRPr lang="en-GB" noProof="0" dirty="0"/>
          </a:p>
        </p:txBody>
      </p:sp>
      <p:sp>
        <p:nvSpPr>
          <p:cNvPr id="4" name="Date Placeholder 3"/>
          <p:cNvSpPr>
            <a:spLocks noGrp="1"/>
          </p:cNvSpPr>
          <p:nvPr>
            <p:ph type="dt" sz="half" idx="10"/>
          </p:nvPr>
        </p:nvSpPr>
        <p:spPr/>
        <p:txBody>
          <a:bodyPr/>
          <a:lstStyle>
            <a:lvl1pPr>
              <a:defRPr>
                <a:solidFill>
                  <a:schemeClr val="bg2"/>
                </a:solidFill>
              </a:defRPr>
            </a:lvl1pPr>
          </a:lstStyle>
          <a:p>
            <a:r>
              <a:rPr lang="de-DE" smtClean="0">
                <a:solidFill>
                  <a:srgbClr val="FFFFFF"/>
                </a:solidFill>
              </a:rPr>
              <a:t>09.05.2017</a:t>
            </a:r>
            <a:endParaRPr lang="en-GB" dirty="0">
              <a:solidFill>
                <a:srgbClr val="FFFFFF"/>
              </a:solidFill>
            </a:endParaRPr>
          </a:p>
        </p:txBody>
      </p:sp>
      <p:sp>
        <p:nvSpPr>
          <p:cNvPr id="5" name="Footer Placeholder 4"/>
          <p:cNvSpPr>
            <a:spLocks noGrp="1"/>
          </p:cNvSpPr>
          <p:nvPr>
            <p:ph type="ftr" sz="quarter" idx="11"/>
          </p:nvPr>
        </p:nvSpPr>
        <p:spPr/>
        <p:txBody>
          <a:bodyPr/>
          <a:lstStyle>
            <a:lvl1pPr>
              <a:defRPr>
                <a:solidFill>
                  <a:schemeClr val="bg2"/>
                </a:solidFill>
              </a:defRPr>
            </a:lvl1pPr>
          </a:lstStyle>
          <a:p>
            <a:r>
              <a:rPr lang="de-DE" dirty="0" smtClean="0">
                <a:solidFill>
                  <a:srgbClr val="FFFFFF"/>
                </a:solidFill>
              </a:rPr>
              <a:t>© METRO SYSTEMS GmbH. Titel der Präsentation.   Einstufung: streng vertraulich, vertraulich, nur zum internen Gebrauch, öffentlich, </a:t>
            </a:r>
            <a:r>
              <a:rPr lang="de-DE" dirty="0" err="1" smtClean="0">
                <a:solidFill>
                  <a:srgbClr val="FFFFFF"/>
                </a:solidFill>
              </a:rPr>
              <a:t>Verdana</a:t>
            </a:r>
            <a:r>
              <a:rPr lang="de-DE" dirty="0" smtClean="0">
                <a:solidFill>
                  <a:srgbClr val="FFFFFF"/>
                </a:solidFill>
              </a:rPr>
              <a:t> 7.5 </a:t>
            </a:r>
            <a:r>
              <a:rPr lang="de-DE" dirty="0" err="1" smtClean="0">
                <a:solidFill>
                  <a:srgbClr val="FFFFFF"/>
                </a:solidFill>
              </a:rPr>
              <a:t>pt</a:t>
            </a:r>
            <a:endParaRPr lang="de-DE" dirty="0">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5CE54B-C29A-4A25-9174-59FEA10EAC97}" type="slidenum">
              <a:rPr lang="en-GB" smtClean="0">
                <a:solidFill>
                  <a:srgbClr val="FFFFFF"/>
                </a:solidFill>
              </a:rPr>
              <a:pPr/>
              <a:t>‹#›</a:t>
            </a:fld>
            <a:endParaRPr lang="en-GB" dirty="0">
              <a:solidFill>
                <a:srgbClr val="FFFFFF"/>
              </a:solidFill>
            </a:endParaRPr>
          </a:p>
        </p:txBody>
      </p:sp>
      <p:pic>
        <p:nvPicPr>
          <p:cNvPr id="8" name="Picture 7"/>
          <p:cNvPicPr>
            <a:picLocks noChangeAspect="1"/>
          </p:cNvPicPr>
          <p:nvPr userDrawn="1"/>
        </p:nvPicPr>
        <p:blipFill>
          <a:blip r:embed="rId3"/>
          <a:stretch>
            <a:fillRect/>
          </a:stretch>
        </p:blipFill>
        <p:spPr bwMode="black">
          <a:xfrm>
            <a:off x="542276" y="521426"/>
            <a:ext cx="2723400" cy="460800"/>
          </a:xfrm>
          <a:prstGeom prst="rect">
            <a:avLst/>
          </a:prstGeom>
        </p:spPr>
      </p:pic>
    </p:spTree>
    <p:extLst>
      <p:ext uri="{BB962C8B-B14F-4D97-AF65-F5344CB8AC3E}">
        <p14:creationId xmlns:p14="http://schemas.microsoft.com/office/powerpoint/2010/main" val="2889460412"/>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blank" preserve="1">
  <p:cSld name="Logo">
    <p:bg>
      <p:bgPr>
        <a:solidFill>
          <a:schemeClr val="tx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3" name="Footer Placeholder 2"/>
          <p:cNvSpPr>
            <a:spLocks noGrp="1"/>
          </p:cNvSpPr>
          <p:nvPr>
            <p:ph type="ftr" sz="quarter" idx="11"/>
          </p:nvPr>
        </p:nvSpPr>
        <p:spPr/>
        <p:txBody>
          <a:bodyPr/>
          <a:lstStyle/>
          <a:p>
            <a:r>
              <a:rPr lang="en-GB" dirty="0" smtClean="0">
                <a:solidFill>
                  <a:srgbClr val="003B7E"/>
                </a:solidFill>
              </a:rPr>
              <a:t>© METRO AG.   </a:t>
            </a:r>
            <a:r>
              <a:rPr lang="en-GB" dirty="0" err="1" smtClean="0">
                <a:solidFill>
                  <a:srgbClr val="003B7E"/>
                </a:solidFill>
              </a:rPr>
              <a:t>Titel</a:t>
            </a:r>
            <a:r>
              <a:rPr lang="en-GB" dirty="0" smtClean="0">
                <a:solidFill>
                  <a:srgbClr val="003B7E"/>
                </a:solidFill>
              </a:rPr>
              <a:t> der </a:t>
            </a:r>
            <a:r>
              <a:rPr lang="en-GB" dirty="0" err="1" smtClean="0">
                <a:solidFill>
                  <a:srgbClr val="003B7E"/>
                </a:solidFill>
              </a:rPr>
              <a:t>Präsentation</a:t>
            </a:r>
            <a:r>
              <a:rPr lang="en-GB" dirty="0" smtClean="0">
                <a:solidFill>
                  <a:srgbClr val="003B7E"/>
                </a:solidFill>
              </a:rPr>
              <a:t>.   </a:t>
            </a:r>
            <a:r>
              <a:rPr lang="en-GB" dirty="0" err="1" smtClean="0">
                <a:solidFill>
                  <a:srgbClr val="003B7E"/>
                </a:solidFill>
              </a:rPr>
              <a:t>Einstufung</a:t>
            </a:r>
            <a:r>
              <a:rPr lang="en-GB" dirty="0" smtClean="0">
                <a:solidFill>
                  <a:srgbClr val="003B7E"/>
                </a:solidFill>
              </a:rPr>
              <a:t>: </a:t>
            </a:r>
            <a:r>
              <a:rPr lang="en-GB" dirty="0" err="1" smtClean="0">
                <a:solidFill>
                  <a:srgbClr val="003B7E"/>
                </a:solidFill>
              </a:rPr>
              <a:t>streng</a:t>
            </a:r>
            <a:r>
              <a:rPr lang="en-GB" dirty="0" smtClean="0">
                <a:solidFill>
                  <a:srgbClr val="003B7E"/>
                </a:solidFill>
              </a:rPr>
              <a:t> </a:t>
            </a:r>
            <a:r>
              <a:rPr lang="en-GB" dirty="0" err="1" smtClean="0">
                <a:solidFill>
                  <a:srgbClr val="003B7E"/>
                </a:solidFill>
              </a:rPr>
              <a:t>vertraulich</a:t>
            </a:r>
            <a:r>
              <a:rPr lang="en-GB" dirty="0" smtClean="0">
                <a:solidFill>
                  <a:srgbClr val="003B7E"/>
                </a:solidFill>
              </a:rPr>
              <a:t>, </a:t>
            </a:r>
            <a:r>
              <a:rPr lang="en-GB" dirty="0" err="1" smtClean="0">
                <a:solidFill>
                  <a:srgbClr val="003B7E"/>
                </a:solidFill>
              </a:rPr>
              <a:t>vertraulich</a:t>
            </a:r>
            <a:r>
              <a:rPr lang="en-GB" dirty="0" smtClean="0">
                <a:solidFill>
                  <a:srgbClr val="003B7E"/>
                </a:solidFill>
              </a:rPr>
              <a:t>, </a:t>
            </a:r>
            <a:r>
              <a:rPr lang="en-GB" dirty="0" err="1" smtClean="0">
                <a:solidFill>
                  <a:srgbClr val="003B7E"/>
                </a:solidFill>
              </a:rPr>
              <a:t>nur</a:t>
            </a:r>
            <a:r>
              <a:rPr lang="en-GB" dirty="0" smtClean="0">
                <a:solidFill>
                  <a:srgbClr val="003B7E"/>
                </a:solidFill>
              </a:rPr>
              <a:t> </a:t>
            </a:r>
            <a:r>
              <a:rPr lang="en-GB" dirty="0" err="1" smtClean="0">
                <a:solidFill>
                  <a:srgbClr val="003B7E"/>
                </a:solidFill>
              </a:rPr>
              <a:t>zum</a:t>
            </a:r>
            <a:r>
              <a:rPr lang="en-GB" dirty="0" smtClean="0">
                <a:solidFill>
                  <a:srgbClr val="003B7E"/>
                </a:solidFill>
              </a:rPr>
              <a:t> </a:t>
            </a:r>
            <a:r>
              <a:rPr lang="en-GB" dirty="0" err="1" smtClean="0">
                <a:solidFill>
                  <a:srgbClr val="003B7E"/>
                </a:solidFill>
              </a:rPr>
              <a:t>internen</a:t>
            </a:r>
            <a:r>
              <a:rPr lang="en-GB" dirty="0" smtClean="0">
                <a:solidFill>
                  <a:srgbClr val="003B7E"/>
                </a:solidFill>
              </a:rPr>
              <a:t> </a:t>
            </a:r>
            <a:r>
              <a:rPr lang="en-GB" dirty="0" err="1" smtClean="0">
                <a:solidFill>
                  <a:srgbClr val="003B7E"/>
                </a:solidFill>
              </a:rPr>
              <a:t>Gebrauch</a:t>
            </a:r>
            <a:r>
              <a:rPr lang="en-GB" dirty="0" smtClean="0">
                <a:solidFill>
                  <a:srgbClr val="003B7E"/>
                </a:solidFill>
              </a:rPr>
              <a:t>, </a:t>
            </a:r>
            <a:r>
              <a:rPr lang="en-GB" dirty="0" err="1" smtClean="0">
                <a:solidFill>
                  <a:srgbClr val="003B7E"/>
                </a:solidFill>
              </a:rPr>
              <a:t>öffentlich</a:t>
            </a:r>
            <a:r>
              <a:rPr lang="en-GB" dirty="0" smtClean="0">
                <a:solidFill>
                  <a:srgbClr val="003B7E"/>
                </a:solidFill>
              </a:rPr>
              <a:t>, Verdana 7.5 </a:t>
            </a:r>
            <a:r>
              <a:rPr lang="en-GB" dirty="0" err="1" smtClean="0">
                <a:solidFill>
                  <a:srgbClr val="003B7E"/>
                </a:solidFill>
              </a:rPr>
              <a:t>pt</a:t>
            </a:r>
            <a:endParaRPr lang="en-GB" dirty="0">
              <a:solidFill>
                <a:srgbClr val="003B7E"/>
              </a:solidFill>
            </a:endParaRPr>
          </a:p>
        </p:txBody>
      </p:sp>
      <p:sp>
        <p:nvSpPr>
          <p:cNvPr id="4" name="Slide Number Placeholder 3"/>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a:solidFill>
                <a:srgbClr val="003B7E"/>
              </a:solidFill>
            </a:endParaRPr>
          </a:p>
        </p:txBody>
      </p:sp>
      <p:pic>
        <p:nvPicPr>
          <p:cNvPr id="6" name="Picture 5"/>
          <p:cNvPicPr>
            <a:picLocks noChangeAspect="1"/>
          </p:cNvPicPr>
          <p:nvPr userDrawn="1"/>
        </p:nvPicPr>
        <p:blipFill>
          <a:blip r:embed="rId2"/>
          <a:stretch>
            <a:fillRect/>
          </a:stretch>
        </p:blipFill>
        <p:spPr bwMode="black">
          <a:xfrm>
            <a:off x="2391508" y="2817020"/>
            <a:ext cx="7462234" cy="1262612"/>
          </a:xfrm>
          <a:prstGeom prst="rect">
            <a:avLst/>
          </a:prstGeom>
        </p:spPr>
      </p:pic>
    </p:spTree>
    <p:extLst>
      <p:ext uri="{BB962C8B-B14F-4D97-AF65-F5344CB8AC3E}">
        <p14:creationId xmlns:p14="http://schemas.microsoft.com/office/powerpoint/2010/main" val="143182967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ussage 5, Weiß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p:cNvPicPr>
            <a:picLocks noChangeAspect="1"/>
          </p:cNvPicPr>
          <p:nvPr userDrawn="1"/>
        </p:nvPicPr>
        <p:blipFill rotWithShape="1">
          <a:blip r:embed="rId2"/>
          <a:srcRect l="6683" t="13151" r="6607"/>
          <a:stretch/>
        </p:blipFill>
        <p:spPr bwMode="hidden">
          <a:xfrm>
            <a:off x="0" y="0"/>
            <a:ext cx="12192000" cy="5616213"/>
          </a:xfrm>
          <a:prstGeom prst="rect">
            <a:avLst/>
          </a:prstGeom>
        </p:spPr>
      </p:pic>
      <p:sp>
        <p:nvSpPr>
          <p:cNvPr id="2" name="Title 1"/>
          <p:cNvSpPr>
            <a:spLocks noGrp="1"/>
          </p:cNvSpPr>
          <p:nvPr>
            <p:ph type="title"/>
          </p:nvPr>
        </p:nvSpPr>
        <p:spPr>
          <a:xfrm>
            <a:off x="540000" y="1747894"/>
            <a:ext cx="9385050" cy="3727939"/>
          </a:xfrm>
        </p:spPr>
        <p:txBody>
          <a:bodyPr/>
          <a:lstStyle>
            <a:lvl1pPr marL="282575" indent="-282575">
              <a:defRPr sz="3600" baseline="0">
                <a:solidFill>
                  <a:schemeClr val="bg1"/>
                </a:solidFill>
              </a:defRPr>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Tree>
    <p:extLst>
      <p:ext uri="{BB962C8B-B14F-4D97-AF65-F5344CB8AC3E}">
        <p14:creationId xmlns:p14="http://schemas.microsoft.com/office/powerpoint/2010/main" val="23026898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ussage 1, Gelb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userDrawn="1"/>
        </p:nvPicPr>
        <p:blipFill rotWithShape="1">
          <a:blip r:embed="rId2"/>
          <a:srcRect t="6697" r="606" b="7381"/>
          <a:stretch/>
        </p:blipFill>
        <p:spPr bwMode="hidden">
          <a:xfrm>
            <a:off x="4766445" y="1"/>
            <a:ext cx="7424736" cy="6096000"/>
          </a:xfrm>
          <a:prstGeom prst="rect">
            <a:avLst/>
          </a:prstGeom>
        </p:spPr>
      </p:pic>
      <p:sp>
        <p:nvSpPr>
          <p:cNvPr id="2" name="Title 1"/>
          <p:cNvSpPr>
            <a:spLocks noGrp="1"/>
          </p:cNvSpPr>
          <p:nvPr>
            <p:ph type="title"/>
          </p:nvPr>
        </p:nvSpPr>
        <p:spPr>
          <a:xfrm>
            <a:off x="540000" y="1695222"/>
            <a:ext cx="10332788" cy="3727939"/>
          </a:xfrm>
        </p:spPr>
        <p:txBody>
          <a:bodyPr/>
          <a:lstStyle>
            <a:lvl1pPr marL="463550" indent="-463550">
              <a:defRPr sz="6000" baseline="0">
                <a:solidFill>
                  <a:schemeClr val="accent2"/>
                </a:solidFill>
              </a:defRPr>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Tree>
    <p:extLst>
      <p:ext uri="{BB962C8B-B14F-4D97-AF65-F5344CB8AC3E}">
        <p14:creationId xmlns:p14="http://schemas.microsoft.com/office/powerpoint/2010/main" val="2191675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ussage 1, Gelb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userDrawn="1"/>
        </p:nvPicPr>
        <p:blipFill rotWithShape="1">
          <a:blip r:embed="rId2"/>
          <a:srcRect t="6697" r="606" b="7381"/>
          <a:stretch/>
        </p:blipFill>
        <p:spPr bwMode="hidden">
          <a:xfrm>
            <a:off x="4766445" y="1"/>
            <a:ext cx="7424736" cy="6096000"/>
          </a:xfrm>
          <a:prstGeom prst="rect">
            <a:avLst/>
          </a:prstGeom>
        </p:spPr>
      </p:pic>
      <p:sp>
        <p:nvSpPr>
          <p:cNvPr id="2" name="Title 1"/>
          <p:cNvSpPr>
            <a:spLocks noGrp="1"/>
          </p:cNvSpPr>
          <p:nvPr>
            <p:ph type="title"/>
          </p:nvPr>
        </p:nvSpPr>
        <p:spPr>
          <a:xfrm>
            <a:off x="540000" y="1747894"/>
            <a:ext cx="9385050" cy="3727939"/>
          </a:xfrm>
        </p:spPr>
        <p:txBody>
          <a:bodyPr/>
          <a:lstStyle>
            <a:lvl1pPr marL="282575" indent="-282575">
              <a:defRPr sz="3600" baseline="0">
                <a:solidFill>
                  <a:schemeClr val="accent2"/>
                </a:solidFill>
              </a:defRPr>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Tree>
    <p:extLst>
      <p:ext uri="{BB962C8B-B14F-4D97-AF65-F5344CB8AC3E}">
        <p14:creationId xmlns:p14="http://schemas.microsoft.com/office/powerpoint/2010/main" val="4012587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ussage 2, Gelb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p:cNvPicPr>
            <a:picLocks noChangeAspect="1"/>
          </p:cNvPicPr>
          <p:nvPr userDrawn="1"/>
        </p:nvPicPr>
        <p:blipFill>
          <a:blip r:embed="rId2"/>
          <a:stretch>
            <a:fillRect/>
          </a:stretch>
        </p:blipFill>
        <p:spPr bwMode="hidden">
          <a:xfrm>
            <a:off x="1497035" y="0"/>
            <a:ext cx="4958782" cy="6105600"/>
          </a:xfrm>
          <a:prstGeom prst="rect">
            <a:avLst/>
          </a:prstGeom>
        </p:spPr>
      </p:pic>
      <p:sp>
        <p:nvSpPr>
          <p:cNvPr id="2" name="Title 1"/>
          <p:cNvSpPr>
            <a:spLocks noGrp="1"/>
          </p:cNvSpPr>
          <p:nvPr>
            <p:ph type="title"/>
          </p:nvPr>
        </p:nvSpPr>
        <p:spPr>
          <a:xfrm>
            <a:off x="540000" y="1695222"/>
            <a:ext cx="10332788" cy="3727939"/>
          </a:xfrm>
        </p:spPr>
        <p:txBody>
          <a:bodyPr/>
          <a:lstStyle>
            <a:lvl1pPr marL="463550" indent="-463550">
              <a:defRPr sz="6000" baseline="0">
                <a:solidFill>
                  <a:schemeClr val="accent2"/>
                </a:solidFill>
              </a:defRPr>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Tree>
    <p:extLst>
      <p:ext uri="{BB962C8B-B14F-4D97-AF65-F5344CB8AC3E}">
        <p14:creationId xmlns:p14="http://schemas.microsoft.com/office/powerpoint/2010/main" val="297282494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ussage 2, Gelb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p:cNvPicPr>
            <a:picLocks noChangeAspect="1"/>
          </p:cNvPicPr>
          <p:nvPr userDrawn="1"/>
        </p:nvPicPr>
        <p:blipFill>
          <a:blip r:embed="rId2"/>
          <a:stretch>
            <a:fillRect/>
          </a:stretch>
        </p:blipFill>
        <p:spPr bwMode="hidden">
          <a:xfrm>
            <a:off x="1497035" y="0"/>
            <a:ext cx="4958782" cy="6105600"/>
          </a:xfrm>
          <a:prstGeom prst="rect">
            <a:avLst/>
          </a:prstGeom>
        </p:spPr>
      </p:pic>
      <p:sp>
        <p:nvSpPr>
          <p:cNvPr id="2" name="Title 1"/>
          <p:cNvSpPr>
            <a:spLocks noGrp="1"/>
          </p:cNvSpPr>
          <p:nvPr>
            <p:ph type="title"/>
          </p:nvPr>
        </p:nvSpPr>
        <p:spPr>
          <a:xfrm>
            <a:off x="540000" y="1747894"/>
            <a:ext cx="9385050" cy="3727939"/>
          </a:xfrm>
        </p:spPr>
        <p:txBody>
          <a:bodyPr/>
          <a:lstStyle>
            <a:lvl1pPr marL="282575" indent="-282575">
              <a:defRPr sz="3600" baseline="0">
                <a:solidFill>
                  <a:schemeClr val="accent2"/>
                </a:solidFill>
              </a:defRPr>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Tree>
    <p:extLst>
      <p:ext uri="{BB962C8B-B14F-4D97-AF65-F5344CB8AC3E}">
        <p14:creationId xmlns:p14="http://schemas.microsoft.com/office/powerpoint/2010/main" val="248501344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ussage 3, Gelb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bwMode="hidden">
          <a:xfrm>
            <a:off x="0" y="1172308"/>
            <a:ext cx="12191181" cy="378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540000" y="1695222"/>
            <a:ext cx="10332788" cy="3727939"/>
          </a:xfrm>
        </p:spPr>
        <p:txBody>
          <a:bodyPr/>
          <a:lstStyle>
            <a:lvl1pPr marL="463550" indent="-463550">
              <a:defRPr sz="6000" baseline="0">
                <a:solidFill>
                  <a:schemeClr val="accent2"/>
                </a:solidFill>
              </a:defRPr>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Tree>
    <p:extLst>
      <p:ext uri="{BB962C8B-B14F-4D97-AF65-F5344CB8AC3E}">
        <p14:creationId xmlns:p14="http://schemas.microsoft.com/office/powerpoint/2010/main" val="364581592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ussage 3, Gelb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bwMode="hidden">
          <a:xfrm>
            <a:off x="0" y="1172308"/>
            <a:ext cx="12191181" cy="378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540000" y="1747894"/>
            <a:ext cx="9385050" cy="3727939"/>
          </a:xfrm>
        </p:spPr>
        <p:txBody>
          <a:bodyPr/>
          <a:lstStyle>
            <a:lvl1pPr marL="282575" indent="-282575">
              <a:defRPr sz="3600" baseline="0">
                <a:solidFill>
                  <a:schemeClr val="accent2"/>
                </a:solidFill>
              </a:defRPr>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Tree>
    <p:extLst>
      <p:ext uri="{BB962C8B-B14F-4D97-AF65-F5344CB8AC3E}">
        <p14:creationId xmlns:p14="http://schemas.microsoft.com/office/powerpoint/2010/main" val="85401818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ussage 4, Gelb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userDrawn="1"/>
        </p:nvPicPr>
        <p:blipFill rotWithShape="1">
          <a:blip r:embed="rId2"/>
          <a:srcRect t="11843" b="12033"/>
          <a:stretch/>
        </p:blipFill>
        <p:spPr bwMode="hidden">
          <a:xfrm>
            <a:off x="2438400" y="-15241"/>
            <a:ext cx="4191000" cy="6111241"/>
          </a:xfrm>
          <a:prstGeom prst="rect">
            <a:avLst/>
          </a:prstGeom>
        </p:spPr>
      </p:pic>
      <p:sp>
        <p:nvSpPr>
          <p:cNvPr id="2" name="Title 1"/>
          <p:cNvSpPr>
            <a:spLocks noGrp="1"/>
          </p:cNvSpPr>
          <p:nvPr>
            <p:ph type="title"/>
          </p:nvPr>
        </p:nvSpPr>
        <p:spPr>
          <a:xfrm>
            <a:off x="540000" y="1695222"/>
            <a:ext cx="10332788" cy="3727939"/>
          </a:xfrm>
        </p:spPr>
        <p:txBody>
          <a:bodyPr/>
          <a:lstStyle>
            <a:lvl1pPr marL="463550" indent="-463550">
              <a:defRPr sz="6000" baseline="0">
                <a:solidFill>
                  <a:schemeClr val="accent2"/>
                </a:solidFill>
              </a:defRPr>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Tree>
    <p:extLst>
      <p:ext uri="{BB962C8B-B14F-4D97-AF65-F5344CB8AC3E}">
        <p14:creationId xmlns:p14="http://schemas.microsoft.com/office/powerpoint/2010/main" val="34787634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lvl1pPr>
              <a:defRPr baseline="0">
                <a:solidFill>
                  <a:schemeClr val="accent2"/>
                </a:solidFill>
              </a:defRPr>
            </a:lvl1pPr>
          </a:lstStyle>
          <a:p>
            <a:r>
              <a:rPr lang="de-DE" smtClean="0"/>
              <a:t>Titelmasterformat durch Klicken bearbeiten</a:t>
            </a:r>
            <a:endParaRPr lang="en-GB" dirty="0"/>
          </a:p>
        </p:txBody>
      </p:sp>
      <p:sp>
        <p:nvSpPr>
          <p:cNvPr id="3" name="Content Placeholder 2"/>
          <p:cNvSpPr>
            <a:spLocks noGrp="1"/>
          </p:cNvSpPr>
          <p:nvPr>
            <p:ph idx="1"/>
          </p:nvPr>
        </p:nvSpPr>
        <p:spPr>
          <a:xfrm>
            <a:off x="997527" y="1770185"/>
            <a:ext cx="7975023" cy="4067907"/>
          </a:xfrm>
        </p:spPr>
        <p:txBody>
          <a:bodyPr/>
          <a:lstStyle>
            <a:lvl1pPr marL="0" indent="0">
              <a:buClr>
                <a:schemeClr val="accent2"/>
              </a:buClr>
              <a:buFontTx/>
              <a:buNone/>
              <a:defRPr sz="1800">
                <a:solidFill>
                  <a:schemeClr val="bg2"/>
                </a:solidFill>
              </a:defRPr>
            </a:lvl1pPr>
            <a:lvl2pPr marL="352425" indent="11113">
              <a:buFontTx/>
              <a:buNone/>
              <a:defRPr>
                <a:solidFill>
                  <a:schemeClr val="bg2"/>
                </a:solidFill>
              </a:defRPr>
            </a:lvl2pPr>
            <a:lvl3pPr marL="352425" indent="11113">
              <a:buFontTx/>
              <a:buNone/>
              <a:defRPr>
                <a:solidFill>
                  <a:schemeClr val="bg2"/>
                </a:solidFill>
              </a:defRPr>
            </a:lvl3pPr>
            <a:lvl4pPr marL="352425" indent="11113">
              <a:buFontTx/>
              <a:buNone/>
              <a:defRPr>
                <a:solidFill>
                  <a:schemeClr val="bg2"/>
                </a:solidFill>
              </a:defRPr>
            </a:lvl4pPr>
            <a:lvl5pPr marL="352425" indent="11113">
              <a:buFontTx/>
              <a:buNone/>
              <a:defRPr>
                <a:solidFill>
                  <a:schemeClr val="bg2"/>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
        <p:nvSpPr>
          <p:cNvPr id="11" name="Textplatzhalter 10"/>
          <p:cNvSpPr>
            <a:spLocks noGrp="1"/>
          </p:cNvSpPr>
          <p:nvPr>
            <p:ph type="body" sz="quarter" idx="13"/>
          </p:nvPr>
        </p:nvSpPr>
        <p:spPr>
          <a:xfrm>
            <a:off x="539998" y="1770185"/>
            <a:ext cx="402111" cy="4067907"/>
          </a:xfrm>
        </p:spPr>
        <p:txBody>
          <a:bodyPr/>
          <a:lstStyle>
            <a:lvl1pPr>
              <a:defRPr sz="1800">
                <a:solidFill>
                  <a:schemeClr val="accent2"/>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de-DE" smtClean="0"/>
              <a:t>Textmasterformat bearbeiten</a:t>
            </a:r>
          </a:p>
        </p:txBody>
      </p:sp>
    </p:spTree>
    <p:extLst>
      <p:ext uri="{BB962C8B-B14F-4D97-AF65-F5344CB8AC3E}">
        <p14:creationId xmlns:p14="http://schemas.microsoft.com/office/powerpoint/2010/main" val="36692201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ussage 4, Gelb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userDrawn="1"/>
        </p:nvPicPr>
        <p:blipFill rotWithShape="1">
          <a:blip r:embed="rId2"/>
          <a:srcRect t="11843" b="12033"/>
          <a:stretch/>
        </p:blipFill>
        <p:spPr bwMode="hidden">
          <a:xfrm>
            <a:off x="2438400" y="-15241"/>
            <a:ext cx="4191000" cy="6111241"/>
          </a:xfrm>
          <a:prstGeom prst="rect">
            <a:avLst/>
          </a:prstGeom>
        </p:spPr>
      </p:pic>
      <p:sp>
        <p:nvSpPr>
          <p:cNvPr id="2" name="Title 1"/>
          <p:cNvSpPr>
            <a:spLocks noGrp="1"/>
          </p:cNvSpPr>
          <p:nvPr>
            <p:ph type="title"/>
          </p:nvPr>
        </p:nvSpPr>
        <p:spPr>
          <a:xfrm>
            <a:off x="540000" y="1747894"/>
            <a:ext cx="9385050" cy="3727939"/>
          </a:xfrm>
        </p:spPr>
        <p:txBody>
          <a:bodyPr/>
          <a:lstStyle>
            <a:lvl1pPr marL="282575" indent="-282575">
              <a:defRPr sz="3600" baseline="0">
                <a:solidFill>
                  <a:schemeClr val="accent2"/>
                </a:solidFill>
              </a:defRPr>
            </a:lvl1pPr>
          </a:lstStyle>
          <a:p>
            <a:r>
              <a:rPr lang="de-DE" smtClean="0"/>
              <a:t>Titelmasterformat durch Klicken bearbeiten</a:t>
            </a:r>
            <a:endParaRPr lang="en-GB" noProof="0" dirty="0"/>
          </a:p>
        </p:txBody>
      </p:sp>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Tree>
    <p:extLst>
      <p:ext uri="{BB962C8B-B14F-4D97-AF65-F5344CB8AC3E}">
        <p14:creationId xmlns:p14="http://schemas.microsoft.com/office/powerpoint/2010/main" val="365897427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ussage 5, Gelb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p:cNvPicPr>
            <a:picLocks noChangeAspect="1"/>
          </p:cNvPicPr>
          <p:nvPr userDrawn="1"/>
        </p:nvPicPr>
        <p:blipFill rotWithShape="1">
          <a:blip r:embed="rId2"/>
          <a:srcRect l="6683" t="13151" r="6607"/>
          <a:stretch/>
        </p:blipFill>
        <p:spPr bwMode="hidden">
          <a:xfrm>
            <a:off x="0" y="0"/>
            <a:ext cx="12192000" cy="5616213"/>
          </a:xfrm>
          <a:prstGeom prst="rect">
            <a:avLst/>
          </a:prstGeom>
        </p:spPr>
      </p:pic>
      <p:sp>
        <p:nvSpPr>
          <p:cNvPr id="2" name="Title 1"/>
          <p:cNvSpPr>
            <a:spLocks noGrp="1"/>
          </p:cNvSpPr>
          <p:nvPr>
            <p:ph type="title"/>
          </p:nvPr>
        </p:nvSpPr>
        <p:spPr>
          <a:xfrm>
            <a:off x="540000" y="1695222"/>
            <a:ext cx="10332788" cy="3727939"/>
          </a:xfrm>
        </p:spPr>
        <p:txBody>
          <a:bodyPr/>
          <a:lstStyle>
            <a:lvl1pPr marL="463550" indent="-463550">
              <a:defRPr sz="6000" baseline="0">
                <a:solidFill>
                  <a:schemeClr val="accent2"/>
                </a:solidFill>
              </a:defRPr>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Tree>
    <p:extLst>
      <p:ext uri="{BB962C8B-B14F-4D97-AF65-F5344CB8AC3E}">
        <p14:creationId xmlns:p14="http://schemas.microsoft.com/office/powerpoint/2010/main" val="415332007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ussage 5, Gelb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p:cNvPicPr>
            <a:picLocks noChangeAspect="1"/>
          </p:cNvPicPr>
          <p:nvPr userDrawn="1"/>
        </p:nvPicPr>
        <p:blipFill rotWithShape="1">
          <a:blip r:embed="rId2"/>
          <a:srcRect l="6683" t="13151" r="6607"/>
          <a:stretch/>
        </p:blipFill>
        <p:spPr bwMode="hidden">
          <a:xfrm>
            <a:off x="0" y="0"/>
            <a:ext cx="12192000" cy="5616213"/>
          </a:xfrm>
          <a:prstGeom prst="rect">
            <a:avLst/>
          </a:prstGeom>
        </p:spPr>
      </p:pic>
      <p:sp>
        <p:nvSpPr>
          <p:cNvPr id="2" name="Title 1"/>
          <p:cNvSpPr>
            <a:spLocks noGrp="1"/>
          </p:cNvSpPr>
          <p:nvPr>
            <p:ph type="title"/>
          </p:nvPr>
        </p:nvSpPr>
        <p:spPr>
          <a:xfrm>
            <a:off x="540000" y="1747894"/>
            <a:ext cx="9385050" cy="3727939"/>
          </a:xfrm>
        </p:spPr>
        <p:txBody>
          <a:bodyPr/>
          <a:lstStyle>
            <a:lvl1pPr marL="282575" indent="-282575">
              <a:defRPr sz="3600" baseline="0">
                <a:solidFill>
                  <a:schemeClr val="accent2"/>
                </a:solidFill>
              </a:defRPr>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Tree>
    <p:extLst>
      <p:ext uri="{BB962C8B-B14F-4D97-AF65-F5344CB8AC3E}">
        <p14:creationId xmlns:p14="http://schemas.microsoft.com/office/powerpoint/2010/main" val="288288784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smtClean="0"/>
              <a:t>Titelmasterformat durch Klicken bearbeiten</a:t>
            </a:r>
            <a:endParaRPr lang="en-GB" dirty="0"/>
          </a:p>
        </p:txBody>
      </p:sp>
      <p:sp>
        <p:nvSpPr>
          <p:cNvPr id="3" name="Content Placeholder 2"/>
          <p:cNvSpPr>
            <a:spLocks noGrp="1"/>
          </p:cNvSpPr>
          <p:nvPr>
            <p:ph idx="1"/>
          </p:nvPr>
        </p:nvSpPr>
        <p:spPr>
          <a:xfrm>
            <a:off x="540000" y="1770185"/>
            <a:ext cx="8432550" cy="432581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cxnSp>
        <p:nvCxnSpPr>
          <p:cNvPr id="7" name="Straight Connector 6"/>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74666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Inhalt, Bild rech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smtClean="0"/>
              <a:t>Titelmasterformat durch Klicken bearbeiten</a:t>
            </a:r>
            <a:endParaRPr lang="en-GB" dirty="0"/>
          </a:p>
        </p:txBody>
      </p:sp>
      <p:sp>
        <p:nvSpPr>
          <p:cNvPr id="3" name="Content Placeholder 2"/>
          <p:cNvSpPr>
            <a:spLocks noGrp="1"/>
          </p:cNvSpPr>
          <p:nvPr>
            <p:ph idx="1"/>
          </p:nvPr>
        </p:nvSpPr>
        <p:spPr>
          <a:xfrm>
            <a:off x="539999" y="1770185"/>
            <a:ext cx="6543674" cy="432581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
        <p:nvSpPr>
          <p:cNvPr id="9" name="Picture Placeholder 8"/>
          <p:cNvSpPr>
            <a:spLocks noGrp="1"/>
          </p:cNvSpPr>
          <p:nvPr>
            <p:ph type="pic" sz="quarter" idx="13"/>
          </p:nvPr>
        </p:nvSpPr>
        <p:spPr bwMode="ltGray">
          <a:xfrm>
            <a:off x="7186613" y="1793875"/>
            <a:ext cx="4633912" cy="3960000"/>
          </a:xfrm>
          <a:solidFill>
            <a:schemeClr val="bg2">
              <a:lumMod val="85000"/>
            </a:schemeClr>
          </a:solidFill>
        </p:spPr>
        <p:txBody>
          <a:bodyPr/>
          <a:lstStyle/>
          <a:p>
            <a:r>
              <a:rPr lang="de-DE" smtClean="0"/>
              <a:t>Bild durch Klicken auf Symbol hinzufügen</a:t>
            </a:r>
            <a:endParaRPr lang="en-GB" dirty="0"/>
          </a:p>
        </p:txBody>
      </p:sp>
      <p:sp>
        <p:nvSpPr>
          <p:cNvPr id="11" name="Text Placeholder 10"/>
          <p:cNvSpPr>
            <a:spLocks noGrp="1"/>
          </p:cNvSpPr>
          <p:nvPr>
            <p:ph type="body" sz="quarter" idx="14"/>
          </p:nvPr>
        </p:nvSpPr>
        <p:spPr>
          <a:xfrm>
            <a:off x="7186613" y="5907698"/>
            <a:ext cx="4633912" cy="200025"/>
          </a:xfrm>
        </p:spPr>
        <p:txBody>
          <a:bodyPr/>
          <a:lstStyle>
            <a:lvl1pPr marL="0" indent="0">
              <a:buFontTx/>
              <a:buNone/>
              <a:defRPr sz="1100" i="0">
                <a:solidFill>
                  <a:schemeClr val="tx2"/>
                </a:solidFill>
              </a:defRPr>
            </a:lvl1pPr>
            <a:lvl2pPr marL="0" indent="0">
              <a:buFontTx/>
              <a:buNone/>
              <a:defRPr sz="1200" i="1"/>
            </a:lvl2pPr>
            <a:lvl3pPr marL="0" indent="0">
              <a:buFontTx/>
              <a:buNone/>
              <a:defRPr sz="1200" i="1"/>
            </a:lvl3pPr>
            <a:lvl4pPr marL="0" indent="0">
              <a:buFontTx/>
              <a:buNone/>
              <a:defRPr sz="1200" i="1"/>
            </a:lvl4pPr>
            <a:lvl5pPr marL="0" indent="0">
              <a:buFontTx/>
              <a:buNone/>
              <a:defRPr sz="1200" i="1"/>
            </a:lvl5pPr>
          </a:lstStyle>
          <a:p>
            <a:pPr lvl="0"/>
            <a:r>
              <a:rPr lang="de-DE" smtClean="0"/>
              <a:t>Textmasterformat bearbeiten</a:t>
            </a:r>
          </a:p>
        </p:txBody>
      </p:sp>
      <p:cxnSp>
        <p:nvCxnSpPr>
          <p:cNvPr id="10" name="Straight Connector 9"/>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89492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Bild links,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smtClean="0"/>
              <a:t>Titelmasterformat durch Klicken bearbeiten</a:t>
            </a:r>
            <a:endParaRPr lang="en-GB" noProof="0" dirty="0"/>
          </a:p>
        </p:txBody>
      </p:sp>
      <p:sp>
        <p:nvSpPr>
          <p:cNvPr id="3" name="Content Placeholder 2"/>
          <p:cNvSpPr>
            <a:spLocks noGrp="1"/>
          </p:cNvSpPr>
          <p:nvPr>
            <p:ph idx="1"/>
          </p:nvPr>
        </p:nvSpPr>
        <p:spPr>
          <a:xfrm>
            <a:off x="5276850" y="1770185"/>
            <a:ext cx="6543674" cy="432581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
        <p:nvSpPr>
          <p:cNvPr id="9" name="Picture Placeholder 8"/>
          <p:cNvSpPr>
            <a:spLocks noGrp="1"/>
          </p:cNvSpPr>
          <p:nvPr>
            <p:ph type="pic" sz="quarter" idx="13"/>
          </p:nvPr>
        </p:nvSpPr>
        <p:spPr bwMode="ltGray">
          <a:xfrm>
            <a:off x="538163" y="1793875"/>
            <a:ext cx="4633912" cy="3960000"/>
          </a:xfrm>
          <a:solidFill>
            <a:schemeClr val="bg2">
              <a:lumMod val="85000"/>
            </a:schemeClr>
          </a:solidFill>
        </p:spPr>
        <p:txBody>
          <a:bodyPr/>
          <a:lstStyle/>
          <a:p>
            <a:r>
              <a:rPr lang="de-DE" smtClean="0"/>
              <a:t>Bild durch Klicken auf Symbol hinzufügen</a:t>
            </a:r>
            <a:endParaRPr lang="en-GB" dirty="0"/>
          </a:p>
        </p:txBody>
      </p:sp>
      <p:sp>
        <p:nvSpPr>
          <p:cNvPr id="11" name="Text Placeholder 10"/>
          <p:cNvSpPr>
            <a:spLocks noGrp="1"/>
          </p:cNvSpPr>
          <p:nvPr>
            <p:ph type="body" sz="quarter" idx="14"/>
          </p:nvPr>
        </p:nvSpPr>
        <p:spPr>
          <a:xfrm>
            <a:off x="538163" y="5907698"/>
            <a:ext cx="4633912" cy="200025"/>
          </a:xfrm>
        </p:spPr>
        <p:txBody>
          <a:bodyPr/>
          <a:lstStyle>
            <a:lvl1pPr marL="0" indent="0">
              <a:buFontTx/>
              <a:buNone/>
              <a:defRPr sz="1100" i="0">
                <a:solidFill>
                  <a:schemeClr val="tx2"/>
                </a:solidFill>
              </a:defRPr>
            </a:lvl1pPr>
            <a:lvl2pPr marL="0" indent="0">
              <a:buFontTx/>
              <a:buNone/>
              <a:defRPr sz="1200" i="1"/>
            </a:lvl2pPr>
            <a:lvl3pPr marL="0" indent="0">
              <a:buFontTx/>
              <a:buNone/>
              <a:defRPr sz="1200" i="1"/>
            </a:lvl3pPr>
            <a:lvl4pPr marL="0" indent="0">
              <a:buFontTx/>
              <a:buNone/>
              <a:defRPr sz="1200" i="1"/>
            </a:lvl4pPr>
            <a:lvl5pPr marL="0" indent="0">
              <a:buFontTx/>
              <a:buNone/>
              <a:defRPr sz="1200" i="1"/>
            </a:lvl5pPr>
          </a:lstStyle>
          <a:p>
            <a:pPr lvl="0"/>
            <a:r>
              <a:rPr lang="de-DE" smtClean="0"/>
              <a:t>Textmasterformat bearbeiten</a:t>
            </a:r>
          </a:p>
        </p:txBody>
      </p:sp>
      <p:cxnSp>
        <p:nvCxnSpPr>
          <p:cNvPr id="10" name="Straight Connector 9"/>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92525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ollbi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
        <p:nvSpPr>
          <p:cNvPr id="9" name="Picture Placeholder 8"/>
          <p:cNvSpPr>
            <a:spLocks noGrp="1"/>
          </p:cNvSpPr>
          <p:nvPr>
            <p:ph type="pic" sz="quarter" idx="13"/>
          </p:nvPr>
        </p:nvSpPr>
        <p:spPr bwMode="ltGray">
          <a:xfrm>
            <a:off x="0" y="0"/>
            <a:ext cx="12192000" cy="6096000"/>
          </a:xfrm>
          <a:solidFill>
            <a:schemeClr val="bg2">
              <a:lumMod val="85000"/>
            </a:schemeClr>
          </a:solidFill>
        </p:spPr>
        <p:txBody>
          <a:bodyPr/>
          <a:lstStyle/>
          <a:p>
            <a:r>
              <a:rPr lang="de-DE" noProof="0" smtClean="0"/>
              <a:t>Bild durch Klicken auf Symbol hinzufügen</a:t>
            </a:r>
            <a:endParaRPr lang="en-GB" noProof="0" dirty="0"/>
          </a:p>
        </p:txBody>
      </p:sp>
    </p:spTree>
    <p:extLst>
      <p:ext uri="{BB962C8B-B14F-4D97-AF65-F5344CB8AC3E}">
        <p14:creationId xmlns:p14="http://schemas.microsoft.com/office/powerpoint/2010/main" val="328006200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ollbild mit Auss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bwMode="ltGray">
          <a:xfrm>
            <a:off x="0" y="0"/>
            <a:ext cx="12192000" cy="6096000"/>
          </a:xfrm>
          <a:solidFill>
            <a:schemeClr val="bg2">
              <a:lumMod val="85000"/>
            </a:schemeClr>
          </a:solidFill>
        </p:spPr>
        <p:txBody>
          <a:bodyPr/>
          <a:lstStyle/>
          <a:p>
            <a:r>
              <a:rPr lang="de-DE" smtClean="0"/>
              <a:t>Bild durch Klicken auf Symbol hinzufügen</a:t>
            </a:r>
            <a:endParaRPr lang="en-GB" noProof="0" dirty="0"/>
          </a:p>
        </p:txBody>
      </p:sp>
      <p:sp>
        <p:nvSpPr>
          <p:cNvPr id="2" name="Title 1"/>
          <p:cNvSpPr>
            <a:spLocks noGrp="1"/>
          </p:cNvSpPr>
          <p:nvPr>
            <p:ph type="title"/>
          </p:nvPr>
        </p:nvSpPr>
        <p:spPr>
          <a:xfrm>
            <a:off x="540000" y="504092"/>
            <a:ext cx="5590925" cy="1186596"/>
          </a:xfrm>
        </p:spPr>
        <p:txBody>
          <a:bodyPr/>
          <a:lstStyle>
            <a:lvl1pPr>
              <a:lnSpc>
                <a:spcPct val="100000"/>
              </a:lnSpc>
              <a:defRPr sz="2000">
                <a:solidFill>
                  <a:schemeClr val="bg1"/>
                </a:solidFill>
              </a:defRPr>
            </a:lvl1pPr>
          </a:lstStyle>
          <a:p>
            <a:r>
              <a:rPr lang="de-DE" smtClean="0"/>
              <a:t>Titelmasterformat durch Klicken bearbeiten</a:t>
            </a:r>
            <a:endParaRPr lang="en-GB" dirty="0"/>
          </a:p>
        </p:txBody>
      </p:sp>
      <p:sp>
        <p:nvSpPr>
          <p:cNvPr id="3" name="Date Placeholder 2"/>
          <p:cNvSpPr>
            <a:spLocks noGrp="1"/>
          </p:cNvSpPr>
          <p:nvPr>
            <p:ph type="dt" sz="half" idx="10"/>
          </p:nvPr>
        </p:nvSpPr>
        <p:spPr/>
        <p:txBody>
          <a:bodyPr/>
          <a:lstStyle/>
          <a:p>
            <a:r>
              <a:rPr lang="de-DE" smtClean="0"/>
              <a:t>09.05.2017</a:t>
            </a:r>
            <a:endParaRPr lang="en-GB" dirty="0"/>
          </a:p>
        </p:txBody>
      </p:sp>
      <p:sp>
        <p:nvSpPr>
          <p:cNvPr id="4" name="Footer Placeholder 3"/>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5" name="Slide Number Placeholder 4"/>
          <p:cNvSpPr>
            <a:spLocks noGrp="1"/>
          </p:cNvSpPr>
          <p:nvPr>
            <p:ph type="sldNum" sz="quarter" idx="12"/>
          </p:nvPr>
        </p:nvSpPr>
        <p:spPr/>
        <p:txBody>
          <a:bodyPr/>
          <a:lstStyle/>
          <a:p>
            <a:fld id="{BD5CE54B-C29A-4A25-9174-59FEA10EAC97}" type="slidenum">
              <a:rPr lang="en-GB" smtClean="0"/>
              <a:t>‹#›</a:t>
            </a:fld>
            <a:endParaRPr lang="en-GB" dirty="0"/>
          </a:p>
        </p:txBody>
      </p:sp>
    </p:spTree>
    <p:extLst>
      <p:ext uri="{BB962C8B-B14F-4D97-AF65-F5344CB8AC3E}">
        <p14:creationId xmlns:p14="http://schemas.microsoft.com/office/powerpoint/2010/main" val="184364354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und breitflächiger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smtClean="0"/>
              <a:t>Titelmasterformat durch Klicken bearbeiten</a:t>
            </a:r>
            <a:endParaRPr lang="en-GB" dirty="0"/>
          </a:p>
        </p:txBody>
      </p:sp>
      <p:sp>
        <p:nvSpPr>
          <p:cNvPr id="3" name="Content Placeholder 2"/>
          <p:cNvSpPr>
            <a:spLocks noGrp="1"/>
          </p:cNvSpPr>
          <p:nvPr>
            <p:ph idx="1"/>
          </p:nvPr>
        </p:nvSpPr>
        <p:spPr>
          <a:xfrm>
            <a:off x="540000" y="1793875"/>
            <a:ext cx="11276862" cy="4302125"/>
          </a:xfrm>
          <a:noFill/>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cxnSp>
        <p:nvCxnSpPr>
          <p:cNvPr id="7" name="Straight Connector 6"/>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0896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und breitflächiges B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
        <p:nvSpPr>
          <p:cNvPr id="9" name="Picture Placeholder 8"/>
          <p:cNvSpPr>
            <a:spLocks noGrp="1"/>
          </p:cNvSpPr>
          <p:nvPr>
            <p:ph type="pic" sz="quarter" idx="13"/>
          </p:nvPr>
        </p:nvSpPr>
        <p:spPr>
          <a:xfrm>
            <a:off x="538163" y="1793875"/>
            <a:ext cx="11279187" cy="4302125"/>
          </a:xfrm>
        </p:spPr>
        <p:txBody>
          <a:bodyPr/>
          <a:lstStyle/>
          <a:p>
            <a:r>
              <a:rPr lang="de-DE" smtClean="0"/>
              <a:t>Bild durch Klicken auf Symbol hinzufügen</a:t>
            </a:r>
            <a:endParaRPr lang="en-GB" dirty="0"/>
          </a:p>
        </p:txBody>
      </p:sp>
    </p:spTree>
    <p:extLst>
      <p:ext uri="{BB962C8B-B14F-4D97-AF65-F5344CB8AC3E}">
        <p14:creationId xmlns:p14="http://schemas.microsoft.com/office/powerpoint/2010/main" val="29932945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ussage 1, Weiß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userDrawn="1"/>
        </p:nvPicPr>
        <p:blipFill rotWithShape="1">
          <a:blip r:embed="rId2"/>
          <a:srcRect t="6697" r="606" b="7381"/>
          <a:stretch/>
        </p:blipFill>
        <p:spPr bwMode="hidden">
          <a:xfrm>
            <a:off x="4766445" y="1"/>
            <a:ext cx="7424736" cy="6096000"/>
          </a:xfrm>
          <a:prstGeom prst="rect">
            <a:avLst/>
          </a:prstGeom>
        </p:spPr>
      </p:pic>
      <p:sp>
        <p:nvSpPr>
          <p:cNvPr id="2" name="Title 1"/>
          <p:cNvSpPr>
            <a:spLocks noGrp="1"/>
          </p:cNvSpPr>
          <p:nvPr>
            <p:ph type="title"/>
          </p:nvPr>
        </p:nvSpPr>
        <p:spPr>
          <a:xfrm>
            <a:off x="540000" y="1695222"/>
            <a:ext cx="10332788" cy="3727939"/>
          </a:xfrm>
        </p:spPr>
        <p:txBody>
          <a:bodyPr/>
          <a:lstStyle>
            <a:lvl1pPr marL="463550" indent="-463550">
              <a:defRPr sz="6000" baseline="0">
                <a:solidFill>
                  <a:schemeClr val="bg1"/>
                </a:solidFill>
              </a:defRPr>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Tree>
    <p:extLst>
      <p:ext uri="{BB962C8B-B14F-4D97-AF65-F5344CB8AC3E}">
        <p14:creationId xmlns:p14="http://schemas.microsoft.com/office/powerpoint/2010/main" val="150523115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
        <p:nvSpPr>
          <p:cNvPr id="9" name="Picture Placeholder 8"/>
          <p:cNvSpPr>
            <a:spLocks noGrp="1"/>
          </p:cNvSpPr>
          <p:nvPr>
            <p:ph type="pic" sz="quarter" idx="13"/>
          </p:nvPr>
        </p:nvSpPr>
        <p:spPr bwMode="ltGray">
          <a:xfrm>
            <a:off x="539750" y="1793875"/>
            <a:ext cx="5591175" cy="4302125"/>
          </a:xfrm>
          <a:solidFill>
            <a:schemeClr val="bg2">
              <a:lumMod val="85000"/>
            </a:schemeClr>
          </a:solidFill>
        </p:spPr>
        <p:txBody>
          <a:bodyPr/>
          <a:lstStyle/>
          <a:p>
            <a:r>
              <a:rPr lang="de-DE" smtClean="0"/>
              <a:t>Bild durch Klicken auf Symbol hinzufügen</a:t>
            </a:r>
            <a:endParaRPr lang="en-GB" noProof="0" dirty="0"/>
          </a:p>
        </p:txBody>
      </p:sp>
      <p:sp>
        <p:nvSpPr>
          <p:cNvPr id="10" name="Picture Placeholder 8"/>
          <p:cNvSpPr>
            <a:spLocks noGrp="1"/>
          </p:cNvSpPr>
          <p:nvPr>
            <p:ph type="pic" sz="quarter" idx="14"/>
          </p:nvPr>
        </p:nvSpPr>
        <p:spPr bwMode="ltGray">
          <a:xfrm>
            <a:off x="6237288" y="1793875"/>
            <a:ext cx="5593397" cy="4302125"/>
          </a:xfrm>
          <a:solidFill>
            <a:schemeClr val="bg2">
              <a:lumMod val="85000"/>
            </a:schemeClr>
          </a:solidFill>
        </p:spPr>
        <p:txBody>
          <a:bodyPr/>
          <a:lstStyle/>
          <a:p>
            <a:r>
              <a:rPr lang="de-DE" smtClean="0"/>
              <a:t>Bild durch Klicken auf Symbol hinzufügen</a:t>
            </a:r>
            <a:endParaRPr lang="en-GB" dirty="0"/>
          </a:p>
        </p:txBody>
      </p:sp>
    </p:spTree>
    <p:extLst>
      <p:ext uri="{BB962C8B-B14F-4D97-AF65-F5344CB8AC3E}">
        <p14:creationId xmlns:p14="http://schemas.microsoft.com/office/powerpoint/2010/main" val="313203570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 und zwei Bilder mit Untersch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
        <p:nvSpPr>
          <p:cNvPr id="9" name="Picture Placeholder 8"/>
          <p:cNvSpPr>
            <a:spLocks noGrp="1"/>
          </p:cNvSpPr>
          <p:nvPr>
            <p:ph type="pic" sz="quarter" idx="13"/>
          </p:nvPr>
        </p:nvSpPr>
        <p:spPr bwMode="ltGray">
          <a:xfrm>
            <a:off x="539750" y="1793876"/>
            <a:ext cx="5591175" cy="3833202"/>
          </a:xfrm>
          <a:solidFill>
            <a:schemeClr val="bg2">
              <a:lumMod val="85000"/>
            </a:schemeClr>
          </a:solidFill>
        </p:spPr>
        <p:txBody>
          <a:bodyPr/>
          <a:lstStyle/>
          <a:p>
            <a:r>
              <a:rPr lang="de-DE" smtClean="0"/>
              <a:t>Bild durch Klicken auf Symbol hinzufügen</a:t>
            </a:r>
            <a:endParaRPr lang="en-GB" noProof="0" dirty="0"/>
          </a:p>
        </p:txBody>
      </p:sp>
      <p:sp>
        <p:nvSpPr>
          <p:cNvPr id="10" name="Picture Placeholder 8"/>
          <p:cNvSpPr>
            <a:spLocks noGrp="1"/>
          </p:cNvSpPr>
          <p:nvPr>
            <p:ph type="pic" sz="quarter" idx="14"/>
          </p:nvPr>
        </p:nvSpPr>
        <p:spPr bwMode="ltGray">
          <a:xfrm>
            <a:off x="6237288" y="1793875"/>
            <a:ext cx="5593397" cy="3834000"/>
          </a:xfrm>
          <a:solidFill>
            <a:schemeClr val="bg2">
              <a:lumMod val="85000"/>
            </a:schemeClr>
          </a:solidFill>
        </p:spPr>
        <p:txBody>
          <a:bodyPr/>
          <a:lstStyle/>
          <a:p>
            <a:r>
              <a:rPr lang="de-DE" smtClean="0"/>
              <a:t>Bild durch Klicken auf Symbol hinzufügen</a:t>
            </a:r>
            <a:endParaRPr lang="en-GB" dirty="0"/>
          </a:p>
        </p:txBody>
      </p:sp>
      <p:sp>
        <p:nvSpPr>
          <p:cNvPr id="11" name="Text Placeholder 10"/>
          <p:cNvSpPr>
            <a:spLocks noGrp="1"/>
          </p:cNvSpPr>
          <p:nvPr>
            <p:ph type="body" sz="quarter" idx="15"/>
          </p:nvPr>
        </p:nvSpPr>
        <p:spPr>
          <a:xfrm>
            <a:off x="538163" y="5745480"/>
            <a:ext cx="4633912" cy="362243"/>
          </a:xfrm>
        </p:spPr>
        <p:txBody>
          <a:bodyPr/>
          <a:lstStyle>
            <a:lvl1pPr marL="0" indent="0">
              <a:buFontTx/>
              <a:buNone/>
              <a:defRPr sz="1100" i="0">
                <a:solidFill>
                  <a:schemeClr val="tx2"/>
                </a:solidFill>
              </a:defRPr>
            </a:lvl1pPr>
            <a:lvl2pPr marL="0" indent="0">
              <a:buFontTx/>
              <a:buNone/>
              <a:defRPr sz="1200" i="1"/>
            </a:lvl2pPr>
            <a:lvl3pPr marL="0" indent="0">
              <a:buFontTx/>
              <a:buNone/>
              <a:defRPr sz="1200" i="1"/>
            </a:lvl3pPr>
            <a:lvl4pPr marL="0" indent="0">
              <a:buFontTx/>
              <a:buNone/>
              <a:defRPr sz="1200" i="1"/>
            </a:lvl4pPr>
            <a:lvl5pPr marL="0" indent="0">
              <a:buFontTx/>
              <a:buNone/>
              <a:defRPr sz="1200" i="1"/>
            </a:lvl5pPr>
          </a:lstStyle>
          <a:p>
            <a:pPr lvl="0"/>
            <a:r>
              <a:rPr lang="de-DE" smtClean="0"/>
              <a:t>Textmasterformat bearbeiten</a:t>
            </a:r>
          </a:p>
        </p:txBody>
      </p:sp>
      <p:sp>
        <p:nvSpPr>
          <p:cNvPr id="12" name="Text Placeholder 10"/>
          <p:cNvSpPr>
            <a:spLocks noGrp="1"/>
          </p:cNvSpPr>
          <p:nvPr>
            <p:ph type="body" sz="quarter" idx="16"/>
          </p:nvPr>
        </p:nvSpPr>
        <p:spPr>
          <a:xfrm>
            <a:off x="6237923" y="5745480"/>
            <a:ext cx="4633912" cy="362243"/>
          </a:xfrm>
        </p:spPr>
        <p:txBody>
          <a:bodyPr/>
          <a:lstStyle>
            <a:lvl1pPr marL="0" indent="0">
              <a:buFontTx/>
              <a:buNone/>
              <a:defRPr sz="1100" i="0">
                <a:solidFill>
                  <a:schemeClr val="tx2"/>
                </a:solidFill>
              </a:defRPr>
            </a:lvl1pPr>
            <a:lvl2pPr marL="0" indent="0">
              <a:buFontTx/>
              <a:buNone/>
              <a:defRPr sz="1200" i="1"/>
            </a:lvl2pPr>
            <a:lvl3pPr marL="0" indent="0">
              <a:buFontTx/>
              <a:buNone/>
              <a:defRPr sz="1200" i="1"/>
            </a:lvl3pPr>
            <a:lvl4pPr marL="0" indent="0">
              <a:buFontTx/>
              <a:buNone/>
              <a:defRPr sz="1200" i="1"/>
            </a:lvl4pPr>
            <a:lvl5pPr marL="0" indent="0">
              <a:buFontTx/>
              <a:buNone/>
              <a:defRPr sz="1200" i="1"/>
            </a:lvl5pPr>
          </a:lstStyle>
          <a:p>
            <a:pPr lvl="0"/>
            <a:r>
              <a:rPr lang="de-DE" smtClean="0"/>
              <a:t>Textmasterformat bearbeiten</a:t>
            </a:r>
          </a:p>
        </p:txBody>
      </p:sp>
      <p:cxnSp>
        <p:nvCxnSpPr>
          <p:cNvPr id="13" name="Straight Connector 12"/>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3229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 und drei Bi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smtClean="0"/>
              <a:t>Titelmasterformat durch Klicken bearbeiten</a:t>
            </a:r>
            <a:endParaRPr lang="en-GB" noProof="0" dirty="0"/>
          </a:p>
        </p:txBody>
      </p:sp>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
        <p:nvSpPr>
          <p:cNvPr id="9" name="Picture Placeholder 8"/>
          <p:cNvSpPr>
            <a:spLocks noGrp="1"/>
          </p:cNvSpPr>
          <p:nvPr>
            <p:ph type="pic" sz="quarter" idx="13"/>
          </p:nvPr>
        </p:nvSpPr>
        <p:spPr bwMode="ltGray">
          <a:xfrm>
            <a:off x="539750" y="1793875"/>
            <a:ext cx="3694113" cy="4302125"/>
          </a:xfrm>
          <a:solidFill>
            <a:schemeClr val="bg2">
              <a:lumMod val="85000"/>
            </a:schemeClr>
          </a:solidFill>
        </p:spPr>
        <p:txBody>
          <a:bodyPr/>
          <a:lstStyle/>
          <a:p>
            <a:r>
              <a:rPr lang="de-DE" noProof="0" smtClean="0"/>
              <a:t>Bild durch Klicken auf Symbol hinzufügen</a:t>
            </a:r>
            <a:endParaRPr lang="en-GB" noProof="0" dirty="0"/>
          </a:p>
        </p:txBody>
      </p:sp>
      <p:sp>
        <p:nvSpPr>
          <p:cNvPr id="11" name="Picture Placeholder 8"/>
          <p:cNvSpPr>
            <a:spLocks noGrp="1"/>
          </p:cNvSpPr>
          <p:nvPr>
            <p:ph type="pic" sz="quarter" idx="14"/>
          </p:nvPr>
        </p:nvSpPr>
        <p:spPr bwMode="ltGray">
          <a:xfrm>
            <a:off x="4338027" y="1793875"/>
            <a:ext cx="3694113" cy="4302125"/>
          </a:xfrm>
          <a:solidFill>
            <a:schemeClr val="bg2">
              <a:lumMod val="85000"/>
            </a:schemeClr>
          </a:solidFill>
        </p:spPr>
        <p:txBody>
          <a:bodyPr/>
          <a:lstStyle/>
          <a:p>
            <a:r>
              <a:rPr lang="de-DE" noProof="0" smtClean="0"/>
              <a:t>Bild durch Klicken auf Symbol hinzufügen</a:t>
            </a:r>
            <a:endParaRPr lang="en-GB" noProof="0" dirty="0"/>
          </a:p>
        </p:txBody>
      </p:sp>
      <p:sp>
        <p:nvSpPr>
          <p:cNvPr id="12" name="Picture Placeholder 8"/>
          <p:cNvSpPr>
            <a:spLocks noGrp="1"/>
          </p:cNvSpPr>
          <p:nvPr>
            <p:ph type="pic" sz="quarter" idx="15"/>
          </p:nvPr>
        </p:nvSpPr>
        <p:spPr bwMode="ltGray">
          <a:xfrm>
            <a:off x="8124581" y="1793875"/>
            <a:ext cx="3694113" cy="4302125"/>
          </a:xfrm>
          <a:solidFill>
            <a:schemeClr val="bg2">
              <a:lumMod val="85000"/>
            </a:schemeClr>
          </a:solidFill>
        </p:spPr>
        <p:txBody>
          <a:bodyPr/>
          <a:lstStyle/>
          <a:p>
            <a:r>
              <a:rPr lang="de-DE" noProof="0" smtClean="0"/>
              <a:t>Bild durch Klicken auf Symbol hinzufügen</a:t>
            </a:r>
            <a:endParaRPr lang="en-GB" noProof="0" dirty="0"/>
          </a:p>
        </p:txBody>
      </p:sp>
    </p:spTree>
    <p:extLst>
      <p:ext uri="{BB962C8B-B14F-4D97-AF65-F5344CB8AC3E}">
        <p14:creationId xmlns:p14="http://schemas.microsoft.com/office/powerpoint/2010/main" val="129067219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 und sechs Bi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smtClean="0"/>
              <a:t>Titelmasterformat durch Klicken bearbeiten</a:t>
            </a:r>
            <a:endParaRPr lang="en-GB" noProof="0" dirty="0"/>
          </a:p>
        </p:txBody>
      </p:sp>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
        <p:nvSpPr>
          <p:cNvPr id="9" name="Picture Placeholder 8"/>
          <p:cNvSpPr>
            <a:spLocks noGrp="1"/>
          </p:cNvSpPr>
          <p:nvPr>
            <p:ph type="pic" sz="quarter" idx="13"/>
          </p:nvPr>
        </p:nvSpPr>
        <p:spPr bwMode="ltGray">
          <a:xfrm>
            <a:off x="539750" y="1793875"/>
            <a:ext cx="3694113" cy="2102400"/>
          </a:xfrm>
          <a:solidFill>
            <a:schemeClr val="bg2">
              <a:lumMod val="85000"/>
            </a:schemeClr>
          </a:solidFill>
        </p:spPr>
        <p:txBody>
          <a:bodyPr/>
          <a:lstStyle/>
          <a:p>
            <a:r>
              <a:rPr lang="de-DE" noProof="0" smtClean="0"/>
              <a:t>Bild durch Klicken auf Symbol hinzufügen</a:t>
            </a:r>
            <a:endParaRPr lang="en-GB" noProof="0" dirty="0"/>
          </a:p>
        </p:txBody>
      </p:sp>
      <p:sp>
        <p:nvSpPr>
          <p:cNvPr id="11" name="Picture Placeholder 8"/>
          <p:cNvSpPr>
            <a:spLocks noGrp="1"/>
          </p:cNvSpPr>
          <p:nvPr>
            <p:ph type="pic" sz="quarter" idx="14"/>
          </p:nvPr>
        </p:nvSpPr>
        <p:spPr bwMode="ltGray">
          <a:xfrm>
            <a:off x="4338027" y="1793875"/>
            <a:ext cx="3694113" cy="2102400"/>
          </a:xfrm>
          <a:solidFill>
            <a:schemeClr val="bg2">
              <a:lumMod val="85000"/>
            </a:schemeClr>
          </a:solidFill>
        </p:spPr>
        <p:txBody>
          <a:bodyPr/>
          <a:lstStyle/>
          <a:p>
            <a:r>
              <a:rPr lang="de-DE" noProof="0" smtClean="0"/>
              <a:t>Bild durch Klicken auf Symbol hinzufügen</a:t>
            </a:r>
            <a:endParaRPr lang="en-GB" noProof="0" dirty="0"/>
          </a:p>
        </p:txBody>
      </p:sp>
      <p:sp>
        <p:nvSpPr>
          <p:cNvPr id="12" name="Picture Placeholder 8"/>
          <p:cNvSpPr>
            <a:spLocks noGrp="1"/>
          </p:cNvSpPr>
          <p:nvPr>
            <p:ph type="pic" sz="quarter" idx="15"/>
          </p:nvPr>
        </p:nvSpPr>
        <p:spPr bwMode="ltGray">
          <a:xfrm>
            <a:off x="8124581" y="1793875"/>
            <a:ext cx="3694113" cy="2102400"/>
          </a:xfrm>
          <a:solidFill>
            <a:schemeClr val="bg2">
              <a:lumMod val="85000"/>
            </a:schemeClr>
          </a:solidFill>
        </p:spPr>
        <p:txBody>
          <a:bodyPr/>
          <a:lstStyle/>
          <a:p>
            <a:r>
              <a:rPr lang="de-DE" noProof="0" smtClean="0"/>
              <a:t>Bild durch Klicken auf Symbol hinzufügen</a:t>
            </a:r>
            <a:endParaRPr lang="en-GB" noProof="0" dirty="0"/>
          </a:p>
        </p:txBody>
      </p:sp>
      <p:sp>
        <p:nvSpPr>
          <p:cNvPr id="15" name="Picture Placeholder 8"/>
          <p:cNvSpPr>
            <a:spLocks noGrp="1"/>
          </p:cNvSpPr>
          <p:nvPr>
            <p:ph type="pic" sz="quarter" idx="16"/>
          </p:nvPr>
        </p:nvSpPr>
        <p:spPr bwMode="ltGray">
          <a:xfrm>
            <a:off x="539750" y="3997813"/>
            <a:ext cx="3694113" cy="2102400"/>
          </a:xfrm>
          <a:solidFill>
            <a:schemeClr val="bg2">
              <a:lumMod val="85000"/>
            </a:schemeClr>
          </a:solidFill>
        </p:spPr>
        <p:txBody>
          <a:bodyPr/>
          <a:lstStyle/>
          <a:p>
            <a:r>
              <a:rPr lang="de-DE" noProof="0" smtClean="0"/>
              <a:t>Bild durch Klicken auf Symbol hinzufügen</a:t>
            </a:r>
            <a:endParaRPr lang="en-GB" noProof="0" dirty="0"/>
          </a:p>
        </p:txBody>
      </p:sp>
      <p:sp>
        <p:nvSpPr>
          <p:cNvPr id="16" name="Picture Placeholder 8"/>
          <p:cNvSpPr>
            <a:spLocks noGrp="1"/>
          </p:cNvSpPr>
          <p:nvPr>
            <p:ph type="pic" sz="quarter" idx="17"/>
          </p:nvPr>
        </p:nvSpPr>
        <p:spPr bwMode="ltGray">
          <a:xfrm>
            <a:off x="4338027" y="3997813"/>
            <a:ext cx="3694113" cy="2102400"/>
          </a:xfrm>
          <a:solidFill>
            <a:schemeClr val="bg2">
              <a:lumMod val="85000"/>
            </a:schemeClr>
          </a:solidFill>
        </p:spPr>
        <p:txBody>
          <a:bodyPr/>
          <a:lstStyle/>
          <a:p>
            <a:r>
              <a:rPr lang="de-DE" noProof="0" smtClean="0"/>
              <a:t>Bild durch Klicken auf Symbol hinzufügen</a:t>
            </a:r>
            <a:endParaRPr lang="en-GB" noProof="0" dirty="0"/>
          </a:p>
        </p:txBody>
      </p:sp>
      <p:sp>
        <p:nvSpPr>
          <p:cNvPr id="17" name="Picture Placeholder 8"/>
          <p:cNvSpPr>
            <a:spLocks noGrp="1"/>
          </p:cNvSpPr>
          <p:nvPr>
            <p:ph type="pic" sz="quarter" idx="18"/>
          </p:nvPr>
        </p:nvSpPr>
        <p:spPr bwMode="ltGray">
          <a:xfrm>
            <a:off x="8124581" y="3997813"/>
            <a:ext cx="3694113" cy="2102400"/>
          </a:xfrm>
          <a:solidFill>
            <a:schemeClr val="bg2">
              <a:lumMod val="85000"/>
            </a:schemeClr>
          </a:solidFill>
        </p:spPr>
        <p:txBody>
          <a:bodyPr/>
          <a:lstStyle/>
          <a:p>
            <a:r>
              <a:rPr lang="de-DE" noProof="0" smtClean="0"/>
              <a:t>Bild durch Klicken auf Symbol hinzufügen</a:t>
            </a:r>
            <a:endParaRPr lang="en-GB" noProof="0" dirty="0"/>
          </a:p>
        </p:txBody>
      </p:sp>
    </p:spTree>
    <p:extLst>
      <p:ext uri="{BB962C8B-B14F-4D97-AF65-F5344CB8AC3E}">
        <p14:creationId xmlns:p14="http://schemas.microsoft.com/office/powerpoint/2010/main" val="414068047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el und acht Bi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smtClean="0"/>
              <a:t>Titelmasterformat durch Klicken bearbeiten</a:t>
            </a:r>
            <a:endParaRPr lang="en-GB" noProof="0" dirty="0"/>
          </a:p>
        </p:txBody>
      </p:sp>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
        <p:nvSpPr>
          <p:cNvPr id="9" name="Picture Placeholder 8"/>
          <p:cNvSpPr>
            <a:spLocks noGrp="1"/>
          </p:cNvSpPr>
          <p:nvPr>
            <p:ph type="pic" sz="quarter" idx="13"/>
          </p:nvPr>
        </p:nvSpPr>
        <p:spPr bwMode="ltGray">
          <a:xfrm>
            <a:off x="539750" y="1793875"/>
            <a:ext cx="2739600" cy="2102400"/>
          </a:xfrm>
          <a:solidFill>
            <a:schemeClr val="bg2">
              <a:lumMod val="85000"/>
            </a:schemeClr>
          </a:solidFill>
        </p:spPr>
        <p:txBody>
          <a:bodyPr/>
          <a:lstStyle/>
          <a:p>
            <a:r>
              <a:rPr lang="de-DE" noProof="0" smtClean="0"/>
              <a:t>Bild durch Klicken auf Symbol hinzufügen</a:t>
            </a:r>
            <a:endParaRPr lang="en-GB" noProof="0" dirty="0"/>
          </a:p>
        </p:txBody>
      </p:sp>
      <p:sp>
        <p:nvSpPr>
          <p:cNvPr id="11" name="Picture Placeholder 8"/>
          <p:cNvSpPr>
            <a:spLocks noGrp="1"/>
          </p:cNvSpPr>
          <p:nvPr>
            <p:ph type="pic" sz="quarter" idx="14"/>
          </p:nvPr>
        </p:nvSpPr>
        <p:spPr bwMode="ltGray">
          <a:xfrm>
            <a:off x="3388458" y="1793875"/>
            <a:ext cx="2739600" cy="2102400"/>
          </a:xfrm>
          <a:solidFill>
            <a:schemeClr val="bg2">
              <a:lumMod val="85000"/>
            </a:schemeClr>
          </a:solidFill>
        </p:spPr>
        <p:txBody>
          <a:bodyPr/>
          <a:lstStyle/>
          <a:p>
            <a:r>
              <a:rPr lang="de-DE" noProof="0" smtClean="0"/>
              <a:t>Bild durch Klicken auf Symbol hinzufügen</a:t>
            </a:r>
            <a:endParaRPr lang="en-GB" noProof="0" dirty="0"/>
          </a:p>
        </p:txBody>
      </p:sp>
      <p:sp>
        <p:nvSpPr>
          <p:cNvPr id="14" name="Picture Placeholder 8"/>
          <p:cNvSpPr>
            <a:spLocks noGrp="1"/>
          </p:cNvSpPr>
          <p:nvPr>
            <p:ph type="pic" sz="quarter" idx="17"/>
          </p:nvPr>
        </p:nvSpPr>
        <p:spPr bwMode="ltGray">
          <a:xfrm>
            <a:off x="6237166" y="1793875"/>
            <a:ext cx="2739600" cy="2102400"/>
          </a:xfrm>
          <a:solidFill>
            <a:schemeClr val="bg2">
              <a:lumMod val="85000"/>
            </a:schemeClr>
          </a:solidFill>
        </p:spPr>
        <p:txBody>
          <a:bodyPr/>
          <a:lstStyle/>
          <a:p>
            <a:r>
              <a:rPr lang="de-DE" noProof="0" smtClean="0"/>
              <a:t>Bild durch Klicken auf Symbol hinzufügen</a:t>
            </a:r>
            <a:endParaRPr lang="en-GB" noProof="0" dirty="0"/>
          </a:p>
        </p:txBody>
      </p:sp>
      <p:sp>
        <p:nvSpPr>
          <p:cNvPr id="15" name="Picture Placeholder 8"/>
          <p:cNvSpPr>
            <a:spLocks noGrp="1"/>
          </p:cNvSpPr>
          <p:nvPr>
            <p:ph type="pic" sz="quarter" idx="18"/>
          </p:nvPr>
        </p:nvSpPr>
        <p:spPr bwMode="ltGray">
          <a:xfrm>
            <a:off x="9085874" y="1793875"/>
            <a:ext cx="2739600" cy="2102400"/>
          </a:xfrm>
          <a:solidFill>
            <a:schemeClr val="bg2">
              <a:lumMod val="85000"/>
            </a:schemeClr>
          </a:solidFill>
        </p:spPr>
        <p:txBody>
          <a:bodyPr/>
          <a:lstStyle/>
          <a:p>
            <a:r>
              <a:rPr lang="de-DE" noProof="0" smtClean="0"/>
              <a:t>Bild durch Klicken auf Symbol hinzufügen</a:t>
            </a:r>
            <a:endParaRPr lang="en-GB" noProof="0" dirty="0"/>
          </a:p>
        </p:txBody>
      </p:sp>
      <p:sp>
        <p:nvSpPr>
          <p:cNvPr id="18" name="Picture Placeholder 8"/>
          <p:cNvSpPr>
            <a:spLocks noGrp="1"/>
          </p:cNvSpPr>
          <p:nvPr>
            <p:ph type="pic" sz="quarter" idx="19"/>
          </p:nvPr>
        </p:nvSpPr>
        <p:spPr bwMode="ltGray">
          <a:xfrm>
            <a:off x="539750" y="3997813"/>
            <a:ext cx="2739600" cy="2102400"/>
          </a:xfrm>
          <a:solidFill>
            <a:schemeClr val="bg2">
              <a:lumMod val="85000"/>
            </a:schemeClr>
          </a:solidFill>
        </p:spPr>
        <p:txBody>
          <a:bodyPr/>
          <a:lstStyle/>
          <a:p>
            <a:r>
              <a:rPr lang="de-DE" noProof="0" smtClean="0"/>
              <a:t>Bild durch Klicken auf Symbol hinzufügen</a:t>
            </a:r>
            <a:endParaRPr lang="en-GB" noProof="0" dirty="0"/>
          </a:p>
        </p:txBody>
      </p:sp>
      <p:sp>
        <p:nvSpPr>
          <p:cNvPr id="19" name="Picture Placeholder 8"/>
          <p:cNvSpPr>
            <a:spLocks noGrp="1"/>
          </p:cNvSpPr>
          <p:nvPr>
            <p:ph type="pic" sz="quarter" idx="20"/>
          </p:nvPr>
        </p:nvSpPr>
        <p:spPr bwMode="ltGray">
          <a:xfrm>
            <a:off x="3388458" y="3997813"/>
            <a:ext cx="2739600" cy="2102400"/>
          </a:xfrm>
          <a:solidFill>
            <a:schemeClr val="bg2">
              <a:lumMod val="85000"/>
            </a:schemeClr>
          </a:solidFill>
        </p:spPr>
        <p:txBody>
          <a:bodyPr/>
          <a:lstStyle/>
          <a:p>
            <a:r>
              <a:rPr lang="de-DE" noProof="0" smtClean="0"/>
              <a:t>Bild durch Klicken auf Symbol hinzufügen</a:t>
            </a:r>
            <a:endParaRPr lang="en-GB" noProof="0" dirty="0"/>
          </a:p>
        </p:txBody>
      </p:sp>
      <p:sp>
        <p:nvSpPr>
          <p:cNvPr id="20" name="Picture Placeholder 8"/>
          <p:cNvSpPr>
            <a:spLocks noGrp="1"/>
          </p:cNvSpPr>
          <p:nvPr>
            <p:ph type="pic" sz="quarter" idx="21"/>
          </p:nvPr>
        </p:nvSpPr>
        <p:spPr bwMode="ltGray">
          <a:xfrm>
            <a:off x="6237166" y="3997813"/>
            <a:ext cx="2739600" cy="2102400"/>
          </a:xfrm>
          <a:solidFill>
            <a:schemeClr val="bg2">
              <a:lumMod val="85000"/>
            </a:schemeClr>
          </a:solidFill>
        </p:spPr>
        <p:txBody>
          <a:bodyPr/>
          <a:lstStyle/>
          <a:p>
            <a:r>
              <a:rPr lang="de-DE" noProof="0" smtClean="0"/>
              <a:t>Bild durch Klicken auf Symbol hinzufügen</a:t>
            </a:r>
            <a:endParaRPr lang="en-GB" noProof="0" dirty="0"/>
          </a:p>
        </p:txBody>
      </p:sp>
      <p:sp>
        <p:nvSpPr>
          <p:cNvPr id="21" name="Picture Placeholder 8"/>
          <p:cNvSpPr>
            <a:spLocks noGrp="1"/>
          </p:cNvSpPr>
          <p:nvPr>
            <p:ph type="pic" sz="quarter" idx="22"/>
          </p:nvPr>
        </p:nvSpPr>
        <p:spPr bwMode="ltGray">
          <a:xfrm>
            <a:off x="9085874" y="3997813"/>
            <a:ext cx="2739600" cy="2102400"/>
          </a:xfrm>
          <a:solidFill>
            <a:schemeClr val="bg2">
              <a:lumMod val="85000"/>
            </a:schemeClr>
          </a:solidFill>
        </p:spPr>
        <p:txBody>
          <a:bodyPr/>
          <a:lstStyle/>
          <a:p>
            <a:r>
              <a:rPr lang="de-DE" noProof="0" smtClean="0"/>
              <a:t>Bild durch Klicken auf Symbol hinzufügen</a:t>
            </a:r>
            <a:endParaRPr lang="en-GB" noProof="0" dirty="0"/>
          </a:p>
        </p:txBody>
      </p:sp>
    </p:spTree>
    <p:extLst>
      <p:ext uri="{BB962C8B-B14F-4D97-AF65-F5344CB8AC3E}">
        <p14:creationId xmlns:p14="http://schemas.microsoft.com/office/powerpoint/2010/main" val="17610139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Trenner Gelb 1">
    <p:spTree>
      <p:nvGrpSpPr>
        <p:cNvPr id="1" name=""/>
        <p:cNvGrpSpPr/>
        <p:nvPr/>
      </p:nvGrpSpPr>
      <p:grpSpPr>
        <a:xfrm>
          <a:off x="0" y="0"/>
          <a:ext cx="0" cy="0"/>
          <a:chOff x="0" y="0"/>
          <a:chExt cx="0" cy="0"/>
        </a:xfrm>
      </p:grpSpPr>
      <p:sp>
        <p:nvSpPr>
          <p:cNvPr id="7" name="Rectangle 6"/>
          <p:cNvSpPr/>
          <p:nvPr userDrawn="1"/>
        </p:nvSpPr>
        <p:spPr bwMode="hidden">
          <a:xfrm>
            <a:off x="0" y="0"/>
            <a:ext cx="12191181"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p:cNvPicPr>
            <a:picLocks noChangeAspect="1"/>
          </p:cNvPicPr>
          <p:nvPr userDrawn="1"/>
        </p:nvPicPr>
        <p:blipFill rotWithShape="1">
          <a:blip r:embed="rId2"/>
          <a:srcRect t="6697" r="606" b="7381"/>
          <a:stretch/>
        </p:blipFill>
        <p:spPr bwMode="hidden">
          <a:xfrm>
            <a:off x="4766445" y="1"/>
            <a:ext cx="7424736" cy="6096000"/>
          </a:xfrm>
          <a:prstGeom prst="rect">
            <a:avLst/>
          </a:prstGeom>
        </p:spPr>
      </p:pic>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bg2"/>
                </a:solidFill>
              </a:defRPr>
            </a:lvl1pPr>
          </a:lstStyle>
          <a:p>
            <a:r>
              <a:rPr lang="en-GB" noProof="0" dirty="0" smtClean="0"/>
              <a:t>00</a:t>
            </a:r>
            <a:endParaRPr lang="en-GB" noProof="0" dirty="0"/>
          </a:p>
        </p:txBody>
      </p:sp>
      <p:sp>
        <p:nvSpPr>
          <p:cNvPr id="3" name="Text Placeholder 2"/>
          <p:cNvSpPr>
            <a:spLocks noGrp="1"/>
          </p:cNvSpPr>
          <p:nvPr>
            <p:ph type="body" idx="1"/>
          </p:nvPr>
        </p:nvSpPr>
        <p:spPr>
          <a:xfrm>
            <a:off x="2438400" y="1748938"/>
            <a:ext cx="7486650"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smtClean="0"/>
              <a:t>Textmasterformat bearbeiten</a:t>
            </a:r>
          </a:p>
        </p:txBody>
      </p:sp>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Tree>
    <p:extLst>
      <p:ext uri="{BB962C8B-B14F-4D97-AF65-F5344CB8AC3E}">
        <p14:creationId xmlns:p14="http://schemas.microsoft.com/office/powerpoint/2010/main" val="271339077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renner Gelb 2">
    <p:spTree>
      <p:nvGrpSpPr>
        <p:cNvPr id="1" name=""/>
        <p:cNvGrpSpPr/>
        <p:nvPr/>
      </p:nvGrpSpPr>
      <p:grpSpPr>
        <a:xfrm>
          <a:off x="0" y="0"/>
          <a:ext cx="0" cy="0"/>
          <a:chOff x="0" y="0"/>
          <a:chExt cx="0" cy="0"/>
        </a:xfrm>
      </p:grpSpPr>
      <p:sp>
        <p:nvSpPr>
          <p:cNvPr id="7" name="Rectangle 6"/>
          <p:cNvSpPr/>
          <p:nvPr userDrawn="1"/>
        </p:nvSpPr>
        <p:spPr bwMode="hidden">
          <a:xfrm>
            <a:off x="0" y="0"/>
            <a:ext cx="12191181"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userDrawn="1"/>
        </p:nvPicPr>
        <p:blipFill>
          <a:blip r:embed="rId2"/>
          <a:stretch>
            <a:fillRect/>
          </a:stretch>
        </p:blipFill>
        <p:spPr bwMode="hidden">
          <a:xfrm>
            <a:off x="1497035" y="0"/>
            <a:ext cx="4958782" cy="6105600"/>
          </a:xfrm>
          <a:prstGeom prst="rect">
            <a:avLst/>
          </a:prstGeom>
        </p:spPr>
      </p:pic>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bg2"/>
                </a:solidFill>
              </a:defRPr>
            </a:lvl1pPr>
          </a:lstStyle>
          <a:p>
            <a:r>
              <a:rPr lang="en-GB" noProof="0" dirty="0" smtClean="0"/>
              <a:t>00</a:t>
            </a:r>
            <a:endParaRPr lang="en-GB" noProof="0" dirty="0"/>
          </a:p>
        </p:txBody>
      </p:sp>
      <p:sp>
        <p:nvSpPr>
          <p:cNvPr id="3" name="Text Placeholder 2"/>
          <p:cNvSpPr>
            <a:spLocks noGrp="1"/>
          </p:cNvSpPr>
          <p:nvPr>
            <p:ph type="body" idx="1"/>
          </p:nvPr>
        </p:nvSpPr>
        <p:spPr>
          <a:xfrm>
            <a:off x="2438400" y="1748938"/>
            <a:ext cx="7486650"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smtClean="0"/>
              <a:t>Textmasterformat bearbeiten</a:t>
            </a:r>
          </a:p>
        </p:txBody>
      </p:sp>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Tree>
    <p:extLst>
      <p:ext uri="{BB962C8B-B14F-4D97-AF65-F5344CB8AC3E}">
        <p14:creationId xmlns:p14="http://schemas.microsoft.com/office/powerpoint/2010/main" val="182797477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Trenner Gelb 3">
    <p:spTree>
      <p:nvGrpSpPr>
        <p:cNvPr id="1" name=""/>
        <p:cNvGrpSpPr/>
        <p:nvPr/>
      </p:nvGrpSpPr>
      <p:grpSpPr>
        <a:xfrm>
          <a:off x="0" y="0"/>
          <a:ext cx="0" cy="0"/>
          <a:chOff x="0" y="0"/>
          <a:chExt cx="0" cy="0"/>
        </a:xfrm>
      </p:grpSpPr>
      <p:sp>
        <p:nvSpPr>
          <p:cNvPr id="7" name="Rectangle 6"/>
          <p:cNvSpPr/>
          <p:nvPr userDrawn="1"/>
        </p:nvSpPr>
        <p:spPr bwMode="hidden">
          <a:xfrm>
            <a:off x="0" y="0"/>
            <a:ext cx="12191181"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bwMode="hidden">
          <a:xfrm>
            <a:off x="0" y="1172308"/>
            <a:ext cx="12191181" cy="378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bg2"/>
                </a:solidFill>
              </a:defRPr>
            </a:lvl1pPr>
          </a:lstStyle>
          <a:p>
            <a:r>
              <a:rPr lang="en-GB" noProof="0" dirty="0" smtClean="0"/>
              <a:t>00</a:t>
            </a:r>
            <a:endParaRPr lang="en-GB" noProof="0" dirty="0"/>
          </a:p>
        </p:txBody>
      </p:sp>
      <p:sp>
        <p:nvSpPr>
          <p:cNvPr id="3" name="Text Placeholder 2"/>
          <p:cNvSpPr>
            <a:spLocks noGrp="1"/>
          </p:cNvSpPr>
          <p:nvPr>
            <p:ph type="body" idx="1"/>
          </p:nvPr>
        </p:nvSpPr>
        <p:spPr>
          <a:xfrm>
            <a:off x="2438400" y="1748938"/>
            <a:ext cx="7486650"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Tree>
    <p:extLst>
      <p:ext uri="{BB962C8B-B14F-4D97-AF65-F5344CB8AC3E}">
        <p14:creationId xmlns:p14="http://schemas.microsoft.com/office/powerpoint/2010/main" val="200545612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Trenner Gelb 4">
    <p:spTree>
      <p:nvGrpSpPr>
        <p:cNvPr id="1" name=""/>
        <p:cNvGrpSpPr/>
        <p:nvPr/>
      </p:nvGrpSpPr>
      <p:grpSpPr>
        <a:xfrm>
          <a:off x="0" y="0"/>
          <a:ext cx="0" cy="0"/>
          <a:chOff x="0" y="0"/>
          <a:chExt cx="0" cy="0"/>
        </a:xfrm>
      </p:grpSpPr>
      <p:sp>
        <p:nvSpPr>
          <p:cNvPr id="7" name="Rectangle 6"/>
          <p:cNvSpPr/>
          <p:nvPr userDrawn="1"/>
        </p:nvSpPr>
        <p:spPr bwMode="hidden">
          <a:xfrm>
            <a:off x="0" y="0"/>
            <a:ext cx="12191181"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userDrawn="1"/>
        </p:nvPicPr>
        <p:blipFill rotWithShape="1">
          <a:blip r:embed="rId2"/>
          <a:srcRect t="11843" b="12033"/>
          <a:stretch/>
        </p:blipFill>
        <p:spPr bwMode="hidden">
          <a:xfrm>
            <a:off x="2438400" y="-15241"/>
            <a:ext cx="4191000" cy="6111241"/>
          </a:xfrm>
          <a:prstGeom prst="rect">
            <a:avLst/>
          </a:prstGeom>
        </p:spPr>
      </p:pic>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bg2"/>
                </a:solidFill>
              </a:defRPr>
            </a:lvl1pPr>
          </a:lstStyle>
          <a:p>
            <a:r>
              <a:rPr lang="en-GB" noProof="0" dirty="0" smtClean="0"/>
              <a:t>00</a:t>
            </a:r>
            <a:endParaRPr lang="en-GB" noProof="0" dirty="0"/>
          </a:p>
        </p:txBody>
      </p:sp>
      <p:sp>
        <p:nvSpPr>
          <p:cNvPr id="3" name="Text Placeholder 2"/>
          <p:cNvSpPr>
            <a:spLocks noGrp="1"/>
          </p:cNvSpPr>
          <p:nvPr>
            <p:ph type="body" idx="1"/>
          </p:nvPr>
        </p:nvSpPr>
        <p:spPr>
          <a:xfrm>
            <a:off x="2438400" y="1748938"/>
            <a:ext cx="7486650"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Tree>
    <p:extLst>
      <p:ext uri="{BB962C8B-B14F-4D97-AF65-F5344CB8AC3E}">
        <p14:creationId xmlns:p14="http://schemas.microsoft.com/office/powerpoint/2010/main" val="89701878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Trenner Gelb 5">
    <p:spTree>
      <p:nvGrpSpPr>
        <p:cNvPr id="1" name=""/>
        <p:cNvGrpSpPr/>
        <p:nvPr/>
      </p:nvGrpSpPr>
      <p:grpSpPr>
        <a:xfrm>
          <a:off x="0" y="0"/>
          <a:ext cx="0" cy="0"/>
          <a:chOff x="0" y="0"/>
          <a:chExt cx="0" cy="0"/>
        </a:xfrm>
      </p:grpSpPr>
      <p:sp>
        <p:nvSpPr>
          <p:cNvPr id="7" name="Rectangle 6"/>
          <p:cNvSpPr/>
          <p:nvPr userDrawn="1"/>
        </p:nvSpPr>
        <p:spPr bwMode="hidden">
          <a:xfrm>
            <a:off x="0" y="0"/>
            <a:ext cx="12191181"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p:cNvPicPr>
            <a:picLocks noChangeAspect="1"/>
          </p:cNvPicPr>
          <p:nvPr userDrawn="1"/>
        </p:nvPicPr>
        <p:blipFill rotWithShape="1">
          <a:blip r:embed="rId2"/>
          <a:srcRect l="6683" t="13151" r="6607"/>
          <a:stretch/>
        </p:blipFill>
        <p:spPr bwMode="hidden">
          <a:xfrm>
            <a:off x="0" y="0"/>
            <a:ext cx="12192000" cy="5616213"/>
          </a:xfrm>
          <a:prstGeom prst="rect">
            <a:avLst/>
          </a:prstGeom>
        </p:spPr>
      </p:pic>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bg2"/>
                </a:solidFill>
              </a:defRPr>
            </a:lvl1pPr>
          </a:lstStyle>
          <a:p>
            <a:r>
              <a:rPr lang="en-GB" noProof="0" dirty="0" smtClean="0"/>
              <a:t>00</a:t>
            </a:r>
            <a:endParaRPr lang="en-GB" noProof="0" dirty="0"/>
          </a:p>
        </p:txBody>
      </p:sp>
      <p:sp>
        <p:nvSpPr>
          <p:cNvPr id="3" name="Text Placeholder 2"/>
          <p:cNvSpPr>
            <a:spLocks noGrp="1"/>
          </p:cNvSpPr>
          <p:nvPr>
            <p:ph type="body" idx="1"/>
          </p:nvPr>
        </p:nvSpPr>
        <p:spPr>
          <a:xfrm>
            <a:off x="2438400" y="1748938"/>
            <a:ext cx="7486650"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Tree>
    <p:extLst>
      <p:ext uri="{BB962C8B-B14F-4D97-AF65-F5344CB8AC3E}">
        <p14:creationId xmlns:p14="http://schemas.microsoft.com/office/powerpoint/2010/main" val="42464954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ussage 1, Weiß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solidFill>
              <a:srgbClr val="008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userDrawn="1"/>
        </p:nvPicPr>
        <p:blipFill rotWithShape="1">
          <a:blip r:embed="rId2"/>
          <a:srcRect t="6697" r="606" b="7381"/>
          <a:stretch/>
        </p:blipFill>
        <p:spPr bwMode="hidden">
          <a:xfrm>
            <a:off x="4766445" y="1"/>
            <a:ext cx="7424736" cy="6096000"/>
          </a:xfrm>
          <a:prstGeom prst="rect">
            <a:avLst/>
          </a:prstGeom>
        </p:spPr>
      </p:pic>
      <p:sp>
        <p:nvSpPr>
          <p:cNvPr id="2" name="Title 1"/>
          <p:cNvSpPr>
            <a:spLocks noGrp="1"/>
          </p:cNvSpPr>
          <p:nvPr>
            <p:ph type="title"/>
          </p:nvPr>
        </p:nvSpPr>
        <p:spPr>
          <a:xfrm>
            <a:off x="540000" y="1747894"/>
            <a:ext cx="9385050" cy="3727939"/>
          </a:xfrm>
        </p:spPr>
        <p:txBody>
          <a:bodyPr/>
          <a:lstStyle>
            <a:lvl1pPr marL="282575" indent="-282575">
              <a:defRPr sz="3600" baseline="0">
                <a:solidFill>
                  <a:schemeClr val="bg1"/>
                </a:solidFill>
              </a:defRPr>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Tree>
    <p:extLst>
      <p:ext uri="{BB962C8B-B14F-4D97-AF65-F5344CB8AC3E}">
        <p14:creationId xmlns:p14="http://schemas.microsoft.com/office/powerpoint/2010/main" val="247600995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renner Bild 1">
    <p:spTree>
      <p:nvGrpSpPr>
        <p:cNvPr id="1" name=""/>
        <p:cNvGrpSpPr/>
        <p:nvPr/>
      </p:nvGrpSpPr>
      <p:grpSpPr>
        <a:xfrm>
          <a:off x="0" y="0"/>
          <a:ext cx="0" cy="0"/>
          <a:chOff x="0" y="0"/>
          <a:chExt cx="0" cy="0"/>
        </a:xfrm>
      </p:grpSpPr>
      <p:sp>
        <p:nvSpPr>
          <p:cNvPr id="7" name="Rectangle 6"/>
          <p:cNvSpPr/>
          <p:nvPr userDrawn="1"/>
        </p:nvSpPr>
        <p:spPr bwMode="hidden">
          <a:xfrm>
            <a:off x="0" y="0"/>
            <a:ext cx="7074000" cy="609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p:cNvPicPr>
            <a:picLocks noChangeAspect="1"/>
          </p:cNvPicPr>
          <p:nvPr userDrawn="1"/>
        </p:nvPicPr>
        <p:blipFill rotWithShape="1">
          <a:blip r:embed="rId2"/>
          <a:srcRect l="6290" t="12234" r="1276" b="3842"/>
          <a:stretch/>
        </p:blipFill>
        <p:spPr bwMode="hidden">
          <a:xfrm>
            <a:off x="0" y="-1"/>
            <a:ext cx="7069138" cy="6096001"/>
          </a:xfrm>
          <a:prstGeom prst="rect">
            <a:avLst/>
          </a:prstGeom>
        </p:spPr>
      </p:pic>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bg2"/>
                </a:solidFill>
              </a:defRPr>
            </a:lvl1pPr>
          </a:lstStyle>
          <a:p>
            <a:r>
              <a:rPr lang="en-GB" noProof="0" dirty="0" smtClean="0"/>
              <a:t>00</a:t>
            </a:r>
            <a:endParaRPr lang="en-GB" noProof="0" dirty="0"/>
          </a:p>
        </p:txBody>
      </p:sp>
      <p:sp>
        <p:nvSpPr>
          <p:cNvPr id="3" name="Text Placeholder 2"/>
          <p:cNvSpPr>
            <a:spLocks noGrp="1"/>
          </p:cNvSpPr>
          <p:nvPr>
            <p:ph type="body" idx="1" hasCustomPrompt="1"/>
          </p:nvPr>
        </p:nvSpPr>
        <p:spPr>
          <a:xfrm>
            <a:off x="2438400" y="1748938"/>
            <a:ext cx="4335887"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smtClean="0"/>
              <a:t>Trenn</a:t>
            </a:r>
            <a:r>
              <a:rPr lang="en-US" dirty="0" smtClean="0"/>
              <a:t>text </a:t>
            </a:r>
            <a:r>
              <a:rPr lang="en-US" dirty="0" err="1" smtClean="0"/>
              <a:t>bearbeiten</a:t>
            </a:r>
            <a:endParaRPr lang="en-US" dirty="0"/>
          </a:p>
        </p:txBody>
      </p:sp>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
        <p:nvSpPr>
          <p:cNvPr id="12" name="Picture Placeholder 12"/>
          <p:cNvSpPr>
            <a:spLocks noGrp="1"/>
          </p:cNvSpPr>
          <p:nvPr>
            <p:ph type="pic" sz="quarter" idx="13"/>
          </p:nvPr>
        </p:nvSpPr>
        <p:spPr bwMode="ltGray">
          <a:xfrm>
            <a:off x="7069138" y="0"/>
            <a:ext cx="5122862" cy="6096000"/>
          </a:xfrm>
        </p:spPr>
        <p:txBody>
          <a:bodyPr/>
          <a:lstStyle/>
          <a:p>
            <a:r>
              <a:rPr lang="de-DE" smtClean="0"/>
              <a:t>Bild durch Klicken auf Symbol hinzufügen</a:t>
            </a:r>
            <a:endParaRPr lang="en-GB" dirty="0"/>
          </a:p>
        </p:txBody>
      </p:sp>
    </p:spTree>
    <p:extLst>
      <p:ext uri="{BB962C8B-B14F-4D97-AF65-F5344CB8AC3E}">
        <p14:creationId xmlns:p14="http://schemas.microsoft.com/office/powerpoint/2010/main" val="381406227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renner Bild 2">
    <p:spTree>
      <p:nvGrpSpPr>
        <p:cNvPr id="1" name=""/>
        <p:cNvGrpSpPr/>
        <p:nvPr/>
      </p:nvGrpSpPr>
      <p:grpSpPr>
        <a:xfrm>
          <a:off x="0" y="0"/>
          <a:ext cx="0" cy="0"/>
          <a:chOff x="0" y="0"/>
          <a:chExt cx="0" cy="0"/>
        </a:xfrm>
      </p:grpSpPr>
      <p:sp>
        <p:nvSpPr>
          <p:cNvPr id="7" name="Rectangle 6"/>
          <p:cNvSpPr/>
          <p:nvPr userDrawn="1"/>
        </p:nvSpPr>
        <p:spPr bwMode="hidden">
          <a:xfrm>
            <a:off x="0" y="0"/>
            <a:ext cx="7074000" cy="609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p:cNvPicPr>
            <a:picLocks noChangeAspect="1"/>
          </p:cNvPicPr>
          <p:nvPr userDrawn="1"/>
        </p:nvPicPr>
        <p:blipFill rotWithShape="1">
          <a:blip r:embed="rId2"/>
          <a:srcRect l="6244" t="12239" r="1273" b="3848"/>
          <a:stretch/>
        </p:blipFill>
        <p:spPr bwMode="hidden">
          <a:xfrm>
            <a:off x="-4763" y="0"/>
            <a:ext cx="7073901" cy="6096000"/>
          </a:xfrm>
          <a:prstGeom prst="rect">
            <a:avLst/>
          </a:prstGeom>
        </p:spPr>
      </p:pic>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tx2"/>
                </a:solidFill>
              </a:defRPr>
            </a:lvl1pPr>
          </a:lstStyle>
          <a:p>
            <a:r>
              <a:rPr lang="en-GB" noProof="0" dirty="0" smtClean="0"/>
              <a:t>00</a:t>
            </a:r>
            <a:endParaRPr lang="en-GB" noProof="0" dirty="0"/>
          </a:p>
        </p:txBody>
      </p:sp>
      <p:sp>
        <p:nvSpPr>
          <p:cNvPr id="3" name="Text Placeholder 2"/>
          <p:cNvSpPr>
            <a:spLocks noGrp="1"/>
          </p:cNvSpPr>
          <p:nvPr>
            <p:ph type="body" idx="1" hasCustomPrompt="1"/>
          </p:nvPr>
        </p:nvSpPr>
        <p:spPr>
          <a:xfrm>
            <a:off x="2438400" y="1748938"/>
            <a:ext cx="4335887" cy="1680063"/>
          </a:xfrm>
        </p:spPr>
        <p:txBody>
          <a:bodyPr/>
          <a:lstStyle>
            <a:lvl1pPr marL="0" indent="0">
              <a:buNone/>
              <a:defRPr sz="3600" b="1" cap="all"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smtClean="0"/>
              <a:t>Trenn</a:t>
            </a:r>
            <a:r>
              <a:rPr lang="en-US" dirty="0" smtClean="0"/>
              <a:t>text </a:t>
            </a:r>
            <a:r>
              <a:rPr lang="en-US" dirty="0" err="1" smtClean="0"/>
              <a:t>bearbeiten</a:t>
            </a:r>
            <a:endParaRPr lang="en-US" dirty="0"/>
          </a:p>
        </p:txBody>
      </p:sp>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
        <p:nvSpPr>
          <p:cNvPr id="13" name="Picture Placeholder 12"/>
          <p:cNvSpPr>
            <a:spLocks noGrp="1"/>
          </p:cNvSpPr>
          <p:nvPr>
            <p:ph type="pic" sz="quarter" idx="13"/>
          </p:nvPr>
        </p:nvSpPr>
        <p:spPr bwMode="ltGray">
          <a:xfrm>
            <a:off x="7069138" y="0"/>
            <a:ext cx="5122862" cy="6096000"/>
          </a:xfrm>
        </p:spPr>
        <p:txBody>
          <a:bodyPr/>
          <a:lstStyle/>
          <a:p>
            <a:r>
              <a:rPr lang="de-DE" smtClean="0"/>
              <a:t>Bild durch Klicken auf Symbol hinzufügen</a:t>
            </a:r>
            <a:endParaRPr lang="en-GB" dirty="0"/>
          </a:p>
        </p:txBody>
      </p:sp>
    </p:spTree>
    <p:extLst>
      <p:ext uri="{BB962C8B-B14F-4D97-AF65-F5344CB8AC3E}">
        <p14:creationId xmlns:p14="http://schemas.microsoft.com/office/powerpoint/2010/main" val="23971793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renner Bild 3">
    <p:spTree>
      <p:nvGrpSpPr>
        <p:cNvPr id="1" name=""/>
        <p:cNvGrpSpPr/>
        <p:nvPr/>
      </p:nvGrpSpPr>
      <p:grpSpPr>
        <a:xfrm>
          <a:off x="0" y="0"/>
          <a:ext cx="0" cy="0"/>
          <a:chOff x="0" y="0"/>
          <a:chExt cx="0" cy="0"/>
        </a:xfrm>
      </p:grpSpPr>
      <p:sp>
        <p:nvSpPr>
          <p:cNvPr id="7" name="Rectangle 6"/>
          <p:cNvSpPr/>
          <p:nvPr userDrawn="1"/>
        </p:nvSpPr>
        <p:spPr bwMode="hidden">
          <a:xfrm>
            <a:off x="1" y="0"/>
            <a:ext cx="7069138"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userDrawn="1"/>
        </p:nvPicPr>
        <p:blipFill rotWithShape="1">
          <a:blip r:embed="rId2"/>
          <a:srcRect t="4467" b="14201"/>
          <a:stretch/>
        </p:blipFill>
        <p:spPr>
          <a:xfrm>
            <a:off x="0" y="0"/>
            <a:ext cx="3912838" cy="6096000"/>
          </a:xfrm>
          <a:prstGeom prst="rect">
            <a:avLst/>
          </a:prstGeom>
        </p:spPr>
      </p:pic>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tx2"/>
                </a:solidFill>
              </a:defRPr>
            </a:lvl1pPr>
          </a:lstStyle>
          <a:p>
            <a:r>
              <a:rPr lang="en-GB" noProof="0" dirty="0" smtClean="0"/>
              <a:t>00</a:t>
            </a:r>
            <a:endParaRPr lang="en-GB" noProof="0" dirty="0"/>
          </a:p>
        </p:txBody>
      </p:sp>
      <p:sp>
        <p:nvSpPr>
          <p:cNvPr id="10" name="Picture Placeholder 12"/>
          <p:cNvSpPr>
            <a:spLocks noGrp="1"/>
          </p:cNvSpPr>
          <p:nvPr>
            <p:ph type="pic" sz="quarter" idx="13"/>
          </p:nvPr>
        </p:nvSpPr>
        <p:spPr bwMode="ltGray">
          <a:xfrm>
            <a:off x="7069138" y="0"/>
            <a:ext cx="5122862" cy="6096000"/>
          </a:xfrm>
        </p:spPr>
        <p:txBody>
          <a:bodyPr/>
          <a:lstStyle/>
          <a:p>
            <a:r>
              <a:rPr lang="de-DE" smtClean="0"/>
              <a:t>Bild durch Klicken auf Symbol hinzufügen</a:t>
            </a:r>
            <a:endParaRPr lang="en-GB" dirty="0"/>
          </a:p>
        </p:txBody>
      </p:sp>
      <p:sp>
        <p:nvSpPr>
          <p:cNvPr id="13" name="Text Placeholder 2"/>
          <p:cNvSpPr>
            <a:spLocks noGrp="1"/>
          </p:cNvSpPr>
          <p:nvPr>
            <p:ph type="body" idx="1" hasCustomPrompt="1"/>
          </p:nvPr>
        </p:nvSpPr>
        <p:spPr>
          <a:xfrm>
            <a:off x="2438400" y="1748938"/>
            <a:ext cx="4335887" cy="1680063"/>
          </a:xfrm>
        </p:spPr>
        <p:txBody>
          <a:bodyPr/>
          <a:lstStyle>
            <a:lvl1pPr marL="0" indent="0">
              <a:buNone/>
              <a:defRPr sz="3600" b="1" cap="all"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smtClean="0"/>
              <a:t>Trenn</a:t>
            </a:r>
            <a:r>
              <a:rPr lang="en-US" dirty="0" smtClean="0"/>
              <a:t>text </a:t>
            </a:r>
            <a:r>
              <a:rPr lang="en-US" dirty="0" err="1" smtClean="0"/>
              <a:t>bearbeiten</a:t>
            </a:r>
            <a:endParaRPr lang="en-US" dirty="0"/>
          </a:p>
        </p:txBody>
      </p:sp>
    </p:spTree>
    <p:extLst>
      <p:ext uri="{BB962C8B-B14F-4D97-AF65-F5344CB8AC3E}">
        <p14:creationId xmlns:p14="http://schemas.microsoft.com/office/powerpoint/2010/main" val="275719289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renner Bild 4">
    <p:spTree>
      <p:nvGrpSpPr>
        <p:cNvPr id="1" name=""/>
        <p:cNvGrpSpPr/>
        <p:nvPr/>
      </p:nvGrpSpPr>
      <p:grpSpPr>
        <a:xfrm>
          <a:off x="0" y="0"/>
          <a:ext cx="0" cy="0"/>
          <a:chOff x="0" y="0"/>
          <a:chExt cx="0" cy="0"/>
        </a:xfrm>
      </p:grpSpPr>
      <p:sp>
        <p:nvSpPr>
          <p:cNvPr id="7" name="Rectangle 6"/>
          <p:cNvSpPr/>
          <p:nvPr userDrawn="1"/>
        </p:nvSpPr>
        <p:spPr bwMode="hidden">
          <a:xfrm>
            <a:off x="1" y="0"/>
            <a:ext cx="7069137"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userDrawn="1"/>
        </p:nvPicPr>
        <p:blipFill rotWithShape="1">
          <a:blip r:embed="rId2"/>
          <a:srcRect t="4467" b="14201"/>
          <a:stretch/>
        </p:blipFill>
        <p:spPr>
          <a:xfrm>
            <a:off x="0" y="0"/>
            <a:ext cx="3912838" cy="6096000"/>
          </a:xfrm>
          <a:prstGeom prst="rect">
            <a:avLst/>
          </a:prstGeom>
        </p:spPr>
      </p:pic>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
        <p:nvSpPr>
          <p:cNvPr id="3" name="Text Placeholder 2"/>
          <p:cNvSpPr>
            <a:spLocks noGrp="1"/>
          </p:cNvSpPr>
          <p:nvPr>
            <p:ph type="body" idx="1" hasCustomPrompt="1"/>
          </p:nvPr>
        </p:nvSpPr>
        <p:spPr>
          <a:xfrm>
            <a:off x="2438400" y="1748938"/>
            <a:ext cx="4334400" cy="1680063"/>
          </a:xfrm>
        </p:spPr>
        <p:txBody>
          <a:bodyPr/>
          <a:lstStyle>
            <a:lvl1pPr marL="0" indent="0">
              <a:buNone/>
              <a:defRPr sz="3600" b="1" cap="all" baseline="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smtClean="0"/>
              <a:t>Trenn</a:t>
            </a:r>
            <a:r>
              <a:rPr lang="en-US" dirty="0" smtClean="0"/>
              <a:t>text </a:t>
            </a:r>
            <a:r>
              <a:rPr lang="en-US" dirty="0" err="1" smtClean="0"/>
              <a:t>bearbeiten</a:t>
            </a:r>
            <a:endParaRPr lang="en-US" dirty="0"/>
          </a:p>
        </p:txBody>
      </p:sp>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accent2"/>
                </a:solidFill>
              </a:defRPr>
            </a:lvl1pPr>
          </a:lstStyle>
          <a:p>
            <a:r>
              <a:rPr lang="en-US" dirty="0"/>
              <a:t>00</a:t>
            </a:r>
            <a:endParaRPr lang="en-GB" dirty="0"/>
          </a:p>
        </p:txBody>
      </p:sp>
      <p:sp>
        <p:nvSpPr>
          <p:cNvPr id="10" name="Picture Placeholder 12"/>
          <p:cNvSpPr>
            <a:spLocks noGrp="1"/>
          </p:cNvSpPr>
          <p:nvPr>
            <p:ph type="pic" sz="quarter" idx="13"/>
          </p:nvPr>
        </p:nvSpPr>
        <p:spPr bwMode="ltGray">
          <a:xfrm>
            <a:off x="7069138" y="0"/>
            <a:ext cx="5122862" cy="6096000"/>
          </a:xfrm>
        </p:spPr>
        <p:txBody>
          <a:bodyPr/>
          <a:lstStyle/>
          <a:p>
            <a:r>
              <a:rPr lang="de-DE" smtClean="0"/>
              <a:t>Bild durch Klicken auf Symbol hinzufügen</a:t>
            </a:r>
            <a:endParaRPr lang="en-GB" dirty="0"/>
          </a:p>
        </p:txBody>
      </p:sp>
    </p:spTree>
    <p:extLst>
      <p:ext uri="{BB962C8B-B14F-4D97-AF65-F5344CB8AC3E}">
        <p14:creationId xmlns:p14="http://schemas.microsoft.com/office/powerpoint/2010/main" val="280737519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renner Bild 5">
    <p:spTree>
      <p:nvGrpSpPr>
        <p:cNvPr id="1" name=""/>
        <p:cNvGrpSpPr/>
        <p:nvPr/>
      </p:nvGrpSpPr>
      <p:grpSpPr>
        <a:xfrm>
          <a:off x="0" y="0"/>
          <a:ext cx="0" cy="0"/>
          <a:chOff x="0" y="0"/>
          <a:chExt cx="0" cy="0"/>
        </a:xfrm>
      </p:grpSpPr>
      <p:sp>
        <p:nvSpPr>
          <p:cNvPr id="7" name="Rectangle 6"/>
          <p:cNvSpPr/>
          <p:nvPr userDrawn="1"/>
        </p:nvSpPr>
        <p:spPr bwMode="hidden">
          <a:xfrm>
            <a:off x="1" y="0"/>
            <a:ext cx="7069138"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9"/>
          <p:cNvPicPr>
            <a:picLocks noChangeAspect="1"/>
          </p:cNvPicPr>
          <p:nvPr userDrawn="1"/>
        </p:nvPicPr>
        <p:blipFill rotWithShape="1">
          <a:blip r:embed="rId2"/>
          <a:srcRect t="4483" b="14196"/>
          <a:stretch/>
        </p:blipFill>
        <p:spPr>
          <a:xfrm>
            <a:off x="0" y="1"/>
            <a:ext cx="3913391" cy="6096000"/>
          </a:xfrm>
          <a:prstGeom prst="rect">
            <a:avLst/>
          </a:prstGeom>
          <a:noFill/>
        </p:spPr>
      </p:pic>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
        <p:nvSpPr>
          <p:cNvPr id="3" name="Text Placeholder 2"/>
          <p:cNvSpPr>
            <a:spLocks noGrp="1"/>
          </p:cNvSpPr>
          <p:nvPr>
            <p:ph type="body" idx="1" hasCustomPrompt="1"/>
          </p:nvPr>
        </p:nvSpPr>
        <p:spPr>
          <a:xfrm>
            <a:off x="2438400" y="1748938"/>
            <a:ext cx="4334400" cy="1680063"/>
          </a:xfrm>
        </p:spPr>
        <p:txBody>
          <a:bodyPr/>
          <a:lstStyle>
            <a:lvl1pPr marL="0" indent="0">
              <a:buNone/>
              <a:defRPr sz="3600" b="1" cap="all" baseline="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smtClean="0"/>
              <a:t>Trenn</a:t>
            </a:r>
            <a:r>
              <a:rPr lang="en-US" dirty="0" smtClean="0"/>
              <a:t>text </a:t>
            </a:r>
            <a:r>
              <a:rPr lang="en-US" dirty="0" err="1" smtClean="0"/>
              <a:t>bearbeiten</a:t>
            </a:r>
            <a:endParaRPr lang="en-US" dirty="0"/>
          </a:p>
        </p:txBody>
      </p:sp>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accent2"/>
                </a:solidFill>
              </a:defRPr>
            </a:lvl1pPr>
          </a:lstStyle>
          <a:p>
            <a:r>
              <a:rPr lang="en-GB" noProof="0" dirty="0" smtClean="0"/>
              <a:t>00</a:t>
            </a:r>
            <a:endParaRPr lang="en-GB" noProof="0" dirty="0"/>
          </a:p>
        </p:txBody>
      </p:sp>
      <p:sp>
        <p:nvSpPr>
          <p:cNvPr id="10" name="Picture Placeholder 12"/>
          <p:cNvSpPr>
            <a:spLocks noGrp="1"/>
          </p:cNvSpPr>
          <p:nvPr>
            <p:ph type="pic" sz="quarter" idx="13"/>
          </p:nvPr>
        </p:nvSpPr>
        <p:spPr bwMode="ltGray">
          <a:xfrm>
            <a:off x="7069138" y="0"/>
            <a:ext cx="5122862" cy="6096000"/>
          </a:xfrm>
        </p:spPr>
        <p:txBody>
          <a:bodyPr/>
          <a:lstStyle/>
          <a:p>
            <a:r>
              <a:rPr lang="de-DE" smtClean="0"/>
              <a:t>Bild durch Klicken auf Symbol hinzufügen</a:t>
            </a:r>
            <a:endParaRPr lang="en-GB" dirty="0"/>
          </a:p>
        </p:txBody>
      </p:sp>
    </p:spTree>
    <p:extLst>
      <p:ext uri="{BB962C8B-B14F-4D97-AF65-F5344CB8AC3E}">
        <p14:creationId xmlns:p14="http://schemas.microsoft.com/office/powerpoint/2010/main" val="402896344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renner Bild 6">
    <p:spTree>
      <p:nvGrpSpPr>
        <p:cNvPr id="1" name=""/>
        <p:cNvGrpSpPr/>
        <p:nvPr/>
      </p:nvGrpSpPr>
      <p:grpSpPr>
        <a:xfrm>
          <a:off x="0" y="0"/>
          <a:ext cx="0" cy="0"/>
          <a:chOff x="0" y="0"/>
          <a:chExt cx="0" cy="0"/>
        </a:xfrm>
      </p:grpSpPr>
      <p:sp>
        <p:nvSpPr>
          <p:cNvPr id="7" name="Rectangle 6"/>
          <p:cNvSpPr/>
          <p:nvPr userDrawn="1"/>
        </p:nvSpPr>
        <p:spPr bwMode="hidden">
          <a:xfrm>
            <a:off x="1" y="0"/>
            <a:ext cx="7069138"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9"/>
          <p:cNvPicPr>
            <a:picLocks noChangeAspect="1"/>
          </p:cNvPicPr>
          <p:nvPr userDrawn="1"/>
        </p:nvPicPr>
        <p:blipFill rotWithShape="1">
          <a:blip r:embed="rId2"/>
          <a:srcRect t="4483" b="14196"/>
          <a:stretch/>
        </p:blipFill>
        <p:spPr>
          <a:xfrm>
            <a:off x="0" y="0"/>
            <a:ext cx="3913391" cy="6096000"/>
          </a:xfrm>
          <a:prstGeom prst="rect">
            <a:avLst/>
          </a:prstGeom>
          <a:noFill/>
        </p:spPr>
      </p:pic>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
        <p:nvSpPr>
          <p:cNvPr id="3" name="Text Placeholder 2"/>
          <p:cNvSpPr>
            <a:spLocks noGrp="1"/>
          </p:cNvSpPr>
          <p:nvPr>
            <p:ph type="body" idx="1" hasCustomPrompt="1"/>
          </p:nvPr>
        </p:nvSpPr>
        <p:spPr>
          <a:xfrm>
            <a:off x="2438400" y="1748938"/>
            <a:ext cx="4334400"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smtClean="0"/>
              <a:t>Trenn</a:t>
            </a:r>
            <a:r>
              <a:rPr lang="en-US" dirty="0" smtClean="0"/>
              <a:t>text </a:t>
            </a:r>
            <a:r>
              <a:rPr lang="en-US" dirty="0" err="1" smtClean="0"/>
              <a:t>bearbeiten</a:t>
            </a:r>
            <a:endParaRPr lang="en-US" dirty="0"/>
          </a:p>
        </p:txBody>
      </p:sp>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bg2"/>
                </a:solidFill>
              </a:defRPr>
            </a:lvl1pPr>
          </a:lstStyle>
          <a:p>
            <a:r>
              <a:rPr lang="en-GB" noProof="0" dirty="0" smtClean="0"/>
              <a:t>00</a:t>
            </a:r>
            <a:endParaRPr lang="en-GB" noProof="0" dirty="0"/>
          </a:p>
        </p:txBody>
      </p:sp>
      <p:sp>
        <p:nvSpPr>
          <p:cNvPr id="10" name="Picture Placeholder 12"/>
          <p:cNvSpPr>
            <a:spLocks noGrp="1"/>
          </p:cNvSpPr>
          <p:nvPr>
            <p:ph type="pic" sz="quarter" idx="13"/>
          </p:nvPr>
        </p:nvSpPr>
        <p:spPr bwMode="ltGray">
          <a:xfrm>
            <a:off x="7069138" y="0"/>
            <a:ext cx="5122862" cy="6096000"/>
          </a:xfrm>
        </p:spPr>
        <p:txBody>
          <a:bodyPr/>
          <a:lstStyle/>
          <a:p>
            <a:r>
              <a:rPr lang="de-DE" smtClean="0"/>
              <a:t>Bild durch Klicken auf Symbol hinzufügen</a:t>
            </a:r>
            <a:endParaRPr lang="en-GB" dirty="0"/>
          </a:p>
        </p:txBody>
      </p:sp>
    </p:spTree>
    <p:extLst>
      <p:ext uri="{BB962C8B-B14F-4D97-AF65-F5344CB8AC3E}">
        <p14:creationId xmlns:p14="http://schemas.microsoft.com/office/powerpoint/2010/main" val="100642252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renner Bild 7">
    <p:spTree>
      <p:nvGrpSpPr>
        <p:cNvPr id="1" name=""/>
        <p:cNvGrpSpPr/>
        <p:nvPr/>
      </p:nvGrpSpPr>
      <p:grpSpPr>
        <a:xfrm>
          <a:off x="0" y="0"/>
          <a:ext cx="0" cy="0"/>
          <a:chOff x="0" y="0"/>
          <a:chExt cx="0" cy="0"/>
        </a:xfrm>
      </p:grpSpPr>
      <p:sp>
        <p:nvSpPr>
          <p:cNvPr id="7" name="Rectangle 6"/>
          <p:cNvSpPr/>
          <p:nvPr userDrawn="1"/>
        </p:nvSpPr>
        <p:spPr bwMode="hidden">
          <a:xfrm>
            <a:off x="0" y="0"/>
            <a:ext cx="12191181"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Picture Placeholder 10"/>
          <p:cNvSpPr>
            <a:spLocks noGrp="1"/>
          </p:cNvSpPr>
          <p:nvPr>
            <p:ph type="pic" sz="quarter" idx="13"/>
          </p:nvPr>
        </p:nvSpPr>
        <p:spPr bwMode="ltGray">
          <a:xfrm>
            <a:off x="0" y="1173600"/>
            <a:ext cx="12190413" cy="4320000"/>
          </a:xfrm>
        </p:spPr>
        <p:txBody>
          <a:bodyPr/>
          <a:lstStyle/>
          <a:p>
            <a:r>
              <a:rPr lang="de-DE" smtClean="0"/>
              <a:t>Bild durch Klicken auf Symbol hinzufügen</a:t>
            </a:r>
            <a:endParaRPr lang="en-GB" dirty="0"/>
          </a:p>
        </p:txBody>
      </p:sp>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tx2"/>
                </a:solidFill>
              </a:defRPr>
            </a:lvl1pPr>
          </a:lstStyle>
          <a:p>
            <a:r>
              <a:rPr lang="en-GB" noProof="0" dirty="0" smtClean="0"/>
              <a:t>00</a:t>
            </a:r>
            <a:endParaRPr lang="en-GB" noProof="0" dirty="0"/>
          </a:p>
        </p:txBody>
      </p:sp>
      <p:sp>
        <p:nvSpPr>
          <p:cNvPr id="3" name="Text Placeholder 2"/>
          <p:cNvSpPr>
            <a:spLocks noGrp="1"/>
          </p:cNvSpPr>
          <p:nvPr>
            <p:ph type="body" idx="1" hasCustomPrompt="1"/>
          </p:nvPr>
        </p:nvSpPr>
        <p:spPr>
          <a:xfrm>
            <a:off x="2438400" y="1748938"/>
            <a:ext cx="7486650" cy="1680063"/>
          </a:xfrm>
        </p:spPr>
        <p:txBody>
          <a:bodyPr/>
          <a:lstStyle>
            <a:lvl1pPr marL="0" indent="0">
              <a:buNone/>
              <a:defRPr sz="3600" b="1" cap="all"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smtClean="0"/>
              <a:t>Trenn</a:t>
            </a:r>
            <a:r>
              <a:rPr lang="en-US" dirty="0" smtClean="0"/>
              <a:t>text </a:t>
            </a:r>
            <a:r>
              <a:rPr lang="en-US" dirty="0" err="1" smtClean="0"/>
              <a:t>bearbeiten</a:t>
            </a:r>
            <a:endParaRPr lang="en-US" dirty="0"/>
          </a:p>
        </p:txBody>
      </p:sp>
    </p:spTree>
    <p:extLst>
      <p:ext uri="{BB962C8B-B14F-4D97-AF65-F5344CB8AC3E}">
        <p14:creationId xmlns:p14="http://schemas.microsoft.com/office/powerpoint/2010/main" val="288213293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renner Bild 8">
    <p:spTree>
      <p:nvGrpSpPr>
        <p:cNvPr id="1" name=""/>
        <p:cNvGrpSpPr/>
        <p:nvPr/>
      </p:nvGrpSpPr>
      <p:grpSpPr>
        <a:xfrm>
          <a:off x="0" y="0"/>
          <a:ext cx="0" cy="0"/>
          <a:chOff x="0" y="0"/>
          <a:chExt cx="0" cy="0"/>
        </a:xfrm>
      </p:grpSpPr>
      <p:sp>
        <p:nvSpPr>
          <p:cNvPr id="7" name="Rectangle 6"/>
          <p:cNvSpPr/>
          <p:nvPr userDrawn="1"/>
        </p:nvSpPr>
        <p:spPr bwMode="hidden">
          <a:xfrm>
            <a:off x="0" y="0"/>
            <a:ext cx="12191181"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Picture Placeholder 10"/>
          <p:cNvSpPr>
            <a:spLocks noGrp="1"/>
          </p:cNvSpPr>
          <p:nvPr>
            <p:ph type="pic" sz="quarter" idx="13"/>
          </p:nvPr>
        </p:nvSpPr>
        <p:spPr bwMode="ltGray">
          <a:xfrm>
            <a:off x="0" y="1173600"/>
            <a:ext cx="12190413" cy="4320000"/>
          </a:xfrm>
        </p:spPr>
        <p:txBody>
          <a:bodyPr/>
          <a:lstStyle/>
          <a:p>
            <a:r>
              <a:rPr lang="de-DE" smtClean="0"/>
              <a:t>Bild durch Klicken auf Symbol hinzufügen</a:t>
            </a:r>
            <a:endParaRPr lang="en-GB" dirty="0"/>
          </a:p>
        </p:txBody>
      </p:sp>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tx2"/>
                </a:solidFill>
              </a:defRPr>
            </a:lvl1pPr>
          </a:lstStyle>
          <a:p>
            <a:r>
              <a:rPr lang="en-GB" noProof="0" dirty="0" smtClean="0"/>
              <a:t>00</a:t>
            </a:r>
            <a:endParaRPr lang="en-GB" noProof="0" dirty="0"/>
          </a:p>
        </p:txBody>
      </p:sp>
      <p:sp>
        <p:nvSpPr>
          <p:cNvPr id="3" name="Text Placeholder 2"/>
          <p:cNvSpPr>
            <a:spLocks noGrp="1"/>
          </p:cNvSpPr>
          <p:nvPr>
            <p:ph type="body" idx="1" hasCustomPrompt="1"/>
          </p:nvPr>
        </p:nvSpPr>
        <p:spPr>
          <a:xfrm>
            <a:off x="2438400" y="1748938"/>
            <a:ext cx="7486650" cy="1680063"/>
          </a:xfrm>
        </p:spPr>
        <p:txBody>
          <a:bodyPr/>
          <a:lstStyle>
            <a:lvl1pPr marL="0" indent="0">
              <a:buNone/>
              <a:defRPr sz="3600" b="1" cap="all"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dirty="0" smtClean="0"/>
              <a:t>Click</a:t>
            </a:r>
            <a:r>
              <a:rPr lang="en-US" dirty="0" smtClean="0"/>
              <a:t> </a:t>
            </a:r>
            <a:r>
              <a:rPr lang="en-US" dirty="0"/>
              <a:t>to edit DIVIDER TEXT</a:t>
            </a:r>
          </a:p>
        </p:txBody>
      </p:sp>
    </p:spTree>
    <p:extLst>
      <p:ext uri="{BB962C8B-B14F-4D97-AF65-F5344CB8AC3E}">
        <p14:creationId xmlns:p14="http://schemas.microsoft.com/office/powerpoint/2010/main" val="157862286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el, Text, Grafik rech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smtClean="0"/>
              <a:t>Titelmasterformat durch Klicken bearbeiten</a:t>
            </a:r>
            <a:endParaRPr lang="en-GB" noProof="0" dirty="0"/>
          </a:p>
        </p:txBody>
      </p:sp>
      <p:sp>
        <p:nvSpPr>
          <p:cNvPr id="3" name="Content Placeholder 2"/>
          <p:cNvSpPr>
            <a:spLocks noGrp="1"/>
          </p:cNvSpPr>
          <p:nvPr>
            <p:ph idx="1"/>
          </p:nvPr>
        </p:nvSpPr>
        <p:spPr>
          <a:xfrm>
            <a:off x="539998" y="1770185"/>
            <a:ext cx="5966309" cy="4325815"/>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GB" noProof="0" dirty="0"/>
          </a:p>
        </p:txBody>
      </p:sp>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
        <p:nvSpPr>
          <p:cNvPr id="13" name="Chart Placeholder 12"/>
          <p:cNvSpPr>
            <a:spLocks noGrp="1"/>
          </p:cNvSpPr>
          <p:nvPr>
            <p:ph type="chart" sz="quarter" idx="13"/>
          </p:nvPr>
        </p:nvSpPr>
        <p:spPr>
          <a:xfrm>
            <a:off x="7173913" y="1793875"/>
            <a:ext cx="4643437" cy="4302125"/>
          </a:xfrm>
        </p:spPr>
        <p:txBody>
          <a:bodyPr/>
          <a:lstStyle/>
          <a:p>
            <a:r>
              <a:rPr lang="de-DE" noProof="0" smtClean="0"/>
              <a:t>Diagramm durch Klicken auf Symbol hinzufügen</a:t>
            </a:r>
            <a:endParaRPr lang="en-GB" noProof="0" dirty="0"/>
          </a:p>
        </p:txBody>
      </p:sp>
      <p:cxnSp>
        <p:nvCxnSpPr>
          <p:cNvPr id="8" name="Straight Connector 7"/>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419793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el, Text, Diagramm rech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smtClean="0"/>
              <a:t>Titelmasterformat durch Klicken bearbeiten</a:t>
            </a:r>
            <a:endParaRPr lang="en-GB" noProof="0" dirty="0"/>
          </a:p>
        </p:txBody>
      </p:sp>
      <p:sp>
        <p:nvSpPr>
          <p:cNvPr id="3" name="Content Placeholder 2"/>
          <p:cNvSpPr>
            <a:spLocks noGrp="1"/>
          </p:cNvSpPr>
          <p:nvPr>
            <p:ph idx="1"/>
          </p:nvPr>
        </p:nvSpPr>
        <p:spPr>
          <a:xfrm>
            <a:off x="539998" y="1770185"/>
            <a:ext cx="5966309" cy="4325815"/>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GB" noProof="0" dirty="0"/>
          </a:p>
        </p:txBody>
      </p:sp>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
        <p:nvSpPr>
          <p:cNvPr id="13" name="Chart Placeholder 12"/>
          <p:cNvSpPr>
            <a:spLocks noGrp="1"/>
          </p:cNvSpPr>
          <p:nvPr>
            <p:ph type="chart" sz="quarter" idx="13"/>
          </p:nvPr>
        </p:nvSpPr>
        <p:spPr>
          <a:xfrm>
            <a:off x="7173913" y="1793875"/>
            <a:ext cx="4643437" cy="4302125"/>
          </a:xfrm>
        </p:spPr>
        <p:txBody>
          <a:bodyPr/>
          <a:lstStyle/>
          <a:p>
            <a:r>
              <a:rPr lang="de-DE" noProof="0" smtClean="0"/>
              <a:t>Diagramm durch Klicken auf Symbol hinzufügen</a:t>
            </a:r>
            <a:endParaRPr lang="en-GB" noProof="0" dirty="0"/>
          </a:p>
        </p:txBody>
      </p:sp>
      <p:cxnSp>
        <p:nvCxnSpPr>
          <p:cNvPr id="8" name="Straight Connector 7"/>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ssage 2, Weiß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p:cNvPicPr>
            <a:picLocks noChangeAspect="1"/>
          </p:cNvPicPr>
          <p:nvPr userDrawn="1"/>
        </p:nvPicPr>
        <p:blipFill>
          <a:blip r:embed="rId2"/>
          <a:stretch>
            <a:fillRect/>
          </a:stretch>
        </p:blipFill>
        <p:spPr bwMode="hidden">
          <a:xfrm>
            <a:off x="1497035" y="0"/>
            <a:ext cx="4958782" cy="6105600"/>
          </a:xfrm>
          <a:prstGeom prst="rect">
            <a:avLst/>
          </a:prstGeom>
        </p:spPr>
      </p:pic>
      <p:sp>
        <p:nvSpPr>
          <p:cNvPr id="2" name="Title 1"/>
          <p:cNvSpPr>
            <a:spLocks noGrp="1"/>
          </p:cNvSpPr>
          <p:nvPr>
            <p:ph type="title"/>
          </p:nvPr>
        </p:nvSpPr>
        <p:spPr>
          <a:xfrm>
            <a:off x="540000" y="1695222"/>
            <a:ext cx="10332788" cy="3727939"/>
          </a:xfrm>
        </p:spPr>
        <p:txBody>
          <a:bodyPr/>
          <a:lstStyle>
            <a:lvl1pPr marL="463550" indent="-463550">
              <a:defRPr sz="6000" baseline="0">
                <a:solidFill>
                  <a:schemeClr val="bg1"/>
                </a:solidFill>
              </a:defRPr>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Tree>
    <p:extLst>
      <p:ext uri="{BB962C8B-B14F-4D97-AF65-F5344CB8AC3E}">
        <p14:creationId xmlns:p14="http://schemas.microsoft.com/office/powerpoint/2010/main" val="19536281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el, Text, Grafik link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smtClean="0"/>
              <a:t>Titelmasterformat durch Klicken bearbeiten</a:t>
            </a:r>
            <a:endParaRPr lang="en-GB" noProof="0" dirty="0"/>
          </a:p>
        </p:txBody>
      </p:sp>
      <p:sp>
        <p:nvSpPr>
          <p:cNvPr id="3" name="Content Placeholder 2"/>
          <p:cNvSpPr>
            <a:spLocks noGrp="1"/>
          </p:cNvSpPr>
          <p:nvPr>
            <p:ph idx="1"/>
          </p:nvPr>
        </p:nvSpPr>
        <p:spPr>
          <a:xfrm>
            <a:off x="6240951" y="1770185"/>
            <a:ext cx="5579574" cy="4325815"/>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GB" noProof="0" dirty="0"/>
          </a:p>
        </p:txBody>
      </p:sp>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
        <p:nvSpPr>
          <p:cNvPr id="13" name="Chart Placeholder 12"/>
          <p:cNvSpPr>
            <a:spLocks noGrp="1"/>
          </p:cNvSpPr>
          <p:nvPr>
            <p:ph type="chart" sz="quarter" idx="13"/>
          </p:nvPr>
        </p:nvSpPr>
        <p:spPr>
          <a:xfrm>
            <a:off x="541826" y="1793875"/>
            <a:ext cx="5147529" cy="4302125"/>
          </a:xfrm>
        </p:spPr>
        <p:txBody>
          <a:bodyPr/>
          <a:lstStyle/>
          <a:p>
            <a:r>
              <a:rPr lang="de-DE" noProof="0" smtClean="0"/>
              <a:t>Diagramm durch Klicken auf Symbol hinzufügen</a:t>
            </a:r>
            <a:endParaRPr lang="en-GB" noProof="0" dirty="0"/>
          </a:p>
        </p:txBody>
      </p:sp>
      <p:cxnSp>
        <p:nvCxnSpPr>
          <p:cNvPr id="8" name="Straight Connector 7"/>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54769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 Text, Diagramm link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smtClean="0"/>
              <a:t>Titelmasterformat durch Klicken bearbeiten</a:t>
            </a:r>
            <a:endParaRPr lang="en-GB" noProof="0" dirty="0"/>
          </a:p>
        </p:txBody>
      </p:sp>
      <p:sp>
        <p:nvSpPr>
          <p:cNvPr id="3" name="Content Placeholder 2"/>
          <p:cNvSpPr>
            <a:spLocks noGrp="1"/>
          </p:cNvSpPr>
          <p:nvPr>
            <p:ph idx="1"/>
          </p:nvPr>
        </p:nvSpPr>
        <p:spPr>
          <a:xfrm>
            <a:off x="6240951" y="1770185"/>
            <a:ext cx="5579574" cy="4325815"/>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GB" noProof="0" dirty="0"/>
          </a:p>
        </p:txBody>
      </p:sp>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
        <p:nvSpPr>
          <p:cNvPr id="13" name="Chart Placeholder 12"/>
          <p:cNvSpPr>
            <a:spLocks noGrp="1"/>
          </p:cNvSpPr>
          <p:nvPr>
            <p:ph type="chart" sz="quarter" idx="13"/>
          </p:nvPr>
        </p:nvSpPr>
        <p:spPr>
          <a:xfrm>
            <a:off x="541826" y="1793875"/>
            <a:ext cx="5147529" cy="4302125"/>
          </a:xfrm>
        </p:spPr>
        <p:txBody>
          <a:bodyPr/>
          <a:lstStyle/>
          <a:p>
            <a:r>
              <a:rPr lang="de-DE" noProof="0" smtClean="0"/>
              <a:t>Diagramm durch Klicken auf Symbol hinzufügen</a:t>
            </a:r>
            <a:endParaRPr lang="en-GB" noProof="0" dirty="0"/>
          </a:p>
        </p:txBody>
      </p:sp>
      <p:cxnSp>
        <p:nvCxnSpPr>
          <p:cNvPr id="8" name="Straight Connector 7"/>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dirty="0"/>
          </a:p>
        </p:txBody>
      </p:sp>
      <p:sp>
        <p:nvSpPr>
          <p:cNvPr id="3" name="Date Placeholder 2"/>
          <p:cNvSpPr>
            <a:spLocks noGrp="1"/>
          </p:cNvSpPr>
          <p:nvPr>
            <p:ph type="dt" sz="half" idx="10"/>
          </p:nvPr>
        </p:nvSpPr>
        <p:spPr/>
        <p:txBody>
          <a:bodyPr/>
          <a:lstStyle/>
          <a:p>
            <a:r>
              <a:rPr lang="de-DE" smtClean="0"/>
              <a:t>09.05.2017</a:t>
            </a:r>
            <a:endParaRPr lang="en-GB" dirty="0"/>
          </a:p>
        </p:txBody>
      </p:sp>
      <p:sp>
        <p:nvSpPr>
          <p:cNvPr id="4" name="Footer Placeholder 3"/>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5" name="Slide Number Placeholder 4"/>
          <p:cNvSpPr>
            <a:spLocks noGrp="1"/>
          </p:cNvSpPr>
          <p:nvPr>
            <p:ph type="sldNum" sz="quarter" idx="12"/>
          </p:nvPr>
        </p:nvSpPr>
        <p:spPr/>
        <p:txBody>
          <a:bodyPr/>
          <a:lstStyle/>
          <a:p>
            <a:fld id="{BD5CE54B-C29A-4A25-9174-59FEA10EAC97}" type="slidenum">
              <a:rPr lang="en-GB" smtClean="0"/>
              <a:t>‹#›</a:t>
            </a:fld>
            <a:endParaRPr lang="en-GB" dirty="0"/>
          </a:p>
        </p:txBody>
      </p:sp>
      <p:cxnSp>
        <p:nvCxnSpPr>
          <p:cNvPr id="6" name="Straight Connector 5"/>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50247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azit, Weiß">
    <p:spTree>
      <p:nvGrpSpPr>
        <p:cNvPr id="1" name=""/>
        <p:cNvGrpSpPr/>
        <p:nvPr/>
      </p:nvGrpSpPr>
      <p:grpSpPr>
        <a:xfrm>
          <a:off x="0" y="0"/>
          <a:ext cx="0" cy="0"/>
          <a:chOff x="0" y="0"/>
          <a:chExt cx="0" cy="0"/>
        </a:xfrm>
      </p:grpSpPr>
      <p:sp>
        <p:nvSpPr>
          <p:cNvPr id="7" name="Rectangle 7"/>
          <p:cNvSpPr/>
          <p:nvPr userDrawn="1"/>
        </p:nvSpPr>
        <p:spPr bwMode="hidden">
          <a:xfrm>
            <a:off x="0" y="0"/>
            <a:ext cx="12191181"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lvl1pPr>
              <a:defRPr>
                <a:solidFill>
                  <a:schemeClr val="bg1"/>
                </a:solidFill>
              </a:defRPr>
            </a:lvl1pPr>
          </a:lstStyle>
          <a:p>
            <a:r>
              <a:rPr lang="de-DE" smtClean="0"/>
              <a:t>Titelmasterformat durch Klicken bearbeiten</a:t>
            </a:r>
            <a:endParaRPr lang="en-GB" dirty="0"/>
          </a:p>
        </p:txBody>
      </p:sp>
      <p:sp>
        <p:nvSpPr>
          <p:cNvPr id="3" name="Date Placeholder 2"/>
          <p:cNvSpPr>
            <a:spLocks noGrp="1"/>
          </p:cNvSpPr>
          <p:nvPr>
            <p:ph type="dt" sz="half" idx="10"/>
          </p:nvPr>
        </p:nvSpPr>
        <p:spPr/>
        <p:txBody>
          <a:bodyPr/>
          <a:lstStyle/>
          <a:p>
            <a:r>
              <a:rPr lang="de-DE" smtClean="0"/>
              <a:t>09.05.2017</a:t>
            </a:r>
            <a:endParaRPr lang="en-GB" dirty="0"/>
          </a:p>
        </p:txBody>
      </p:sp>
      <p:sp>
        <p:nvSpPr>
          <p:cNvPr id="4" name="Footer Placeholder 3"/>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5" name="Slide Number Placeholder 4"/>
          <p:cNvSpPr>
            <a:spLocks noGrp="1"/>
          </p:cNvSpPr>
          <p:nvPr>
            <p:ph type="sldNum" sz="quarter" idx="12"/>
          </p:nvPr>
        </p:nvSpPr>
        <p:spPr/>
        <p:txBody>
          <a:bodyPr/>
          <a:lstStyle/>
          <a:p>
            <a:fld id="{BD5CE54B-C29A-4A25-9174-59FEA10EAC97}" type="slidenum">
              <a:rPr lang="en-GB" smtClean="0"/>
              <a:t>‹#›</a:t>
            </a:fld>
            <a:endParaRPr lang="en-GB" dirty="0"/>
          </a:p>
        </p:txBody>
      </p:sp>
      <p:sp>
        <p:nvSpPr>
          <p:cNvPr id="9" name="Textplatzhalter 8"/>
          <p:cNvSpPr>
            <a:spLocks noGrp="1"/>
          </p:cNvSpPr>
          <p:nvPr>
            <p:ph type="body" sz="quarter" idx="13"/>
          </p:nvPr>
        </p:nvSpPr>
        <p:spPr>
          <a:xfrm>
            <a:off x="538163" y="1795638"/>
            <a:ext cx="11275200" cy="4140000"/>
          </a:xfrm>
        </p:spPr>
        <p:txBody>
          <a:bodyPr/>
          <a:lstStyle>
            <a:lvl1pPr>
              <a:defRPr sz="3600">
                <a:solidFill>
                  <a:schemeClr val="bg1"/>
                </a:solidFill>
              </a:defRPr>
            </a:lvl1pPr>
            <a:lvl2pPr marL="67825" indent="0">
              <a:buNone/>
              <a:defRPr>
                <a:solidFill>
                  <a:schemeClr val="bg1"/>
                </a:solidFill>
              </a:defRPr>
            </a:lvl2pPr>
            <a:lvl3pPr marL="189913" indent="0">
              <a:buNone/>
              <a:defRPr>
                <a:solidFill>
                  <a:schemeClr val="bg1"/>
                </a:solidFill>
              </a:defRPr>
            </a:lvl3pPr>
            <a:lvl4pPr marL="307388" indent="0">
              <a:buNone/>
              <a:defRPr>
                <a:solidFill>
                  <a:schemeClr val="bg1"/>
                </a:solidFill>
              </a:defRPr>
            </a:lvl4pPr>
            <a:lvl5pPr marL="435975" indent="0">
              <a:buNone/>
              <a:defRPr>
                <a:solidFill>
                  <a:schemeClr val="bg1"/>
                </a:solidFill>
              </a:defRPr>
            </a:lvl5pPr>
          </a:lstStyle>
          <a:p>
            <a:pPr lvl="0"/>
            <a:r>
              <a:rPr lang="de-DE" smtClean="0"/>
              <a:t>Textmasterformat bearbeiten</a:t>
            </a:r>
          </a:p>
        </p:txBody>
      </p:sp>
    </p:spTree>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azit, Gelb">
    <p:spTree>
      <p:nvGrpSpPr>
        <p:cNvPr id="1" name=""/>
        <p:cNvGrpSpPr/>
        <p:nvPr/>
      </p:nvGrpSpPr>
      <p:grpSpPr>
        <a:xfrm>
          <a:off x="0" y="0"/>
          <a:ext cx="0" cy="0"/>
          <a:chOff x="0" y="0"/>
          <a:chExt cx="0" cy="0"/>
        </a:xfrm>
      </p:grpSpPr>
      <p:sp>
        <p:nvSpPr>
          <p:cNvPr id="7" name="Rectangle 7"/>
          <p:cNvSpPr/>
          <p:nvPr userDrawn="1"/>
        </p:nvSpPr>
        <p:spPr bwMode="hidden">
          <a:xfrm>
            <a:off x="0" y="0"/>
            <a:ext cx="12191181"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lvl1pPr>
              <a:defRPr>
                <a:solidFill>
                  <a:schemeClr val="accent2"/>
                </a:solidFill>
              </a:defRPr>
            </a:lvl1pPr>
          </a:lstStyle>
          <a:p>
            <a:r>
              <a:rPr lang="de-DE" smtClean="0"/>
              <a:t>Titelmasterformat durch Klicken bearbeiten</a:t>
            </a:r>
            <a:endParaRPr lang="en-GB" dirty="0"/>
          </a:p>
        </p:txBody>
      </p:sp>
      <p:sp>
        <p:nvSpPr>
          <p:cNvPr id="3" name="Date Placeholder 2"/>
          <p:cNvSpPr>
            <a:spLocks noGrp="1"/>
          </p:cNvSpPr>
          <p:nvPr>
            <p:ph type="dt" sz="half" idx="10"/>
          </p:nvPr>
        </p:nvSpPr>
        <p:spPr/>
        <p:txBody>
          <a:bodyPr/>
          <a:lstStyle/>
          <a:p>
            <a:r>
              <a:rPr lang="de-DE" smtClean="0"/>
              <a:t>09.05.2017</a:t>
            </a:r>
            <a:endParaRPr lang="en-GB" dirty="0"/>
          </a:p>
        </p:txBody>
      </p:sp>
      <p:sp>
        <p:nvSpPr>
          <p:cNvPr id="4" name="Footer Placeholder 3"/>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5" name="Slide Number Placeholder 4"/>
          <p:cNvSpPr>
            <a:spLocks noGrp="1"/>
          </p:cNvSpPr>
          <p:nvPr>
            <p:ph type="sldNum" sz="quarter" idx="12"/>
          </p:nvPr>
        </p:nvSpPr>
        <p:spPr/>
        <p:txBody>
          <a:bodyPr/>
          <a:lstStyle/>
          <a:p>
            <a:fld id="{BD5CE54B-C29A-4A25-9174-59FEA10EAC97}" type="slidenum">
              <a:rPr lang="en-GB" smtClean="0"/>
              <a:t>‹#›</a:t>
            </a:fld>
            <a:endParaRPr lang="en-GB" dirty="0"/>
          </a:p>
        </p:txBody>
      </p:sp>
      <p:sp>
        <p:nvSpPr>
          <p:cNvPr id="9" name="Textplatzhalter 8"/>
          <p:cNvSpPr>
            <a:spLocks noGrp="1"/>
          </p:cNvSpPr>
          <p:nvPr>
            <p:ph type="body" sz="quarter" idx="13"/>
          </p:nvPr>
        </p:nvSpPr>
        <p:spPr>
          <a:xfrm>
            <a:off x="538163" y="1795638"/>
            <a:ext cx="11275200" cy="4140000"/>
          </a:xfrm>
        </p:spPr>
        <p:txBody>
          <a:bodyPr/>
          <a:lstStyle>
            <a:lvl1pPr>
              <a:defRPr sz="3600">
                <a:solidFill>
                  <a:schemeClr val="accent2"/>
                </a:solidFill>
              </a:defRPr>
            </a:lvl1pPr>
            <a:lvl2pPr marL="67825" indent="0">
              <a:buNone/>
              <a:defRPr>
                <a:solidFill>
                  <a:schemeClr val="bg1"/>
                </a:solidFill>
              </a:defRPr>
            </a:lvl2pPr>
            <a:lvl3pPr marL="189913" indent="0">
              <a:buNone/>
              <a:defRPr>
                <a:solidFill>
                  <a:schemeClr val="bg1"/>
                </a:solidFill>
              </a:defRPr>
            </a:lvl3pPr>
            <a:lvl4pPr marL="307388" indent="0">
              <a:buNone/>
              <a:defRPr>
                <a:solidFill>
                  <a:schemeClr val="bg1"/>
                </a:solidFill>
              </a:defRPr>
            </a:lvl4pPr>
            <a:lvl5pPr marL="435975" indent="0">
              <a:buNone/>
              <a:defRPr>
                <a:solidFill>
                  <a:schemeClr val="bg1"/>
                </a:solidFill>
              </a:defRPr>
            </a:lvl5pPr>
          </a:lstStyle>
          <a:p>
            <a:pPr lvl="0"/>
            <a:r>
              <a:rPr lang="de-DE" smtClean="0"/>
              <a:t>Textmasterformat bearbeiten</a:t>
            </a:r>
          </a:p>
        </p:txBody>
      </p:sp>
    </p:spTree>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Kontakt">
    <p:bg>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bwMode="ltGray">
          <a:xfrm>
            <a:off x="545454" y="1793875"/>
            <a:ext cx="1964798" cy="4313436"/>
          </a:xfrm>
          <a:prstGeom prst="rect">
            <a:avLst/>
          </a:prstGeom>
        </p:spPr>
      </p:pic>
      <p:sp>
        <p:nvSpPr>
          <p:cNvPr id="2" name="Title 1"/>
          <p:cNvSpPr>
            <a:spLocks noGrp="1"/>
          </p:cNvSpPr>
          <p:nvPr>
            <p:ph type="ctrTitle"/>
          </p:nvPr>
        </p:nvSpPr>
        <p:spPr>
          <a:xfrm>
            <a:off x="1523999" y="2499360"/>
            <a:ext cx="10296525" cy="594360"/>
          </a:xfrm>
        </p:spPr>
        <p:txBody>
          <a:bodyPr anchor="t" anchorCtr="0"/>
          <a:lstStyle>
            <a:lvl1pPr algn="l">
              <a:defRPr sz="3600">
                <a:solidFill>
                  <a:schemeClr val="bg2"/>
                </a:solidFill>
              </a:defRPr>
            </a:lvl1pPr>
          </a:lstStyle>
          <a:p>
            <a:r>
              <a:rPr lang="de-DE" noProof="0" smtClean="0"/>
              <a:t>Titelmasterformat durch Klicken bearbeiten</a:t>
            </a:r>
            <a:endParaRPr lang="en-GB" noProof="0" dirty="0"/>
          </a:p>
        </p:txBody>
      </p:sp>
      <p:sp>
        <p:nvSpPr>
          <p:cNvPr id="3" name="Subtitle 2"/>
          <p:cNvSpPr>
            <a:spLocks noGrp="1"/>
          </p:cNvSpPr>
          <p:nvPr>
            <p:ph type="subTitle" idx="1"/>
          </p:nvPr>
        </p:nvSpPr>
        <p:spPr>
          <a:xfrm>
            <a:off x="1524000" y="3230880"/>
            <a:ext cx="8401050" cy="2560319"/>
          </a:xfrm>
        </p:spPr>
        <p:txBody>
          <a:bodyPr/>
          <a:lstStyle>
            <a:lvl1pPr marL="0" indent="0" algn="l">
              <a:lnSpc>
                <a:spcPct val="100000"/>
              </a:lnSpc>
              <a:spcBef>
                <a:spcPts val="0"/>
              </a:spcBef>
              <a:buNone/>
              <a:defRPr sz="15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noProof="0" smtClean="0"/>
              <a:t>Formatvorlage des Untertitelmasters durch Klicken bearbeiten</a:t>
            </a:r>
            <a:endParaRPr lang="en-GB" noProof="0" dirty="0"/>
          </a:p>
        </p:txBody>
      </p:sp>
      <p:sp>
        <p:nvSpPr>
          <p:cNvPr id="4" name="Date Placeholder 3"/>
          <p:cNvSpPr>
            <a:spLocks noGrp="1"/>
          </p:cNvSpPr>
          <p:nvPr>
            <p:ph type="dt" sz="half" idx="10"/>
          </p:nvPr>
        </p:nvSpPr>
        <p:spPr/>
        <p:txBody>
          <a:bodyPr/>
          <a:lstStyle>
            <a:lvl1pPr>
              <a:defRPr>
                <a:solidFill>
                  <a:schemeClr val="bg2"/>
                </a:solidFill>
              </a:defRPr>
            </a:lvl1pPr>
          </a:lstStyle>
          <a:p>
            <a:r>
              <a:rPr lang="de-DE" smtClean="0"/>
              <a:t>09.05.2017</a:t>
            </a:r>
            <a:endParaRPr lang="en-GB" dirty="0"/>
          </a:p>
        </p:txBody>
      </p:sp>
      <p:sp>
        <p:nvSpPr>
          <p:cNvPr id="5" name="Footer Placeholder 4"/>
          <p:cNvSpPr>
            <a:spLocks noGrp="1"/>
          </p:cNvSpPr>
          <p:nvPr>
            <p:ph type="ftr" sz="quarter" idx="11"/>
          </p:nvPr>
        </p:nvSpPr>
        <p:spPr/>
        <p:txBody>
          <a:bodyPr/>
          <a:lstStyle>
            <a:lvl1pPr>
              <a:defRPr>
                <a:solidFill>
                  <a:schemeClr val="bg2"/>
                </a:solidFill>
              </a:defRPr>
            </a:lvl1p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5CE54B-C29A-4A25-9174-59FEA10EAC97}" type="slidenum">
              <a:rPr lang="en-GB" smtClean="0"/>
              <a:pPr/>
              <a:t>‹#›</a:t>
            </a:fld>
            <a:endParaRPr lang="en-GB" dirty="0"/>
          </a:p>
        </p:txBody>
      </p:sp>
      <p:pic>
        <p:nvPicPr>
          <p:cNvPr id="8" name="Picture 7"/>
          <p:cNvPicPr>
            <a:picLocks noChangeAspect="1"/>
          </p:cNvPicPr>
          <p:nvPr userDrawn="1"/>
        </p:nvPicPr>
        <p:blipFill>
          <a:blip r:embed="rId3"/>
          <a:stretch>
            <a:fillRect/>
          </a:stretch>
        </p:blipFill>
        <p:spPr bwMode="black">
          <a:xfrm>
            <a:off x="542276" y="521426"/>
            <a:ext cx="2723400" cy="460800"/>
          </a:xfrm>
          <a:prstGeom prst="rect">
            <a:avLst/>
          </a:prstGeom>
        </p:spPr>
      </p:pic>
    </p:spTree>
    <p:extLst>
      <p:ext uri="{BB962C8B-B14F-4D97-AF65-F5344CB8AC3E}">
        <p14:creationId xmlns:p14="http://schemas.microsoft.com/office/powerpoint/2010/main" val="87453508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Logo">
    <p:bg>
      <p:bgPr>
        <a:solidFill>
          <a:schemeClr val="tx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smtClean="0"/>
              <a:t>09.05.2017</a:t>
            </a:r>
            <a:endParaRPr lang="en-GB" dirty="0"/>
          </a:p>
        </p:txBody>
      </p:sp>
      <p:sp>
        <p:nvSpPr>
          <p:cNvPr id="3" name="Footer Placeholder 2"/>
          <p:cNvSpPr>
            <a:spLocks noGrp="1"/>
          </p:cNvSpPr>
          <p:nvPr>
            <p:ph type="ftr" sz="quarter" idx="11"/>
          </p:nvPr>
        </p:nvSpPr>
        <p:spPr/>
        <p:txBody>
          <a:bodyPr/>
          <a:lstStyle/>
          <a:p>
            <a:r>
              <a:rPr lang="en-GB" dirty="0" smtClean="0"/>
              <a:t>© METRO AG.   </a:t>
            </a:r>
            <a:r>
              <a:rPr lang="en-GB" dirty="0" err="1" smtClean="0"/>
              <a:t>Titel</a:t>
            </a:r>
            <a:r>
              <a:rPr lang="en-GB" dirty="0" smtClean="0"/>
              <a:t> der </a:t>
            </a:r>
            <a:r>
              <a:rPr lang="en-GB" dirty="0" err="1" smtClean="0"/>
              <a:t>Präsentation</a:t>
            </a:r>
            <a:r>
              <a:rPr lang="en-GB" dirty="0" smtClean="0"/>
              <a:t>.   </a:t>
            </a:r>
            <a:r>
              <a:rPr lang="en-GB" dirty="0" err="1" smtClean="0"/>
              <a:t>Einstufung</a:t>
            </a:r>
            <a:r>
              <a:rPr lang="en-GB" dirty="0" smtClean="0"/>
              <a:t>: </a:t>
            </a:r>
            <a:r>
              <a:rPr lang="en-GB" dirty="0" err="1" smtClean="0"/>
              <a:t>streng</a:t>
            </a:r>
            <a:r>
              <a:rPr lang="en-GB" dirty="0" smtClean="0"/>
              <a:t> </a:t>
            </a:r>
            <a:r>
              <a:rPr lang="en-GB" dirty="0" err="1" smtClean="0"/>
              <a:t>vertraulich</a:t>
            </a:r>
            <a:r>
              <a:rPr lang="en-GB" dirty="0" smtClean="0"/>
              <a:t>, </a:t>
            </a:r>
            <a:r>
              <a:rPr lang="en-GB" dirty="0" err="1" smtClean="0"/>
              <a:t>vertraulich</a:t>
            </a:r>
            <a:r>
              <a:rPr lang="en-GB" dirty="0" smtClean="0"/>
              <a:t>, </a:t>
            </a:r>
            <a:r>
              <a:rPr lang="en-GB" dirty="0" err="1" smtClean="0"/>
              <a:t>nur</a:t>
            </a:r>
            <a:r>
              <a:rPr lang="en-GB" dirty="0" smtClean="0"/>
              <a:t> </a:t>
            </a:r>
            <a:r>
              <a:rPr lang="en-GB" dirty="0" err="1" smtClean="0"/>
              <a:t>zum</a:t>
            </a:r>
            <a:r>
              <a:rPr lang="en-GB" dirty="0" smtClean="0"/>
              <a:t> </a:t>
            </a:r>
            <a:r>
              <a:rPr lang="en-GB" dirty="0" err="1" smtClean="0"/>
              <a:t>internen</a:t>
            </a:r>
            <a:r>
              <a:rPr lang="en-GB" dirty="0" smtClean="0"/>
              <a:t> </a:t>
            </a:r>
            <a:r>
              <a:rPr lang="en-GB" dirty="0" err="1" smtClean="0"/>
              <a:t>Gebrauch</a:t>
            </a:r>
            <a:r>
              <a:rPr lang="en-GB" dirty="0" smtClean="0"/>
              <a:t>, </a:t>
            </a:r>
            <a:r>
              <a:rPr lang="en-GB" dirty="0" err="1" smtClean="0"/>
              <a:t>öffentlich</a:t>
            </a:r>
            <a:r>
              <a:rPr lang="en-GB" dirty="0" smtClean="0"/>
              <a:t>, Verdana 7.5 </a:t>
            </a:r>
            <a:r>
              <a:rPr lang="en-GB" dirty="0" err="1" smtClean="0"/>
              <a:t>pt</a:t>
            </a:r>
            <a:endParaRPr lang="en-GB" dirty="0"/>
          </a:p>
        </p:txBody>
      </p:sp>
      <p:sp>
        <p:nvSpPr>
          <p:cNvPr id="4" name="Slide Number Placeholder 3"/>
          <p:cNvSpPr>
            <a:spLocks noGrp="1"/>
          </p:cNvSpPr>
          <p:nvPr>
            <p:ph type="sldNum" sz="quarter" idx="12"/>
          </p:nvPr>
        </p:nvSpPr>
        <p:spPr/>
        <p:txBody>
          <a:bodyPr/>
          <a:lstStyle/>
          <a:p>
            <a:fld id="{BD5CE54B-C29A-4A25-9174-59FEA10EAC97}" type="slidenum">
              <a:rPr lang="en-GB" smtClean="0"/>
              <a:t>‹#›</a:t>
            </a:fld>
            <a:endParaRPr lang="en-GB"/>
          </a:p>
        </p:txBody>
      </p:sp>
      <p:pic>
        <p:nvPicPr>
          <p:cNvPr id="6" name="Picture 5"/>
          <p:cNvPicPr>
            <a:picLocks noChangeAspect="1"/>
          </p:cNvPicPr>
          <p:nvPr userDrawn="1"/>
        </p:nvPicPr>
        <p:blipFill>
          <a:blip r:embed="rId2"/>
          <a:stretch>
            <a:fillRect/>
          </a:stretch>
        </p:blipFill>
        <p:spPr bwMode="black">
          <a:xfrm>
            <a:off x="2391508" y="2817020"/>
            <a:ext cx="7462234" cy="1262612"/>
          </a:xfrm>
          <a:prstGeom prst="rect">
            <a:avLst/>
          </a:prstGeom>
        </p:spPr>
      </p:pic>
    </p:spTree>
    <p:extLst>
      <p:ext uri="{BB962C8B-B14F-4D97-AF65-F5344CB8AC3E}">
        <p14:creationId xmlns:p14="http://schemas.microsoft.com/office/powerpoint/2010/main" val="247273863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bwMode="ltGray">
          <a:xfrm>
            <a:off x="545454" y="1793875"/>
            <a:ext cx="1964798" cy="4313436"/>
          </a:xfrm>
          <a:prstGeom prst="rect">
            <a:avLst/>
          </a:prstGeom>
        </p:spPr>
      </p:pic>
      <p:sp>
        <p:nvSpPr>
          <p:cNvPr id="2" name="Title 1"/>
          <p:cNvSpPr>
            <a:spLocks noGrp="1"/>
          </p:cNvSpPr>
          <p:nvPr>
            <p:ph type="ctrTitle"/>
          </p:nvPr>
        </p:nvSpPr>
        <p:spPr>
          <a:xfrm>
            <a:off x="1524000" y="2309446"/>
            <a:ext cx="8401050" cy="1141902"/>
          </a:xfrm>
        </p:spPr>
        <p:txBody>
          <a:bodyPr anchor="b"/>
          <a:lstStyle>
            <a:lvl1pPr algn="l">
              <a:defRPr sz="3600">
                <a:solidFill>
                  <a:schemeClr val="bg2"/>
                </a:solidFill>
              </a:defRPr>
            </a:lvl1pPr>
          </a:lstStyle>
          <a:p>
            <a:r>
              <a:rPr lang="de-DE" smtClean="0"/>
              <a:t>Titelmasterformat durch Klicken bearbeiten</a:t>
            </a:r>
            <a:endParaRPr lang="en-GB" noProof="0" dirty="0"/>
          </a:p>
        </p:txBody>
      </p:sp>
      <p:sp>
        <p:nvSpPr>
          <p:cNvPr id="3" name="Subtitle 2"/>
          <p:cNvSpPr>
            <a:spLocks noGrp="1"/>
          </p:cNvSpPr>
          <p:nvPr>
            <p:ph type="subTitle" idx="1"/>
          </p:nvPr>
        </p:nvSpPr>
        <p:spPr>
          <a:xfrm>
            <a:off x="1524000" y="3692768"/>
            <a:ext cx="8401050" cy="2098431"/>
          </a:xfrm>
        </p:spPr>
        <p:txBody>
          <a:bodyPr/>
          <a:lstStyle>
            <a:lvl1pPr marL="0" indent="0" algn="l">
              <a:lnSpc>
                <a:spcPct val="100000"/>
              </a:lnSpc>
              <a:spcBef>
                <a:spcPts val="0"/>
              </a:spcBef>
              <a:buNone/>
              <a:defRPr sz="15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GB" dirty="0"/>
          </a:p>
        </p:txBody>
      </p:sp>
      <p:sp>
        <p:nvSpPr>
          <p:cNvPr id="4" name="Date Placeholder 3"/>
          <p:cNvSpPr>
            <a:spLocks noGrp="1"/>
          </p:cNvSpPr>
          <p:nvPr>
            <p:ph type="dt" sz="half" idx="10"/>
          </p:nvPr>
        </p:nvSpPr>
        <p:spPr/>
        <p:txBody>
          <a:bodyPr/>
          <a:lstStyle>
            <a:lvl1pPr>
              <a:defRPr>
                <a:solidFill>
                  <a:schemeClr val="bg2"/>
                </a:solidFill>
              </a:defRPr>
            </a:lvl1pPr>
          </a:lstStyle>
          <a:p>
            <a:r>
              <a:rPr lang="de-DE" smtClean="0">
                <a:solidFill>
                  <a:srgbClr val="FFFFFF"/>
                </a:solidFill>
              </a:rPr>
              <a:t>09.05.2017</a:t>
            </a:r>
            <a:endParaRPr lang="en-GB" dirty="0">
              <a:solidFill>
                <a:srgbClr val="FFFFFF"/>
              </a:solidFill>
            </a:endParaRPr>
          </a:p>
        </p:txBody>
      </p:sp>
      <p:sp>
        <p:nvSpPr>
          <p:cNvPr id="5" name="Footer Placeholder 4"/>
          <p:cNvSpPr>
            <a:spLocks noGrp="1"/>
          </p:cNvSpPr>
          <p:nvPr>
            <p:ph type="ftr" sz="quarter" idx="11"/>
          </p:nvPr>
        </p:nvSpPr>
        <p:spPr/>
        <p:txBody>
          <a:bodyPr/>
          <a:lstStyle>
            <a:lvl1pPr>
              <a:defRPr>
                <a:solidFill>
                  <a:schemeClr val="bg2"/>
                </a:solidFill>
              </a:defRPr>
            </a:lvl1pPr>
          </a:lstStyle>
          <a:p>
            <a:r>
              <a:rPr lang="de-DE" dirty="0" smtClean="0">
                <a:solidFill>
                  <a:srgbClr val="FFFFFF"/>
                </a:solidFill>
              </a:rPr>
              <a:t>© METRO SYSTEMS GmbH.   Titel der Präsentation.   Einstufung: streng vertraulich, vertraulich, nur zum internen Gebrauch, öffentlich, </a:t>
            </a:r>
            <a:r>
              <a:rPr lang="de-DE" dirty="0" err="1" smtClean="0">
                <a:solidFill>
                  <a:srgbClr val="FFFFFF"/>
                </a:solidFill>
              </a:rPr>
              <a:t>Verdana</a:t>
            </a:r>
            <a:r>
              <a:rPr lang="de-DE" dirty="0" smtClean="0">
                <a:solidFill>
                  <a:srgbClr val="FFFFFF"/>
                </a:solidFill>
              </a:rPr>
              <a:t> 7.5 </a:t>
            </a:r>
            <a:r>
              <a:rPr lang="de-DE" dirty="0" err="1" smtClean="0">
                <a:solidFill>
                  <a:srgbClr val="FFFFFF"/>
                </a:solidFill>
              </a:rPr>
              <a:t>pt</a:t>
            </a:r>
            <a:endParaRPr lang="de-DE" dirty="0">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5CE54B-C29A-4A25-9174-59FEA10EAC97}" type="slidenum">
              <a:rPr lang="en-GB" smtClean="0">
                <a:solidFill>
                  <a:srgbClr val="FFFFFF"/>
                </a:solidFill>
              </a:rPr>
              <a:pPr/>
              <a:t>‹#›</a:t>
            </a:fld>
            <a:endParaRPr lang="en-GB" dirty="0">
              <a:solidFill>
                <a:srgbClr val="FFFFFF"/>
              </a:solidFill>
            </a:endParaRPr>
          </a:p>
        </p:txBody>
      </p:sp>
      <p:pic>
        <p:nvPicPr>
          <p:cNvPr id="8" name="Picture 7"/>
          <p:cNvPicPr>
            <a:picLocks noChangeAspect="1"/>
          </p:cNvPicPr>
          <p:nvPr userDrawn="1"/>
        </p:nvPicPr>
        <p:blipFill>
          <a:blip r:embed="rId3"/>
          <a:stretch>
            <a:fillRect/>
          </a:stretch>
        </p:blipFill>
        <p:spPr bwMode="black">
          <a:xfrm>
            <a:off x="542276" y="521426"/>
            <a:ext cx="2723400" cy="460800"/>
          </a:xfrm>
          <a:prstGeom prst="rect">
            <a:avLst/>
          </a:prstGeom>
        </p:spPr>
      </p:pic>
    </p:spTree>
    <p:extLst>
      <p:ext uri="{BB962C8B-B14F-4D97-AF65-F5344CB8AC3E}">
        <p14:creationId xmlns:p14="http://schemas.microsoft.com/office/powerpoint/2010/main" val="103147949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p:nvPr>
        </p:nvSpPr>
        <p:spPr/>
        <p:txBody>
          <a:bodyPr/>
          <a:lstStyle>
            <a:lvl1pPr>
              <a:defRPr baseline="0">
                <a:solidFill>
                  <a:schemeClr val="accent2"/>
                </a:solidFill>
              </a:defRPr>
            </a:lvl1pPr>
          </a:lstStyle>
          <a:p>
            <a:r>
              <a:rPr lang="de-DE" smtClean="0"/>
              <a:t>Titelmasterformat durch Klicken bearbeiten</a:t>
            </a:r>
            <a:endParaRPr lang="en-GB" dirty="0"/>
          </a:p>
        </p:txBody>
      </p:sp>
      <p:sp>
        <p:nvSpPr>
          <p:cNvPr id="3" name="Content Placeholder 2"/>
          <p:cNvSpPr>
            <a:spLocks noGrp="1"/>
          </p:cNvSpPr>
          <p:nvPr>
            <p:ph idx="1"/>
          </p:nvPr>
        </p:nvSpPr>
        <p:spPr>
          <a:xfrm>
            <a:off x="997527" y="1770185"/>
            <a:ext cx="7975023" cy="4067907"/>
          </a:xfrm>
        </p:spPr>
        <p:txBody>
          <a:bodyPr/>
          <a:lstStyle>
            <a:lvl1pPr marL="0" indent="0">
              <a:buClr>
                <a:schemeClr val="accent2"/>
              </a:buClr>
              <a:buFontTx/>
              <a:buNone/>
              <a:defRPr sz="1800">
                <a:solidFill>
                  <a:schemeClr val="bg2"/>
                </a:solidFill>
              </a:defRPr>
            </a:lvl1pPr>
            <a:lvl2pPr marL="352425" indent="11113">
              <a:buFontTx/>
              <a:buNone/>
              <a:defRPr>
                <a:solidFill>
                  <a:schemeClr val="bg2"/>
                </a:solidFill>
              </a:defRPr>
            </a:lvl2pPr>
            <a:lvl3pPr marL="352425" indent="11113">
              <a:buFontTx/>
              <a:buNone/>
              <a:defRPr>
                <a:solidFill>
                  <a:schemeClr val="bg2"/>
                </a:solidFill>
              </a:defRPr>
            </a:lvl3pPr>
            <a:lvl4pPr marL="352425" indent="11113">
              <a:buFontTx/>
              <a:buNone/>
              <a:defRPr>
                <a:solidFill>
                  <a:schemeClr val="bg2"/>
                </a:solidFill>
              </a:defRPr>
            </a:lvl4pPr>
            <a:lvl5pPr marL="352425" indent="11113">
              <a:buFontTx/>
              <a:buNone/>
              <a:defRPr>
                <a:solidFill>
                  <a:schemeClr val="bg2"/>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11" name="Textplatzhalter 10"/>
          <p:cNvSpPr>
            <a:spLocks noGrp="1"/>
          </p:cNvSpPr>
          <p:nvPr>
            <p:ph type="body" sz="quarter" idx="13"/>
          </p:nvPr>
        </p:nvSpPr>
        <p:spPr>
          <a:xfrm>
            <a:off x="539998" y="1770185"/>
            <a:ext cx="402111" cy="4067907"/>
          </a:xfrm>
        </p:spPr>
        <p:txBody>
          <a:bodyPr/>
          <a:lstStyle>
            <a:lvl1pPr>
              <a:defRPr sz="1800">
                <a:solidFill>
                  <a:schemeClr val="accent2"/>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de-DE" smtClean="0"/>
              <a:t>Textmasterformat bearbeiten</a:t>
            </a:r>
          </a:p>
        </p:txBody>
      </p:sp>
    </p:spTree>
    <p:extLst>
      <p:ext uri="{BB962C8B-B14F-4D97-AF65-F5344CB8AC3E}">
        <p14:creationId xmlns:p14="http://schemas.microsoft.com/office/powerpoint/2010/main" val="3110920802"/>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ussage 1, Weiß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9" name="Picture 8"/>
          <p:cNvPicPr>
            <a:picLocks noChangeAspect="1"/>
          </p:cNvPicPr>
          <p:nvPr userDrawn="1"/>
        </p:nvPicPr>
        <p:blipFill rotWithShape="1">
          <a:blip r:embed="rId2"/>
          <a:srcRect t="6697" r="606" b="7381"/>
          <a:stretch/>
        </p:blipFill>
        <p:spPr bwMode="hidden">
          <a:xfrm>
            <a:off x="4766445" y="1"/>
            <a:ext cx="7424736" cy="6096000"/>
          </a:xfrm>
          <a:prstGeom prst="rect">
            <a:avLst/>
          </a:prstGeom>
        </p:spPr>
      </p:pic>
      <p:sp>
        <p:nvSpPr>
          <p:cNvPr id="2" name="Title 1"/>
          <p:cNvSpPr>
            <a:spLocks noGrp="1"/>
          </p:cNvSpPr>
          <p:nvPr>
            <p:ph type="title"/>
          </p:nvPr>
        </p:nvSpPr>
        <p:spPr>
          <a:xfrm>
            <a:off x="540000" y="1695222"/>
            <a:ext cx="10332788" cy="3727939"/>
          </a:xfrm>
        </p:spPr>
        <p:txBody>
          <a:bodyPr/>
          <a:lstStyle>
            <a:lvl1pPr marL="463550" indent="-463550">
              <a:defRPr sz="6000" baseline="0">
                <a:solidFill>
                  <a:schemeClr val="bg1"/>
                </a:solidFill>
              </a:defRPr>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33825947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ussage 2, Weiß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p:cNvPicPr>
            <a:picLocks noChangeAspect="1"/>
          </p:cNvPicPr>
          <p:nvPr userDrawn="1"/>
        </p:nvPicPr>
        <p:blipFill>
          <a:blip r:embed="rId2"/>
          <a:stretch>
            <a:fillRect/>
          </a:stretch>
        </p:blipFill>
        <p:spPr bwMode="hidden">
          <a:xfrm>
            <a:off x="1497035" y="0"/>
            <a:ext cx="4958782" cy="6105600"/>
          </a:xfrm>
          <a:prstGeom prst="rect">
            <a:avLst/>
          </a:prstGeom>
        </p:spPr>
      </p:pic>
      <p:sp>
        <p:nvSpPr>
          <p:cNvPr id="2" name="Title 1"/>
          <p:cNvSpPr>
            <a:spLocks noGrp="1"/>
          </p:cNvSpPr>
          <p:nvPr>
            <p:ph type="title"/>
          </p:nvPr>
        </p:nvSpPr>
        <p:spPr>
          <a:xfrm>
            <a:off x="540000" y="1747894"/>
            <a:ext cx="9385050" cy="3727939"/>
          </a:xfrm>
        </p:spPr>
        <p:txBody>
          <a:bodyPr/>
          <a:lstStyle>
            <a:lvl1pPr marL="282575" indent="-282575">
              <a:defRPr sz="3600" baseline="0">
                <a:solidFill>
                  <a:schemeClr val="bg1"/>
                </a:solidFill>
              </a:defRPr>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Tree>
    <p:extLst>
      <p:ext uri="{BB962C8B-B14F-4D97-AF65-F5344CB8AC3E}">
        <p14:creationId xmlns:p14="http://schemas.microsoft.com/office/powerpoint/2010/main" val="31967667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ussage 1, Weiß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solidFill>
              <a:srgbClr val="008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9" name="Picture 8"/>
          <p:cNvPicPr>
            <a:picLocks noChangeAspect="1"/>
          </p:cNvPicPr>
          <p:nvPr userDrawn="1"/>
        </p:nvPicPr>
        <p:blipFill rotWithShape="1">
          <a:blip r:embed="rId2"/>
          <a:srcRect t="6697" r="606" b="7381"/>
          <a:stretch/>
        </p:blipFill>
        <p:spPr bwMode="hidden">
          <a:xfrm>
            <a:off x="4766445" y="1"/>
            <a:ext cx="7424736" cy="6096000"/>
          </a:xfrm>
          <a:prstGeom prst="rect">
            <a:avLst/>
          </a:prstGeom>
        </p:spPr>
      </p:pic>
      <p:sp>
        <p:nvSpPr>
          <p:cNvPr id="2" name="Title 1"/>
          <p:cNvSpPr>
            <a:spLocks noGrp="1"/>
          </p:cNvSpPr>
          <p:nvPr>
            <p:ph type="title"/>
          </p:nvPr>
        </p:nvSpPr>
        <p:spPr>
          <a:xfrm>
            <a:off x="540000" y="1747894"/>
            <a:ext cx="9385050" cy="3727939"/>
          </a:xfrm>
        </p:spPr>
        <p:txBody>
          <a:bodyPr/>
          <a:lstStyle>
            <a:lvl1pPr marL="282575" indent="-282575">
              <a:defRPr sz="3600" baseline="0">
                <a:solidFill>
                  <a:schemeClr val="bg1"/>
                </a:solidFill>
              </a:defRPr>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3679944000"/>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ussage 2, Weiß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10" name="Picture 9"/>
          <p:cNvPicPr>
            <a:picLocks noChangeAspect="1"/>
          </p:cNvPicPr>
          <p:nvPr userDrawn="1"/>
        </p:nvPicPr>
        <p:blipFill>
          <a:blip r:embed="rId2"/>
          <a:stretch>
            <a:fillRect/>
          </a:stretch>
        </p:blipFill>
        <p:spPr bwMode="hidden">
          <a:xfrm>
            <a:off x="1497035" y="0"/>
            <a:ext cx="4958782" cy="6105600"/>
          </a:xfrm>
          <a:prstGeom prst="rect">
            <a:avLst/>
          </a:prstGeom>
        </p:spPr>
      </p:pic>
      <p:sp>
        <p:nvSpPr>
          <p:cNvPr id="2" name="Title 1"/>
          <p:cNvSpPr>
            <a:spLocks noGrp="1"/>
          </p:cNvSpPr>
          <p:nvPr>
            <p:ph type="title"/>
          </p:nvPr>
        </p:nvSpPr>
        <p:spPr>
          <a:xfrm>
            <a:off x="540000" y="1695222"/>
            <a:ext cx="10332788" cy="3727939"/>
          </a:xfrm>
        </p:spPr>
        <p:txBody>
          <a:bodyPr/>
          <a:lstStyle>
            <a:lvl1pPr marL="463550" indent="-463550">
              <a:defRPr sz="6000" baseline="0">
                <a:solidFill>
                  <a:schemeClr val="bg1"/>
                </a:solidFill>
              </a:defRPr>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12877542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ussage 2, Weiß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10" name="Picture 9"/>
          <p:cNvPicPr>
            <a:picLocks noChangeAspect="1"/>
          </p:cNvPicPr>
          <p:nvPr userDrawn="1"/>
        </p:nvPicPr>
        <p:blipFill>
          <a:blip r:embed="rId2"/>
          <a:stretch>
            <a:fillRect/>
          </a:stretch>
        </p:blipFill>
        <p:spPr bwMode="hidden">
          <a:xfrm>
            <a:off x="1497035" y="0"/>
            <a:ext cx="4958782" cy="6105600"/>
          </a:xfrm>
          <a:prstGeom prst="rect">
            <a:avLst/>
          </a:prstGeom>
        </p:spPr>
      </p:pic>
      <p:sp>
        <p:nvSpPr>
          <p:cNvPr id="2" name="Title 1"/>
          <p:cNvSpPr>
            <a:spLocks noGrp="1"/>
          </p:cNvSpPr>
          <p:nvPr>
            <p:ph type="title"/>
          </p:nvPr>
        </p:nvSpPr>
        <p:spPr>
          <a:xfrm>
            <a:off x="540000" y="1747894"/>
            <a:ext cx="9385050" cy="3727939"/>
          </a:xfrm>
        </p:spPr>
        <p:txBody>
          <a:bodyPr/>
          <a:lstStyle>
            <a:lvl1pPr marL="282575" indent="-282575">
              <a:defRPr sz="3600" baseline="0">
                <a:solidFill>
                  <a:schemeClr val="bg1"/>
                </a:solidFill>
              </a:defRPr>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11088691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ussage 3, Weiß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0" name="Rectangle 9"/>
          <p:cNvSpPr/>
          <p:nvPr userDrawn="1"/>
        </p:nvSpPr>
        <p:spPr bwMode="hidden">
          <a:xfrm>
            <a:off x="0" y="1172308"/>
            <a:ext cx="12191181" cy="378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p:nvPr>
        </p:nvSpPr>
        <p:spPr>
          <a:xfrm>
            <a:off x="540000" y="1695222"/>
            <a:ext cx="10332788" cy="3727939"/>
          </a:xfrm>
        </p:spPr>
        <p:txBody>
          <a:bodyPr/>
          <a:lstStyle>
            <a:lvl1pPr marL="463550" indent="-463550">
              <a:defRPr sz="6000" baseline="0">
                <a:solidFill>
                  <a:schemeClr val="bg1"/>
                </a:solidFill>
              </a:defRPr>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276839127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ussage 3, Weiß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0" name="Rectangle 9"/>
          <p:cNvSpPr/>
          <p:nvPr userDrawn="1"/>
        </p:nvSpPr>
        <p:spPr bwMode="hidden">
          <a:xfrm>
            <a:off x="0" y="1172308"/>
            <a:ext cx="12191181" cy="378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p:nvPr>
        </p:nvSpPr>
        <p:spPr>
          <a:xfrm>
            <a:off x="540000" y="1747894"/>
            <a:ext cx="9385050" cy="3727939"/>
          </a:xfrm>
        </p:spPr>
        <p:txBody>
          <a:bodyPr/>
          <a:lstStyle>
            <a:lvl1pPr marL="282575" indent="-282575">
              <a:defRPr sz="3600" baseline="0">
                <a:solidFill>
                  <a:schemeClr val="bg1"/>
                </a:solidFill>
              </a:defRPr>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40540646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ussage 4, Weiß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10" name="Picture 9"/>
          <p:cNvPicPr>
            <a:picLocks noChangeAspect="1"/>
          </p:cNvPicPr>
          <p:nvPr userDrawn="1"/>
        </p:nvPicPr>
        <p:blipFill rotWithShape="1">
          <a:blip r:embed="rId2"/>
          <a:srcRect t="11843" b="12033"/>
          <a:stretch/>
        </p:blipFill>
        <p:spPr bwMode="hidden">
          <a:xfrm>
            <a:off x="2438400" y="-15241"/>
            <a:ext cx="4191000" cy="6111241"/>
          </a:xfrm>
          <a:prstGeom prst="rect">
            <a:avLst/>
          </a:prstGeom>
        </p:spPr>
      </p:pic>
      <p:sp>
        <p:nvSpPr>
          <p:cNvPr id="2" name="Title 1"/>
          <p:cNvSpPr>
            <a:spLocks noGrp="1"/>
          </p:cNvSpPr>
          <p:nvPr>
            <p:ph type="title"/>
          </p:nvPr>
        </p:nvSpPr>
        <p:spPr>
          <a:xfrm>
            <a:off x="540000" y="1695222"/>
            <a:ext cx="10332788" cy="3727939"/>
          </a:xfrm>
        </p:spPr>
        <p:txBody>
          <a:bodyPr/>
          <a:lstStyle>
            <a:lvl1pPr marL="463550" indent="-463550">
              <a:defRPr sz="6000" baseline="0">
                <a:solidFill>
                  <a:schemeClr val="bg1"/>
                </a:solidFill>
              </a:defRPr>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35323561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ussage 4, Weiß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10" name="Picture 9"/>
          <p:cNvPicPr>
            <a:picLocks noChangeAspect="1"/>
          </p:cNvPicPr>
          <p:nvPr userDrawn="1"/>
        </p:nvPicPr>
        <p:blipFill rotWithShape="1">
          <a:blip r:embed="rId2"/>
          <a:srcRect t="11843" b="12033"/>
          <a:stretch/>
        </p:blipFill>
        <p:spPr bwMode="hidden">
          <a:xfrm>
            <a:off x="2438400" y="-15241"/>
            <a:ext cx="4191000" cy="6111241"/>
          </a:xfrm>
          <a:prstGeom prst="rect">
            <a:avLst/>
          </a:prstGeom>
        </p:spPr>
      </p:pic>
      <p:sp>
        <p:nvSpPr>
          <p:cNvPr id="2" name="Title 1"/>
          <p:cNvSpPr>
            <a:spLocks noGrp="1"/>
          </p:cNvSpPr>
          <p:nvPr>
            <p:ph type="title"/>
          </p:nvPr>
        </p:nvSpPr>
        <p:spPr>
          <a:xfrm>
            <a:off x="540000" y="1747894"/>
            <a:ext cx="9385050" cy="3727939"/>
          </a:xfrm>
        </p:spPr>
        <p:txBody>
          <a:bodyPr/>
          <a:lstStyle>
            <a:lvl1pPr marL="282575" indent="-282575">
              <a:defRPr sz="3600" baseline="0">
                <a:solidFill>
                  <a:schemeClr val="bg1"/>
                </a:solidFill>
              </a:defRPr>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17740371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ussage 5, Weiß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10" name="Picture 9"/>
          <p:cNvPicPr>
            <a:picLocks noChangeAspect="1"/>
          </p:cNvPicPr>
          <p:nvPr userDrawn="1"/>
        </p:nvPicPr>
        <p:blipFill rotWithShape="1">
          <a:blip r:embed="rId2"/>
          <a:srcRect l="6683" t="13151" r="6607"/>
          <a:stretch/>
        </p:blipFill>
        <p:spPr bwMode="hidden">
          <a:xfrm>
            <a:off x="0" y="0"/>
            <a:ext cx="12192000" cy="5616213"/>
          </a:xfrm>
          <a:prstGeom prst="rect">
            <a:avLst/>
          </a:prstGeom>
        </p:spPr>
      </p:pic>
      <p:sp>
        <p:nvSpPr>
          <p:cNvPr id="2" name="Title 1"/>
          <p:cNvSpPr>
            <a:spLocks noGrp="1"/>
          </p:cNvSpPr>
          <p:nvPr>
            <p:ph type="title"/>
          </p:nvPr>
        </p:nvSpPr>
        <p:spPr>
          <a:xfrm>
            <a:off x="540000" y="1695222"/>
            <a:ext cx="10332788" cy="3727939"/>
          </a:xfrm>
        </p:spPr>
        <p:txBody>
          <a:bodyPr/>
          <a:lstStyle>
            <a:lvl1pPr marL="463550" indent="-463550">
              <a:defRPr sz="6000" baseline="0">
                <a:solidFill>
                  <a:schemeClr val="bg1"/>
                </a:solidFill>
              </a:defRPr>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2465280231"/>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ussage 5, Weiß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10" name="Picture 9"/>
          <p:cNvPicPr>
            <a:picLocks noChangeAspect="1"/>
          </p:cNvPicPr>
          <p:nvPr userDrawn="1"/>
        </p:nvPicPr>
        <p:blipFill rotWithShape="1">
          <a:blip r:embed="rId2"/>
          <a:srcRect l="6683" t="13151" r="6607"/>
          <a:stretch/>
        </p:blipFill>
        <p:spPr bwMode="hidden">
          <a:xfrm>
            <a:off x="0" y="0"/>
            <a:ext cx="12192000" cy="5616213"/>
          </a:xfrm>
          <a:prstGeom prst="rect">
            <a:avLst/>
          </a:prstGeom>
        </p:spPr>
      </p:pic>
      <p:sp>
        <p:nvSpPr>
          <p:cNvPr id="2" name="Title 1"/>
          <p:cNvSpPr>
            <a:spLocks noGrp="1"/>
          </p:cNvSpPr>
          <p:nvPr>
            <p:ph type="title"/>
          </p:nvPr>
        </p:nvSpPr>
        <p:spPr>
          <a:xfrm>
            <a:off x="540000" y="1747894"/>
            <a:ext cx="9385050" cy="3727939"/>
          </a:xfrm>
        </p:spPr>
        <p:txBody>
          <a:bodyPr/>
          <a:lstStyle>
            <a:lvl1pPr marL="282575" indent="-282575">
              <a:defRPr sz="3600" baseline="0">
                <a:solidFill>
                  <a:schemeClr val="bg1"/>
                </a:solidFill>
              </a:defRPr>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385636048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ussage 1, Gelb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9" name="Picture 8"/>
          <p:cNvPicPr>
            <a:picLocks noChangeAspect="1"/>
          </p:cNvPicPr>
          <p:nvPr userDrawn="1"/>
        </p:nvPicPr>
        <p:blipFill rotWithShape="1">
          <a:blip r:embed="rId2"/>
          <a:srcRect t="6697" r="606" b="7381"/>
          <a:stretch/>
        </p:blipFill>
        <p:spPr bwMode="hidden">
          <a:xfrm>
            <a:off x="4766445" y="1"/>
            <a:ext cx="7424736" cy="6096000"/>
          </a:xfrm>
          <a:prstGeom prst="rect">
            <a:avLst/>
          </a:prstGeom>
        </p:spPr>
      </p:pic>
      <p:sp>
        <p:nvSpPr>
          <p:cNvPr id="2" name="Title 1"/>
          <p:cNvSpPr>
            <a:spLocks noGrp="1"/>
          </p:cNvSpPr>
          <p:nvPr>
            <p:ph type="title"/>
          </p:nvPr>
        </p:nvSpPr>
        <p:spPr>
          <a:xfrm>
            <a:off x="540000" y="1695222"/>
            <a:ext cx="10332788" cy="3727939"/>
          </a:xfrm>
        </p:spPr>
        <p:txBody>
          <a:bodyPr/>
          <a:lstStyle>
            <a:lvl1pPr marL="463550" indent="-463550">
              <a:defRPr sz="6000" baseline="0">
                <a:solidFill>
                  <a:schemeClr val="accent2"/>
                </a:solidFill>
              </a:defRPr>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1171864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ussage 3, Weiß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bwMode="hidden">
          <a:xfrm>
            <a:off x="0" y="1172308"/>
            <a:ext cx="12191181" cy="378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540000" y="1695222"/>
            <a:ext cx="10332788" cy="3727939"/>
          </a:xfrm>
        </p:spPr>
        <p:txBody>
          <a:bodyPr/>
          <a:lstStyle>
            <a:lvl1pPr marL="463550" indent="-463550">
              <a:defRPr sz="6000" baseline="0">
                <a:solidFill>
                  <a:schemeClr val="bg1"/>
                </a:solidFill>
              </a:defRPr>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Tree>
    <p:extLst>
      <p:ext uri="{BB962C8B-B14F-4D97-AF65-F5344CB8AC3E}">
        <p14:creationId xmlns:p14="http://schemas.microsoft.com/office/powerpoint/2010/main" val="999182222"/>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ussage 1, Gelb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9" name="Picture 8"/>
          <p:cNvPicPr>
            <a:picLocks noChangeAspect="1"/>
          </p:cNvPicPr>
          <p:nvPr userDrawn="1"/>
        </p:nvPicPr>
        <p:blipFill rotWithShape="1">
          <a:blip r:embed="rId2"/>
          <a:srcRect t="6697" r="606" b="7381"/>
          <a:stretch/>
        </p:blipFill>
        <p:spPr bwMode="hidden">
          <a:xfrm>
            <a:off x="4766445" y="1"/>
            <a:ext cx="7424736" cy="6096000"/>
          </a:xfrm>
          <a:prstGeom prst="rect">
            <a:avLst/>
          </a:prstGeom>
        </p:spPr>
      </p:pic>
      <p:sp>
        <p:nvSpPr>
          <p:cNvPr id="2" name="Title 1"/>
          <p:cNvSpPr>
            <a:spLocks noGrp="1"/>
          </p:cNvSpPr>
          <p:nvPr>
            <p:ph type="title"/>
          </p:nvPr>
        </p:nvSpPr>
        <p:spPr>
          <a:xfrm>
            <a:off x="540000" y="1747894"/>
            <a:ext cx="9385050" cy="3727939"/>
          </a:xfrm>
        </p:spPr>
        <p:txBody>
          <a:bodyPr/>
          <a:lstStyle>
            <a:lvl1pPr marL="282575" indent="-282575">
              <a:defRPr sz="3600" baseline="0">
                <a:solidFill>
                  <a:schemeClr val="accent2"/>
                </a:solidFill>
              </a:defRPr>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33783060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ussage 2, Gelb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10" name="Picture 9"/>
          <p:cNvPicPr>
            <a:picLocks noChangeAspect="1"/>
          </p:cNvPicPr>
          <p:nvPr userDrawn="1"/>
        </p:nvPicPr>
        <p:blipFill>
          <a:blip r:embed="rId2"/>
          <a:stretch>
            <a:fillRect/>
          </a:stretch>
        </p:blipFill>
        <p:spPr bwMode="hidden">
          <a:xfrm>
            <a:off x="1497035" y="0"/>
            <a:ext cx="4958782" cy="6105600"/>
          </a:xfrm>
          <a:prstGeom prst="rect">
            <a:avLst/>
          </a:prstGeom>
        </p:spPr>
      </p:pic>
      <p:sp>
        <p:nvSpPr>
          <p:cNvPr id="2" name="Title 1"/>
          <p:cNvSpPr>
            <a:spLocks noGrp="1"/>
          </p:cNvSpPr>
          <p:nvPr>
            <p:ph type="title"/>
          </p:nvPr>
        </p:nvSpPr>
        <p:spPr>
          <a:xfrm>
            <a:off x="540000" y="1695222"/>
            <a:ext cx="10332788" cy="3727939"/>
          </a:xfrm>
        </p:spPr>
        <p:txBody>
          <a:bodyPr/>
          <a:lstStyle>
            <a:lvl1pPr marL="463550" indent="-463550">
              <a:defRPr sz="6000" baseline="0">
                <a:solidFill>
                  <a:schemeClr val="accent2"/>
                </a:solidFill>
              </a:defRPr>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380481939"/>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ussage 2, Gelb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10" name="Picture 9"/>
          <p:cNvPicPr>
            <a:picLocks noChangeAspect="1"/>
          </p:cNvPicPr>
          <p:nvPr userDrawn="1"/>
        </p:nvPicPr>
        <p:blipFill>
          <a:blip r:embed="rId2"/>
          <a:stretch>
            <a:fillRect/>
          </a:stretch>
        </p:blipFill>
        <p:spPr bwMode="hidden">
          <a:xfrm>
            <a:off x="1497035" y="0"/>
            <a:ext cx="4958782" cy="6105600"/>
          </a:xfrm>
          <a:prstGeom prst="rect">
            <a:avLst/>
          </a:prstGeom>
        </p:spPr>
      </p:pic>
      <p:sp>
        <p:nvSpPr>
          <p:cNvPr id="2" name="Title 1"/>
          <p:cNvSpPr>
            <a:spLocks noGrp="1"/>
          </p:cNvSpPr>
          <p:nvPr>
            <p:ph type="title"/>
          </p:nvPr>
        </p:nvSpPr>
        <p:spPr>
          <a:xfrm>
            <a:off x="540000" y="1747894"/>
            <a:ext cx="9385050" cy="3727939"/>
          </a:xfrm>
        </p:spPr>
        <p:txBody>
          <a:bodyPr/>
          <a:lstStyle>
            <a:lvl1pPr marL="282575" indent="-282575">
              <a:defRPr sz="3600" baseline="0">
                <a:solidFill>
                  <a:schemeClr val="accent2"/>
                </a:solidFill>
              </a:defRPr>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1244063522"/>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ussage 3, Gelb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0" name="Rectangle 9"/>
          <p:cNvSpPr/>
          <p:nvPr userDrawn="1"/>
        </p:nvSpPr>
        <p:spPr bwMode="hidden">
          <a:xfrm>
            <a:off x="0" y="1172308"/>
            <a:ext cx="12191181" cy="378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p:nvPr>
        </p:nvSpPr>
        <p:spPr>
          <a:xfrm>
            <a:off x="540000" y="1695222"/>
            <a:ext cx="10332788" cy="3727939"/>
          </a:xfrm>
        </p:spPr>
        <p:txBody>
          <a:bodyPr/>
          <a:lstStyle>
            <a:lvl1pPr marL="463550" indent="-463550">
              <a:defRPr sz="6000" baseline="0">
                <a:solidFill>
                  <a:schemeClr val="accent2"/>
                </a:solidFill>
              </a:defRPr>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350049421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ussage 3, Gelb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0" name="Rectangle 9"/>
          <p:cNvSpPr/>
          <p:nvPr userDrawn="1"/>
        </p:nvSpPr>
        <p:spPr bwMode="hidden">
          <a:xfrm>
            <a:off x="0" y="1172308"/>
            <a:ext cx="12191181" cy="378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p:nvPr>
        </p:nvSpPr>
        <p:spPr>
          <a:xfrm>
            <a:off x="540000" y="1747894"/>
            <a:ext cx="9385050" cy="3727939"/>
          </a:xfrm>
        </p:spPr>
        <p:txBody>
          <a:bodyPr/>
          <a:lstStyle>
            <a:lvl1pPr marL="282575" indent="-282575">
              <a:defRPr sz="3600" baseline="0">
                <a:solidFill>
                  <a:schemeClr val="accent2"/>
                </a:solidFill>
              </a:defRPr>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1092208804"/>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Aussage 4, Gelb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7" name="Picture 6"/>
          <p:cNvPicPr>
            <a:picLocks noChangeAspect="1"/>
          </p:cNvPicPr>
          <p:nvPr userDrawn="1"/>
        </p:nvPicPr>
        <p:blipFill rotWithShape="1">
          <a:blip r:embed="rId2"/>
          <a:srcRect t="11843" b="12033"/>
          <a:stretch/>
        </p:blipFill>
        <p:spPr bwMode="hidden">
          <a:xfrm>
            <a:off x="2438400" y="-15241"/>
            <a:ext cx="4191000" cy="6111241"/>
          </a:xfrm>
          <a:prstGeom prst="rect">
            <a:avLst/>
          </a:prstGeom>
        </p:spPr>
      </p:pic>
      <p:sp>
        <p:nvSpPr>
          <p:cNvPr id="2" name="Title 1"/>
          <p:cNvSpPr>
            <a:spLocks noGrp="1"/>
          </p:cNvSpPr>
          <p:nvPr>
            <p:ph type="title"/>
          </p:nvPr>
        </p:nvSpPr>
        <p:spPr>
          <a:xfrm>
            <a:off x="540000" y="1695222"/>
            <a:ext cx="10332788" cy="3727939"/>
          </a:xfrm>
        </p:spPr>
        <p:txBody>
          <a:bodyPr/>
          <a:lstStyle>
            <a:lvl1pPr marL="463550" indent="-463550">
              <a:defRPr sz="6000" baseline="0">
                <a:solidFill>
                  <a:schemeClr val="accent2"/>
                </a:solidFill>
              </a:defRPr>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1786250683"/>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Aussage 4, Gelb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7" name="Picture 6"/>
          <p:cNvPicPr>
            <a:picLocks noChangeAspect="1"/>
          </p:cNvPicPr>
          <p:nvPr userDrawn="1"/>
        </p:nvPicPr>
        <p:blipFill rotWithShape="1">
          <a:blip r:embed="rId2"/>
          <a:srcRect t="11843" b="12033"/>
          <a:stretch/>
        </p:blipFill>
        <p:spPr bwMode="hidden">
          <a:xfrm>
            <a:off x="2438400" y="-15241"/>
            <a:ext cx="4191000" cy="6111241"/>
          </a:xfrm>
          <a:prstGeom prst="rect">
            <a:avLst/>
          </a:prstGeom>
        </p:spPr>
      </p:pic>
      <p:sp>
        <p:nvSpPr>
          <p:cNvPr id="2" name="Title 1"/>
          <p:cNvSpPr>
            <a:spLocks noGrp="1"/>
          </p:cNvSpPr>
          <p:nvPr>
            <p:ph type="title"/>
          </p:nvPr>
        </p:nvSpPr>
        <p:spPr>
          <a:xfrm>
            <a:off x="540000" y="1747894"/>
            <a:ext cx="9385050" cy="3727939"/>
          </a:xfrm>
        </p:spPr>
        <p:txBody>
          <a:bodyPr/>
          <a:lstStyle>
            <a:lvl1pPr marL="282575" indent="-282575">
              <a:defRPr sz="3600" baseline="0">
                <a:solidFill>
                  <a:schemeClr val="accent2"/>
                </a:solidFill>
              </a:defRPr>
            </a:lvl1pPr>
          </a:lstStyle>
          <a:p>
            <a:r>
              <a:rPr lang="de-DE" smtClean="0"/>
              <a:t>Titelmasterformat durch Klicken bearbeiten</a:t>
            </a:r>
            <a:endParaRPr lang="en-GB" noProof="0" dirty="0"/>
          </a:p>
        </p:txBody>
      </p:sp>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337976546"/>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ussage 5, Gelb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10" name="Picture 9"/>
          <p:cNvPicPr>
            <a:picLocks noChangeAspect="1"/>
          </p:cNvPicPr>
          <p:nvPr userDrawn="1"/>
        </p:nvPicPr>
        <p:blipFill rotWithShape="1">
          <a:blip r:embed="rId2"/>
          <a:srcRect l="6683" t="13151" r="6607"/>
          <a:stretch/>
        </p:blipFill>
        <p:spPr bwMode="hidden">
          <a:xfrm>
            <a:off x="0" y="0"/>
            <a:ext cx="12192000" cy="5616213"/>
          </a:xfrm>
          <a:prstGeom prst="rect">
            <a:avLst/>
          </a:prstGeom>
        </p:spPr>
      </p:pic>
      <p:sp>
        <p:nvSpPr>
          <p:cNvPr id="2" name="Title 1"/>
          <p:cNvSpPr>
            <a:spLocks noGrp="1"/>
          </p:cNvSpPr>
          <p:nvPr>
            <p:ph type="title"/>
          </p:nvPr>
        </p:nvSpPr>
        <p:spPr>
          <a:xfrm>
            <a:off x="540000" y="1695222"/>
            <a:ext cx="10332788" cy="3727939"/>
          </a:xfrm>
        </p:spPr>
        <p:txBody>
          <a:bodyPr/>
          <a:lstStyle>
            <a:lvl1pPr marL="463550" indent="-463550">
              <a:defRPr sz="6000" baseline="0">
                <a:solidFill>
                  <a:schemeClr val="accent2"/>
                </a:solidFill>
              </a:defRPr>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2632562175"/>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ussage 5, Gelb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10" name="Picture 9"/>
          <p:cNvPicPr>
            <a:picLocks noChangeAspect="1"/>
          </p:cNvPicPr>
          <p:nvPr userDrawn="1"/>
        </p:nvPicPr>
        <p:blipFill rotWithShape="1">
          <a:blip r:embed="rId2"/>
          <a:srcRect l="6683" t="13151" r="6607"/>
          <a:stretch/>
        </p:blipFill>
        <p:spPr bwMode="hidden">
          <a:xfrm>
            <a:off x="0" y="0"/>
            <a:ext cx="12192000" cy="5616213"/>
          </a:xfrm>
          <a:prstGeom prst="rect">
            <a:avLst/>
          </a:prstGeom>
        </p:spPr>
      </p:pic>
      <p:sp>
        <p:nvSpPr>
          <p:cNvPr id="2" name="Title 1"/>
          <p:cNvSpPr>
            <a:spLocks noGrp="1"/>
          </p:cNvSpPr>
          <p:nvPr>
            <p:ph type="title"/>
          </p:nvPr>
        </p:nvSpPr>
        <p:spPr>
          <a:xfrm>
            <a:off x="540000" y="1747894"/>
            <a:ext cx="9385050" cy="3727939"/>
          </a:xfrm>
        </p:spPr>
        <p:txBody>
          <a:bodyPr/>
          <a:lstStyle>
            <a:lvl1pPr marL="282575" indent="-282575">
              <a:defRPr sz="3600" baseline="0">
                <a:solidFill>
                  <a:schemeClr val="accent2"/>
                </a:solidFill>
              </a:defRPr>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73084850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smtClean="0"/>
              <a:t>Titelmasterformat durch Klicken bearbeiten</a:t>
            </a:r>
            <a:endParaRPr lang="en-GB" dirty="0"/>
          </a:p>
        </p:txBody>
      </p:sp>
      <p:sp>
        <p:nvSpPr>
          <p:cNvPr id="3" name="Content Placeholder 2"/>
          <p:cNvSpPr>
            <a:spLocks noGrp="1"/>
          </p:cNvSpPr>
          <p:nvPr>
            <p:ph idx="1"/>
          </p:nvPr>
        </p:nvSpPr>
        <p:spPr>
          <a:xfrm>
            <a:off x="540000" y="1770185"/>
            <a:ext cx="8432550" cy="432581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cxnSp>
        <p:nvCxnSpPr>
          <p:cNvPr id="7" name="Straight Connector 6"/>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5406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ussage 3, Weiß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bwMode="hidden">
          <a:xfrm>
            <a:off x="0" y="1172308"/>
            <a:ext cx="12191181" cy="378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540000" y="1747894"/>
            <a:ext cx="9385050" cy="3727939"/>
          </a:xfrm>
        </p:spPr>
        <p:txBody>
          <a:bodyPr/>
          <a:lstStyle>
            <a:lvl1pPr marL="282575" indent="-282575">
              <a:defRPr sz="3600" baseline="0">
                <a:solidFill>
                  <a:schemeClr val="bg1"/>
                </a:solidFill>
              </a:defRPr>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Tree>
    <p:extLst>
      <p:ext uri="{BB962C8B-B14F-4D97-AF65-F5344CB8AC3E}">
        <p14:creationId xmlns:p14="http://schemas.microsoft.com/office/powerpoint/2010/main" val="214708747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el, Inhalt, Bild rech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smtClean="0"/>
              <a:t>Titelmasterformat durch Klicken bearbeiten</a:t>
            </a:r>
            <a:endParaRPr lang="en-GB" dirty="0"/>
          </a:p>
        </p:txBody>
      </p:sp>
      <p:sp>
        <p:nvSpPr>
          <p:cNvPr id="3" name="Content Placeholder 2"/>
          <p:cNvSpPr>
            <a:spLocks noGrp="1"/>
          </p:cNvSpPr>
          <p:nvPr>
            <p:ph idx="1"/>
          </p:nvPr>
        </p:nvSpPr>
        <p:spPr>
          <a:xfrm>
            <a:off x="539999" y="1770185"/>
            <a:ext cx="6543674" cy="432581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9" name="Picture Placeholder 8"/>
          <p:cNvSpPr>
            <a:spLocks noGrp="1"/>
          </p:cNvSpPr>
          <p:nvPr>
            <p:ph type="pic" sz="quarter" idx="13"/>
          </p:nvPr>
        </p:nvSpPr>
        <p:spPr bwMode="ltGray">
          <a:xfrm>
            <a:off x="7186613" y="1793875"/>
            <a:ext cx="4633912" cy="3960000"/>
          </a:xfrm>
          <a:solidFill>
            <a:schemeClr val="bg2">
              <a:lumMod val="85000"/>
            </a:schemeClr>
          </a:solidFill>
        </p:spPr>
        <p:txBody>
          <a:bodyPr/>
          <a:lstStyle/>
          <a:p>
            <a:r>
              <a:rPr lang="de-DE" smtClean="0"/>
              <a:t>Bild durch Klicken auf Symbol hinzufügen</a:t>
            </a:r>
            <a:endParaRPr lang="en-GB" dirty="0"/>
          </a:p>
        </p:txBody>
      </p:sp>
      <p:sp>
        <p:nvSpPr>
          <p:cNvPr id="11" name="Text Placeholder 10"/>
          <p:cNvSpPr>
            <a:spLocks noGrp="1"/>
          </p:cNvSpPr>
          <p:nvPr>
            <p:ph type="body" sz="quarter" idx="14"/>
          </p:nvPr>
        </p:nvSpPr>
        <p:spPr>
          <a:xfrm>
            <a:off x="7186613" y="5907698"/>
            <a:ext cx="4633912" cy="200025"/>
          </a:xfrm>
        </p:spPr>
        <p:txBody>
          <a:bodyPr/>
          <a:lstStyle>
            <a:lvl1pPr marL="0" indent="0">
              <a:buFontTx/>
              <a:buNone/>
              <a:defRPr sz="1100" i="0">
                <a:solidFill>
                  <a:schemeClr val="tx2"/>
                </a:solidFill>
              </a:defRPr>
            </a:lvl1pPr>
            <a:lvl2pPr marL="0" indent="0">
              <a:buFontTx/>
              <a:buNone/>
              <a:defRPr sz="1200" i="1"/>
            </a:lvl2pPr>
            <a:lvl3pPr marL="0" indent="0">
              <a:buFontTx/>
              <a:buNone/>
              <a:defRPr sz="1200" i="1"/>
            </a:lvl3pPr>
            <a:lvl4pPr marL="0" indent="0">
              <a:buFontTx/>
              <a:buNone/>
              <a:defRPr sz="1200" i="1"/>
            </a:lvl4pPr>
            <a:lvl5pPr marL="0" indent="0">
              <a:buFontTx/>
              <a:buNone/>
              <a:defRPr sz="1200" i="1"/>
            </a:lvl5pPr>
          </a:lstStyle>
          <a:p>
            <a:pPr lvl="0"/>
            <a:r>
              <a:rPr lang="de-DE" smtClean="0"/>
              <a:t>Textmasterformat bearbeiten</a:t>
            </a:r>
          </a:p>
        </p:txBody>
      </p:sp>
      <p:cxnSp>
        <p:nvCxnSpPr>
          <p:cNvPr id="10" name="Straight Connector 9"/>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176253"/>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el, Bild links,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smtClean="0"/>
              <a:t>Titelmasterformat durch Klicken bearbeiten</a:t>
            </a:r>
            <a:endParaRPr lang="en-GB" noProof="0" dirty="0"/>
          </a:p>
        </p:txBody>
      </p:sp>
      <p:sp>
        <p:nvSpPr>
          <p:cNvPr id="3" name="Content Placeholder 2"/>
          <p:cNvSpPr>
            <a:spLocks noGrp="1"/>
          </p:cNvSpPr>
          <p:nvPr>
            <p:ph idx="1"/>
          </p:nvPr>
        </p:nvSpPr>
        <p:spPr>
          <a:xfrm>
            <a:off x="5276850" y="1770185"/>
            <a:ext cx="6543674" cy="432581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9" name="Picture Placeholder 8"/>
          <p:cNvSpPr>
            <a:spLocks noGrp="1"/>
          </p:cNvSpPr>
          <p:nvPr>
            <p:ph type="pic" sz="quarter" idx="13"/>
          </p:nvPr>
        </p:nvSpPr>
        <p:spPr bwMode="ltGray">
          <a:xfrm>
            <a:off x="538163" y="1793875"/>
            <a:ext cx="4633912" cy="3960000"/>
          </a:xfrm>
          <a:solidFill>
            <a:schemeClr val="bg2">
              <a:lumMod val="85000"/>
            </a:schemeClr>
          </a:solidFill>
        </p:spPr>
        <p:txBody>
          <a:bodyPr/>
          <a:lstStyle/>
          <a:p>
            <a:r>
              <a:rPr lang="de-DE" smtClean="0"/>
              <a:t>Bild durch Klicken auf Symbol hinzufügen</a:t>
            </a:r>
            <a:endParaRPr lang="en-GB" dirty="0"/>
          </a:p>
        </p:txBody>
      </p:sp>
      <p:sp>
        <p:nvSpPr>
          <p:cNvPr id="11" name="Text Placeholder 10"/>
          <p:cNvSpPr>
            <a:spLocks noGrp="1"/>
          </p:cNvSpPr>
          <p:nvPr>
            <p:ph type="body" sz="quarter" idx="14"/>
          </p:nvPr>
        </p:nvSpPr>
        <p:spPr>
          <a:xfrm>
            <a:off x="538163" y="5907698"/>
            <a:ext cx="4633912" cy="200025"/>
          </a:xfrm>
        </p:spPr>
        <p:txBody>
          <a:bodyPr/>
          <a:lstStyle>
            <a:lvl1pPr marL="0" indent="0">
              <a:buFontTx/>
              <a:buNone/>
              <a:defRPr sz="1100" i="0">
                <a:solidFill>
                  <a:schemeClr val="tx2"/>
                </a:solidFill>
              </a:defRPr>
            </a:lvl1pPr>
            <a:lvl2pPr marL="0" indent="0">
              <a:buFontTx/>
              <a:buNone/>
              <a:defRPr sz="1200" i="1"/>
            </a:lvl2pPr>
            <a:lvl3pPr marL="0" indent="0">
              <a:buFontTx/>
              <a:buNone/>
              <a:defRPr sz="1200" i="1"/>
            </a:lvl3pPr>
            <a:lvl4pPr marL="0" indent="0">
              <a:buFontTx/>
              <a:buNone/>
              <a:defRPr sz="1200" i="1"/>
            </a:lvl4pPr>
            <a:lvl5pPr marL="0" indent="0">
              <a:buFontTx/>
              <a:buNone/>
              <a:defRPr sz="1200" i="1"/>
            </a:lvl5pPr>
          </a:lstStyle>
          <a:p>
            <a:pPr lvl="0"/>
            <a:r>
              <a:rPr lang="de-DE" smtClean="0"/>
              <a:t>Textmasterformat bearbeiten</a:t>
            </a:r>
          </a:p>
        </p:txBody>
      </p:sp>
      <p:cxnSp>
        <p:nvCxnSpPr>
          <p:cNvPr id="10" name="Straight Connector 9"/>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584099"/>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Vollbi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9" name="Picture Placeholder 8"/>
          <p:cNvSpPr>
            <a:spLocks noGrp="1"/>
          </p:cNvSpPr>
          <p:nvPr>
            <p:ph type="pic" sz="quarter" idx="13"/>
          </p:nvPr>
        </p:nvSpPr>
        <p:spPr bwMode="ltGray">
          <a:xfrm>
            <a:off x="0" y="0"/>
            <a:ext cx="12192000" cy="6096000"/>
          </a:xfrm>
          <a:solidFill>
            <a:schemeClr val="bg2">
              <a:lumMod val="85000"/>
            </a:schemeClr>
          </a:solidFill>
        </p:spPr>
        <p:txBody>
          <a:bodyPr/>
          <a:lstStyle/>
          <a:p>
            <a:r>
              <a:rPr lang="de-DE" noProof="0" smtClean="0"/>
              <a:t>Bild durch Klicken auf Symbol hinzufügen</a:t>
            </a:r>
            <a:endParaRPr lang="en-GB" noProof="0" dirty="0"/>
          </a:p>
        </p:txBody>
      </p:sp>
    </p:spTree>
    <p:extLst>
      <p:ext uri="{BB962C8B-B14F-4D97-AF65-F5344CB8AC3E}">
        <p14:creationId xmlns:p14="http://schemas.microsoft.com/office/powerpoint/2010/main" val="225104815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Vollbild mit Auss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bwMode="ltGray">
          <a:xfrm>
            <a:off x="0" y="0"/>
            <a:ext cx="12192000" cy="6096000"/>
          </a:xfrm>
          <a:solidFill>
            <a:schemeClr val="bg2">
              <a:lumMod val="85000"/>
            </a:schemeClr>
          </a:solidFill>
        </p:spPr>
        <p:txBody>
          <a:bodyPr/>
          <a:lstStyle/>
          <a:p>
            <a:r>
              <a:rPr lang="de-DE" smtClean="0"/>
              <a:t>Bild durch Klicken auf Symbol hinzufügen</a:t>
            </a:r>
            <a:endParaRPr lang="en-GB" noProof="0" dirty="0"/>
          </a:p>
        </p:txBody>
      </p:sp>
      <p:sp>
        <p:nvSpPr>
          <p:cNvPr id="2" name="Title 1"/>
          <p:cNvSpPr>
            <a:spLocks noGrp="1"/>
          </p:cNvSpPr>
          <p:nvPr>
            <p:ph type="title"/>
          </p:nvPr>
        </p:nvSpPr>
        <p:spPr>
          <a:xfrm>
            <a:off x="540000" y="504092"/>
            <a:ext cx="5590925" cy="1186596"/>
          </a:xfrm>
        </p:spPr>
        <p:txBody>
          <a:bodyPr/>
          <a:lstStyle>
            <a:lvl1pPr>
              <a:lnSpc>
                <a:spcPct val="100000"/>
              </a:lnSpc>
              <a:defRPr sz="2000">
                <a:solidFill>
                  <a:schemeClr val="bg1"/>
                </a:solidFill>
              </a:defRPr>
            </a:lvl1pPr>
          </a:lstStyle>
          <a:p>
            <a:r>
              <a:rPr lang="de-DE" smtClean="0"/>
              <a:t>Titelmasterformat durch Klicken bearbeiten</a:t>
            </a:r>
            <a:endParaRPr lang="en-GB" dirty="0"/>
          </a:p>
        </p:txBody>
      </p:sp>
      <p:sp>
        <p:nvSpPr>
          <p:cNvPr id="3" name="Date Placeholder 2"/>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4" name="Footer Placeholder 3"/>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5" name="Slide Number Placeholder 4"/>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111301176"/>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el und breitflächiger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smtClean="0"/>
              <a:t>Titelmasterformat durch Klicken bearbeiten</a:t>
            </a:r>
            <a:endParaRPr lang="en-GB" dirty="0"/>
          </a:p>
        </p:txBody>
      </p:sp>
      <p:sp>
        <p:nvSpPr>
          <p:cNvPr id="3" name="Content Placeholder 2"/>
          <p:cNvSpPr>
            <a:spLocks noGrp="1"/>
          </p:cNvSpPr>
          <p:nvPr>
            <p:ph idx="1"/>
          </p:nvPr>
        </p:nvSpPr>
        <p:spPr>
          <a:xfrm>
            <a:off x="540000" y="1793875"/>
            <a:ext cx="11276862" cy="4302125"/>
          </a:xfrm>
          <a:noFill/>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cxnSp>
        <p:nvCxnSpPr>
          <p:cNvPr id="7" name="Straight Connector 6"/>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5419295"/>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el und breitflächiges B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9" name="Picture Placeholder 8"/>
          <p:cNvSpPr>
            <a:spLocks noGrp="1"/>
          </p:cNvSpPr>
          <p:nvPr>
            <p:ph type="pic" sz="quarter" idx="13"/>
          </p:nvPr>
        </p:nvSpPr>
        <p:spPr>
          <a:xfrm>
            <a:off x="538163" y="1793875"/>
            <a:ext cx="11279187" cy="4302125"/>
          </a:xfrm>
        </p:spPr>
        <p:txBody>
          <a:bodyPr/>
          <a:lstStyle/>
          <a:p>
            <a:r>
              <a:rPr lang="de-DE" smtClean="0"/>
              <a:t>Bild durch Klicken auf Symbol hinzufügen</a:t>
            </a:r>
            <a:endParaRPr lang="en-GB" dirty="0"/>
          </a:p>
        </p:txBody>
      </p:sp>
    </p:spTree>
    <p:extLst>
      <p:ext uri="{BB962C8B-B14F-4D97-AF65-F5344CB8AC3E}">
        <p14:creationId xmlns:p14="http://schemas.microsoft.com/office/powerpoint/2010/main" val="562647412"/>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9" name="Picture Placeholder 8"/>
          <p:cNvSpPr>
            <a:spLocks noGrp="1"/>
          </p:cNvSpPr>
          <p:nvPr>
            <p:ph type="pic" sz="quarter" idx="13"/>
          </p:nvPr>
        </p:nvSpPr>
        <p:spPr bwMode="ltGray">
          <a:xfrm>
            <a:off x="539750" y="1793875"/>
            <a:ext cx="5591175" cy="4302125"/>
          </a:xfrm>
          <a:solidFill>
            <a:schemeClr val="bg2">
              <a:lumMod val="85000"/>
            </a:schemeClr>
          </a:solidFill>
        </p:spPr>
        <p:txBody>
          <a:bodyPr/>
          <a:lstStyle/>
          <a:p>
            <a:r>
              <a:rPr lang="de-DE" smtClean="0"/>
              <a:t>Bild durch Klicken auf Symbol hinzufügen</a:t>
            </a:r>
            <a:endParaRPr lang="en-GB" noProof="0" dirty="0"/>
          </a:p>
        </p:txBody>
      </p:sp>
      <p:sp>
        <p:nvSpPr>
          <p:cNvPr id="10" name="Picture Placeholder 8"/>
          <p:cNvSpPr>
            <a:spLocks noGrp="1"/>
          </p:cNvSpPr>
          <p:nvPr>
            <p:ph type="pic" sz="quarter" idx="14"/>
          </p:nvPr>
        </p:nvSpPr>
        <p:spPr bwMode="ltGray">
          <a:xfrm>
            <a:off x="6237288" y="1793875"/>
            <a:ext cx="5593397" cy="4302125"/>
          </a:xfrm>
          <a:solidFill>
            <a:schemeClr val="bg2">
              <a:lumMod val="85000"/>
            </a:schemeClr>
          </a:solidFill>
        </p:spPr>
        <p:txBody>
          <a:bodyPr/>
          <a:lstStyle/>
          <a:p>
            <a:r>
              <a:rPr lang="de-DE" smtClean="0"/>
              <a:t>Bild durch Klicken auf Symbol hinzufügen</a:t>
            </a:r>
            <a:endParaRPr lang="en-GB" dirty="0"/>
          </a:p>
        </p:txBody>
      </p:sp>
    </p:spTree>
    <p:extLst>
      <p:ext uri="{BB962C8B-B14F-4D97-AF65-F5344CB8AC3E}">
        <p14:creationId xmlns:p14="http://schemas.microsoft.com/office/powerpoint/2010/main" val="1692115904"/>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el und zwei Bilder mit Untersch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9" name="Picture Placeholder 8"/>
          <p:cNvSpPr>
            <a:spLocks noGrp="1"/>
          </p:cNvSpPr>
          <p:nvPr>
            <p:ph type="pic" sz="quarter" idx="13"/>
          </p:nvPr>
        </p:nvSpPr>
        <p:spPr bwMode="ltGray">
          <a:xfrm>
            <a:off x="539750" y="1793876"/>
            <a:ext cx="5591175" cy="3833202"/>
          </a:xfrm>
          <a:solidFill>
            <a:schemeClr val="bg2">
              <a:lumMod val="85000"/>
            </a:schemeClr>
          </a:solidFill>
        </p:spPr>
        <p:txBody>
          <a:bodyPr/>
          <a:lstStyle/>
          <a:p>
            <a:r>
              <a:rPr lang="de-DE" smtClean="0"/>
              <a:t>Bild durch Klicken auf Symbol hinzufügen</a:t>
            </a:r>
            <a:endParaRPr lang="en-GB" noProof="0" dirty="0"/>
          </a:p>
        </p:txBody>
      </p:sp>
      <p:sp>
        <p:nvSpPr>
          <p:cNvPr id="10" name="Picture Placeholder 8"/>
          <p:cNvSpPr>
            <a:spLocks noGrp="1"/>
          </p:cNvSpPr>
          <p:nvPr>
            <p:ph type="pic" sz="quarter" idx="14"/>
          </p:nvPr>
        </p:nvSpPr>
        <p:spPr bwMode="ltGray">
          <a:xfrm>
            <a:off x="6237288" y="1793875"/>
            <a:ext cx="5593397" cy="3834000"/>
          </a:xfrm>
          <a:solidFill>
            <a:schemeClr val="bg2">
              <a:lumMod val="85000"/>
            </a:schemeClr>
          </a:solidFill>
        </p:spPr>
        <p:txBody>
          <a:bodyPr/>
          <a:lstStyle/>
          <a:p>
            <a:r>
              <a:rPr lang="de-DE" smtClean="0"/>
              <a:t>Bild durch Klicken auf Symbol hinzufügen</a:t>
            </a:r>
            <a:endParaRPr lang="en-GB" dirty="0"/>
          </a:p>
        </p:txBody>
      </p:sp>
      <p:sp>
        <p:nvSpPr>
          <p:cNvPr id="11" name="Text Placeholder 10"/>
          <p:cNvSpPr>
            <a:spLocks noGrp="1"/>
          </p:cNvSpPr>
          <p:nvPr>
            <p:ph type="body" sz="quarter" idx="15"/>
          </p:nvPr>
        </p:nvSpPr>
        <p:spPr>
          <a:xfrm>
            <a:off x="538163" y="5745480"/>
            <a:ext cx="4633912" cy="362243"/>
          </a:xfrm>
        </p:spPr>
        <p:txBody>
          <a:bodyPr/>
          <a:lstStyle>
            <a:lvl1pPr marL="0" indent="0">
              <a:buFontTx/>
              <a:buNone/>
              <a:defRPr sz="1100" i="0">
                <a:solidFill>
                  <a:schemeClr val="tx2"/>
                </a:solidFill>
              </a:defRPr>
            </a:lvl1pPr>
            <a:lvl2pPr marL="0" indent="0">
              <a:buFontTx/>
              <a:buNone/>
              <a:defRPr sz="1200" i="1"/>
            </a:lvl2pPr>
            <a:lvl3pPr marL="0" indent="0">
              <a:buFontTx/>
              <a:buNone/>
              <a:defRPr sz="1200" i="1"/>
            </a:lvl3pPr>
            <a:lvl4pPr marL="0" indent="0">
              <a:buFontTx/>
              <a:buNone/>
              <a:defRPr sz="1200" i="1"/>
            </a:lvl4pPr>
            <a:lvl5pPr marL="0" indent="0">
              <a:buFontTx/>
              <a:buNone/>
              <a:defRPr sz="1200" i="1"/>
            </a:lvl5pPr>
          </a:lstStyle>
          <a:p>
            <a:pPr lvl="0"/>
            <a:r>
              <a:rPr lang="de-DE" smtClean="0"/>
              <a:t>Textmasterformat bearbeiten</a:t>
            </a:r>
          </a:p>
        </p:txBody>
      </p:sp>
      <p:sp>
        <p:nvSpPr>
          <p:cNvPr id="12" name="Text Placeholder 10"/>
          <p:cNvSpPr>
            <a:spLocks noGrp="1"/>
          </p:cNvSpPr>
          <p:nvPr>
            <p:ph type="body" sz="quarter" idx="16"/>
          </p:nvPr>
        </p:nvSpPr>
        <p:spPr>
          <a:xfrm>
            <a:off x="6237923" y="5745480"/>
            <a:ext cx="4633912" cy="362243"/>
          </a:xfrm>
        </p:spPr>
        <p:txBody>
          <a:bodyPr/>
          <a:lstStyle>
            <a:lvl1pPr marL="0" indent="0">
              <a:buFontTx/>
              <a:buNone/>
              <a:defRPr sz="1100" i="0">
                <a:solidFill>
                  <a:schemeClr val="tx2"/>
                </a:solidFill>
              </a:defRPr>
            </a:lvl1pPr>
            <a:lvl2pPr marL="0" indent="0">
              <a:buFontTx/>
              <a:buNone/>
              <a:defRPr sz="1200" i="1"/>
            </a:lvl2pPr>
            <a:lvl3pPr marL="0" indent="0">
              <a:buFontTx/>
              <a:buNone/>
              <a:defRPr sz="1200" i="1"/>
            </a:lvl3pPr>
            <a:lvl4pPr marL="0" indent="0">
              <a:buFontTx/>
              <a:buNone/>
              <a:defRPr sz="1200" i="1"/>
            </a:lvl4pPr>
            <a:lvl5pPr marL="0" indent="0">
              <a:buFontTx/>
              <a:buNone/>
              <a:defRPr sz="1200" i="1"/>
            </a:lvl5pPr>
          </a:lstStyle>
          <a:p>
            <a:pPr lvl="0"/>
            <a:r>
              <a:rPr lang="de-DE" smtClean="0"/>
              <a:t>Textmasterformat bearbeiten</a:t>
            </a:r>
          </a:p>
        </p:txBody>
      </p:sp>
      <p:cxnSp>
        <p:nvCxnSpPr>
          <p:cNvPr id="13" name="Straight Connector 12"/>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4175913"/>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el und drei Bi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smtClean="0"/>
              <a:t>Titelmasterformat durch Klicken bearbeiten</a:t>
            </a:r>
            <a:endParaRPr lang="en-GB" noProof="0" dirty="0"/>
          </a:p>
        </p:txBody>
      </p:sp>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9" name="Picture Placeholder 8"/>
          <p:cNvSpPr>
            <a:spLocks noGrp="1"/>
          </p:cNvSpPr>
          <p:nvPr>
            <p:ph type="pic" sz="quarter" idx="13"/>
          </p:nvPr>
        </p:nvSpPr>
        <p:spPr bwMode="ltGray">
          <a:xfrm>
            <a:off x="539750" y="1793875"/>
            <a:ext cx="3694113" cy="4302125"/>
          </a:xfrm>
          <a:solidFill>
            <a:schemeClr val="bg2">
              <a:lumMod val="85000"/>
            </a:schemeClr>
          </a:solidFill>
        </p:spPr>
        <p:txBody>
          <a:bodyPr/>
          <a:lstStyle/>
          <a:p>
            <a:r>
              <a:rPr lang="de-DE" noProof="0" smtClean="0"/>
              <a:t>Bild durch Klicken auf Symbol hinzufügen</a:t>
            </a:r>
            <a:endParaRPr lang="en-GB" noProof="0" dirty="0"/>
          </a:p>
        </p:txBody>
      </p:sp>
      <p:sp>
        <p:nvSpPr>
          <p:cNvPr id="11" name="Picture Placeholder 8"/>
          <p:cNvSpPr>
            <a:spLocks noGrp="1"/>
          </p:cNvSpPr>
          <p:nvPr>
            <p:ph type="pic" sz="quarter" idx="14"/>
          </p:nvPr>
        </p:nvSpPr>
        <p:spPr bwMode="ltGray">
          <a:xfrm>
            <a:off x="4338027" y="1793875"/>
            <a:ext cx="3694113" cy="4302125"/>
          </a:xfrm>
          <a:solidFill>
            <a:schemeClr val="bg2">
              <a:lumMod val="85000"/>
            </a:schemeClr>
          </a:solidFill>
        </p:spPr>
        <p:txBody>
          <a:bodyPr/>
          <a:lstStyle/>
          <a:p>
            <a:r>
              <a:rPr lang="de-DE" noProof="0" smtClean="0"/>
              <a:t>Bild durch Klicken auf Symbol hinzufügen</a:t>
            </a:r>
            <a:endParaRPr lang="en-GB" noProof="0" dirty="0"/>
          </a:p>
        </p:txBody>
      </p:sp>
      <p:sp>
        <p:nvSpPr>
          <p:cNvPr id="12" name="Picture Placeholder 8"/>
          <p:cNvSpPr>
            <a:spLocks noGrp="1"/>
          </p:cNvSpPr>
          <p:nvPr>
            <p:ph type="pic" sz="quarter" idx="15"/>
          </p:nvPr>
        </p:nvSpPr>
        <p:spPr bwMode="ltGray">
          <a:xfrm>
            <a:off x="8124581" y="1793875"/>
            <a:ext cx="3694113" cy="4302125"/>
          </a:xfrm>
          <a:solidFill>
            <a:schemeClr val="bg2">
              <a:lumMod val="85000"/>
            </a:schemeClr>
          </a:solidFill>
        </p:spPr>
        <p:txBody>
          <a:bodyPr/>
          <a:lstStyle/>
          <a:p>
            <a:r>
              <a:rPr lang="de-DE" noProof="0" smtClean="0"/>
              <a:t>Bild durch Klicken auf Symbol hinzufügen</a:t>
            </a:r>
            <a:endParaRPr lang="en-GB" noProof="0" dirty="0"/>
          </a:p>
        </p:txBody>
      </p:sp>
    </p:spTree>
    <p:extLst>
      <p:ext uri="{BB962C8B-B14F-4D97-AF65-F5344CB8AC3E}">
        <p14:creationId xmlns:p14="http://schemas.microsoft.com/office/powerpoint/2010/main" val="319273524"/>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el und sechs Bi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smtClean="0"/>
              <a:t>Titelmasterformat durch Klicken bearbeiten</a:t>
            </a:r>
            <a:endParaRPr lang="en-GB" noProof="0" dirty="0"/>
          </a:p>
        </p:txBody>
      </p:sp>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9" name="Picture Placeholder 8"/>
          <p:cNvSpPr>
            <a:spLocks noGrp="1"/>
          </p:cNvSpPr>
          <p:nvPr>
            <p:ph type="pic" sz="quarter" idx="13"/>
          </p:nvPr>
        </p:nvSpPr>
        <p:spPr bwMode="ltGray">
          <a:xfrm>
            <a:off x="539750" y="1793875"/>
            <a:ext cx="3694113" cy="2102400"/>
          </a:xfrm>
          <a:solidFill>
            <a:schemeClr val="bg2">
              <a:lumMod val="85000"/>
            </a:schemeClr>
          </a:solidFill>
        </p:spPr>
        <p:txBody>
          <a:bodyPr/>
          <a:lstStyle/>
          <a:p>
            <a:r>
              <a:rPr lang="de-DE" noProof="0" smtClean="0"/>
              <a:t>Bild durch Klicken auf Symbol hinzufügen</a:t>
            </a:r>
            <a:endParaRPr lang="en-GB" noProof="0" dirty="0"/>
          </a:p>
        </p:txBody>
      </p:sp>
      <p:sp>
        <p:nvSpPr>
          <p:cNvPr id="11" name="Picture Placeholder 8"/>
          <p:cNvSpPr>
            <a:spLocks noGrp="1"/>
          </p:cNvSpPr>
          <p:nvPr>
            <p:ph type="pic" sz="quarter" idx="14"/>
          </p:nvPr>
        </p:nvSpPr>
        <p:spPr bwMode="ltGray">
          <a:xfrm>
            <a:off x="4338027" y="1793875"/>
            <a:ext cx="3694113" cy="2102400"/>
          </a:xfrm>
          <a:solidFill>
            <a:schemeClr val="bg2">
              <a:lumMod val="85000"/>
            </a:schemeClr>
          </a:solidFill>
        </p:spPr>
        <p:txBody>
          <a:bodyPr/>
          <a:lstStyle/>
          <a:p>
            <a:r>
              <a:rPr lang="de-DE" noProof="0" smtClean="0"/>
              <a:t>Bild durch Klicken auf Symbol hinzufügen</a:t>
            </a:r>
            <a:endParaRPr lang="en-GB" noProof="0" dirty="0"/>
          </a:p>
        </p:txBody>
      </p:sp>
      <p:sp>
        <p:nvSpPr>
          <p:cNvPr id="12" name="Picture Placeholder 8"/>
          <p:cNvSpPr>
            <a:spLocks noGrp="1"/>
          </p:cNvSpPr>
          <p:nvPr>
            <p:ph type="pic" sz="quarter" idx="15"/>
          </p:nvPr>
        </p:nvSpPr>
        <p:spPr bwMode="ltGray">
          <a:xfrm>
            <a:off x="8124581" y="1793875"/>
            <a:ext cx="3694113" cy="2102400"/>
          </a:xfrm>
          <a:solidFill>
            <a:schemeClr val="bg2">
              <a:lumMod val="85000"/>
            </a:schemeClr>
          </a:solidFill>
        </p:spPr>
        <p:txBody>
          <a:bodyPr/>
          <a:lstStyle/>
          <a:p>
            <a:r>
              <a:rPr lang="de-DE" noProof="0" smtClean="0"/>
              <a:t>Bild durch Klicken auf Symbol hinzufügen</a:t>
            </a:r>
            <a:endParaRPr lang="en-GB" noProof="0" dirty="0"/>
          </a:p>
        </p:txBody>
      </p:sp>
      <p:sp>
        <p:nvSpPr>
          <p:cNvPr id="15" name="Picture Placeholder 8"/>
          <p:cNvSpPr>
            <a:spLocks noGrp="1"/>
          </p:cNvSpPr>
          <p:nvPr>
            <p:ph type="pic" sz="quarter" idx="16"/>
          </p:nvPr>
        </p:nvSpPr>
        <p:spPr bwMode="ltGray">
          <a:xfrm>
            <a:off x="539750" y="3997813"/>
            <a:ext cx="3694113" cy="2102400"/>
          </a:xfrm>
          <a:solidFill>
            <a:schemeClr val="bg2">
              <a:lumMod val="85000"/>
            </a:schemeClr>
          </a:solidFill>
        </p:spPr>
        <p:txBody>
          <a:bodyPr/>
          <a:lstStyle/>
          <a:p>
            <a:r>
              <a:rPr lang="de-DE" noProof="0" smtClean="0"/>
              <a:t>Bild durch Klicken auf Symbol hinzufügen</a:t>
            </a:r>
            <a:endParaRPr lang="en-GB" noProof="0" dirty="0"/>
          </a:p>
        </p:txBody>
      </p:sp>
      <p:sp>
        <p:nvSpPr>
          <p:cNvPr id="16" name="Picture Placeholder 8"/>
          <p:cNvSpPr>
            <a:spLocks noGrp="1"/>
          </p:cNvSpPr>
          <p:nvPr>
            <p:ph type="pic" sz="quarter" idx="17"/>
          </p:nvPr>
        </p:nvSpPr>
        <p:spPr bwMode="ltGray">
          <a:xfrm>
            <a:off x="4338027" y="3997813"/>
            <a:ext cx="3694113" cy="2102400"/>
          </a:xfrm>
          <a:solidFill>
            <a:schemeClr val="bg2">
              <a:lumMod val="85000"/>
            </a:schemeClr>
          </a:solidFill>
        </p:spPr>
        <p:txBody>
          <a:bodyPr/>
          <a:lstStyle/>
          <a:p>
            <a:r>
              <a:rPr lang="de-DE" noProof="0" smtClean="0"/>
              <a:t>Bild durch Klicken auf Symbol hinzufügen</a:t>
            </a:r>
            <a:endParaRPr lang="en-GB" noProof="0" dirty="0"/>
          </a:p>
        </p:txBody>
      </p:sp>
      <p:sp>
        <p:nvSpPr>
          <p:cNvPr id="17" name="Picture Placeholder 8"/>
          <p:cNvSpPr>
            <a:spLocks noGrp="1"/>
          </p:cNvSpPr>
          <p:nvPr>
            <p:ph type="pic" sz="quarter" idx="18"/>
          </p:nvPr>
        </p:nvSpPr>
        <p:spPr bwMode="ltGray">
          <a:xfrm>
            <a:off x="8124581" y="3997813"/>
            <a:ext cx="3694113" cy="2102400"/>
          </a:xfrm>
          <a:solidFill>
            <a:schemeClr val="bg2">
              <a:lumMod val="85000"/>
            </a:schemeClr>
          </a:solidFill>
        </p:spPr>
        <p:txBody>
          <a:bodyPr/>
          <a:lstStyle/>
          <a:p>
            <a:r>
              <a:rPr lang="de-DE" noProof="0" smtClean="0"/>
              <a:t>Bild durch Klicken auf Symbol hinzufügen</a:t>
            </a:r>
            <a:endParaRPr lang="en-GB" noProof="0" dirty="0"/>
          </a:p>
        </p:txBody>
      </p:sp>
    </p:spTree>
    <p:extLst>
      <p:ext uri="{BB962C8B-B14F-4D97-AF65-F5344CB8AC3E}">
        <p14:creationId xmlns:p14="http://schemas.microsoft.com/office/powerpoint/2010/main" val="1766385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ussage 4, Weiß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p:cNvPicPr>
            <a:picLocks noChangeAspect="1"/>
          </p:cNvPicPr>
          <p:nvPr userDrawn="1"/>
        </p:nvPicPr>
        <p:blipFill rotWithShape="1">
          <a:blip r:embed="rId2"/>
          <a:srcRect t="11843" b="12033"/>
          <a:stretch/>
        </p:blipFill>
        <p:spPr bwMode="hidden">
          <a:xfrm>
            <a:off x="2438400" y="-15241"/>
            <a:ext cx="4191000" cy="6111241"/>
          </a:xfrm>
          <a:prstGeom prst="rect">
            <a:avLst/>
          </a:prstGeom>
        </p:spPr>
      </p:pic>
      <p:sp>
        <p:nvSpPr>
          <p:cNvPr id="2" name="Title 1"/>
          <p:cNvSpPr>
            <a:spLocks noGrp="1"/>
          </p:cNvSpPr>
          <p:nvPr>
            <p:ph type="title"/>
          </p:nvPr>
        </p:nvSpPr>
        <p:spPr>
          <a:xfrm>
            <a:off x="540000" y="1695222"/>
            <a:ext cx="10332788" cy="3727939"/>
          </a:xfrm>
        </p:spPr>
        <p:txBody>
          <a:bodyPr/>
          <a:lstStyle>
            <a:lvl1pPr marL="463550" indent="-463550">
              <a:defRPr sz="6000" baseline="0">
                <a:solidFill>
                  <a:schemeClr val="bg1"/>
                </a:solidFill>
              </a:defRPr>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dirty="0"/>
          </a:p>
        </p:txBody>
      </p:sp>
    </p:spTree>
    <p:extLst>
      <p:ext uri="{BB962C8B-B14F-4D97-AF65-F5344CB8AC3E}">
        <p14:creationId xmlns:p14="http://schemas.microsoft.com/office/powerpoint/2010/main" val="22054920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el und acht Bi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smtClean="0"/>
              <a:t>Titelmasterformat durch Klicken bearbeiten</a:t>
            </a:r>
            <a:endParaRPr lang="en-GB" noProof="0" dirty="0"/>
          </a:p>
        </p:txBody>
      </p:sp>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9" name="Picture Placeholder 8"/>
          <p:cNvSpPr>
            <a:spLocks noGrp="1"/>
          </p:cNvSpPr>
          <p:nvPr>
            <p:ph type="pic" sz="quarter" idx="13"/>
          </p:nvPr>
        </p:nvSpPr>
        <p:spPr bwMode="ltGray">
          <a:xfrm>
            <a:off x="539750" y="1793875"/>
            <a:ext cx="2739600" cy="2102400"/>
          </a:xfrm>
          <a:solidFill>
            <a:schemeClr val="bg2">
              <a:lumMod val="85000"/>
            </a:schemeClr>
          </a:solidFill>
        </p:spPr>
        <p:txBody>
          <a:bodyPr/>
          <a:lstStyle/>
          <a:p>
            <a:r>
              <a:rPr lang="de-DE" noProof="0" smtClean="0"/>
              <a:t>Bild durch Klicken auf Symbol hinzufügen</a:t>
            </a:r>
            <a:endParaRPr lang="en-GB" noProof="0" dirty="0"/>
          </a:p>
        </p:txBody>
      </p:sp>
      <p:sp>
        <p:nvSpPr>
          <p:cNvPr id="11" name="Picture Placeholder 8"/>
          <p:cNvSpPr>
            <a:spLocks noGrp="1"/>
          </p:cNvSpPr>
          <p:nvPr>
            <p:ph type="pic" sz="quarter" idx="14"/>
          </p:nvPr>
        </p:nvSpPr>
        <p:spPr bwMode="ltGray">
          <a:xfrm>
            <a:off x="3388458" y="1793875"/>
            <a:ext cx="2739600" cy="2102400"/>
          </a:xfrm>
          <a:solidFill>
            <a:schemeClr val="bg2">
              <a:lumMod val="85000"/>
            </a:schemeClr>
          </a:solidFill>
        </p:spPr>
        <p:txBody>
          <a:bodyPr/>
          <a:lstStyle/>
          <a:p>
            <a:r>
              <a:rPr lang="de-DE" noProof="0" smtClean="0"/>
              <a:t>Bild durch Klicken auf Symbol hinzufügen</a:t>
            </a:r>
            <a:endParaRPr lang="en-GB" noProof="0" dirty="0"/>
          </a:p>
        </p:txBody>
      </p:sp>
      <p:sp>
        <p:nvSpPr>
          <p:cNvPr id="14" name="Picture Placeholder 8"/>
          <p:cNvSpPr>
            <a:spLocks noGrp="1"/>
          </p:cNvSpPr>
          <p:nvPr>
            <p:ph type="pic" sz="quarter" idx="17"/>
          </p:nvPr>
        </p:nvSpPr>
        <p:spPr bwMode="ltGray">
          <a:xfrm>
            <a:off x="6237166" y="1793875"/>
            <a:ext cx="2739600" cy="2102400"/>
          </a:xfrm>
          <a:solidFill>
            <a:schemeClr val="bg2">
              <a:lumMod val="85000"/>
            </a:schemeClr>
          </a:solidFill>
        </p:spPr>
        <p:txBody>
          <a:bodyPr/>
          <a:lstStyle/>
          <a:p>
            <a:r>
              <a:rPr lang="de-DE" noProof="0" smtClean="0"/>
              <a:t>Bild durch Klicken auf Symbol hinzufügen</a:t>
            </a:r>
            <a:endParaRPr lang="en-GB" noProof="0" dirty="0"/>
          </a:p>
        </p:txBody>
      </p:sp>
      <p:sp>
        <p:nvSpPr>
          <p:cNvPr id="15" name="Picture Placeholder 8"/>
          <p:cNvSpPr>
            <a:spLocks noGrp="1"/>
          </p:cNvSpPr>
          <p:nvPr>
            <p:ph type="pic" sz="quarter" idx="18"/>
          </p:nvPr>
        </p:nvSpPr>
        <p:spPr bwMode="ltGray">
          <a:xfrm>
            <a:off x="9085874" y="1793875"/>
            <a:ext cx="2739600" cy="2102400"/>
          </a:xfrm>
          <a:solidFill>
            <a:schemeClr val="bg2">
              <a:lumMod val="85000"/>
            </a:schemeClr>
          </a:solidFill>
        </p:spPr>
        <p:txBody>
          <a:bodyPr/>
          <a:lstStyle/>
          <a:p>
            <a:r>
              <a:rPr lang="de-DE" noProof="0" smtClean="0"/>
              <a:t>Bild durch Klicken auf Symbol hinzufügen</a:t>
            </a:r>
            <a:endParaRPr lang="en-GB" noProof="0" dirty="0"/>
          </a:p>
        </p:txBody>
      </p:sp>
      <p:sp>
        <p:nvSpPr>
          <p:cNvPr id="18" name="Picture Placeholder 8"/>
          <p:cNvSpPr>
            <a:spLocks noGrp="1"/>
          </p:cNvSpPr>
          <p:nvPr>
            <p:ph type="pic" sz="quarter" idx="19"/>
          </p:nvPr>
        </p:nvSpPr>
        <p:spPr bwMode="ltGray">
          <a:xfrm>
            <a:off x="539750" y="3997813"/>
            <a:ext cx="2739600" cy="2102400"/>
          </a:xfrm>
          <a:solidFill>
            <a:schemeClr val="bg2">
              <a:lumMod val="85000"/>
            </a:schemeClr>
          </a:solidFill>
        </p:spPr>
        <p:txBody>
          <a:bodyPr/>
          <a:lstStyle/>
          <a:p>
            <a:r>
              <a:rPr lang="de-DE" noProof="0" smtClean="0"/>
              <a:t>Bild durch Klicken auf Symbol hinzufügen</a:t>
            </a:r>
            <a:endParaRPr lang="en-GB" noProof="0" dirty="0"/>
          </a:p>
        </p:txBody>
      </p:sp>
      <p:sp>
        <p:nvSpPr>
          <p:cNvPr id="19" name="Picture Placeholder 8"/>
          <p:cNvSpPr>
            <a:spLocks noGrp="1"/>
          </p:cNvSpPr>
          <p:nvPr>
            <p:ph type="pic" sz="quarter" idx="20"/>
          </p:nvPr>
        </p:nvSpPr>
        <p:spPr bwMode="ltGray">
          <a:xfrm>
            <a:off x="3388458" y="3997813"/>
            <a:ext cx="2739600" cy="2102400"/>
          </a:xfrm>
          <a:solidFill>
            <a:schemeClr val="bg2">
              <a:lumMod val="85000"/>
            </a:schemeClr>
          </a:solidFill>
        </p:spPr>
        <p:txBody>
          <a:bodyPr/>
          <a:lstStyle/>
          <a:p>
            <a:r>
              <a:rPr lang="de-DE" noProof="0" smtClean="0"/>
              <a:t>Bild durch Klicken auf Symbol hinzufügen</a:t>
            </a:r>
            <a:endParaRPr lang="en-GB" noProof="0" dirty="0"/>
          </a:p>
        </p:txBody>
      </p:sp>
      <p:sp>
        <p:nvSpPr>
          <p:cNvPr id="20" name="Picture Placeholder 8"/>
          <p:cNvSpPr>
            <a:spLocks noGrp="1"/>
          </p:cNvSpPr>
          <p:nvPr>
            <p:ph type="pic" sz="quarter" idx="21"/>
          </p:nvPr>
        </p:nvSpPr>
        <p:spPr bwMode="ltGray">
          <a:xfrm>
            <a:off x="6237166" y="3997813"/>
            <a:ext cx="2739600" cy="2102400"/>
          </a:xfrm>
          <a:solidFill>
            <a:schemeClr val="bg2">
              <a:lumMod val="85000"/>
            </a:schemeClr>
          </a:solidFill>
        </p:spPr>
        <p:txBody>
          <a:bodyPr/>
          <a:lstStyle/>
          <a:p>
            <a:r>
              <a:rPr lang="de-DE" noProof="0" smtClean="0"/>
              <a:t>Bild durch Klicken auf Symbol hinzufügen</a:t>
            </a:r>
            <a:endParaRPr lang="en-GB" noProof="0" dirty="0"/>
          </a:p>
        </p:txBody>
      </p:sp>
      <p:sp>
        <p:nvSpPr>
          <p:cNvPr id="21" name="Picture Placeholder 8"/>
          <p:cNvSpPr>
            <a:spLocks noGrp="1"/>
          </p:cNvSpPr>
          <p:nvPr>
            <p:ph type="pic" sz="quarter" idx="22"/>
          </p:nvPr>
        </p:nvSpPr>
        <p:spPr bwMode="ltGray">
          <a:xfrm>
            <a:off x="9085874" y="3997813"/>
            <a:ext cx="2739600" cy="2102400"/>
          </a:xfrm>
          <a:solidFill>
            <a:schemeClr val="bg2">
              <a:lumMod val="85000"/>
            </a:schemeClr>
          </a:solidFill>
        </p:spPr>
        <p:txBody>
          <a:bodyPr/>
          <a:lstStyle/>
          <a:p>
            <a:r>
              <a:rPr lang="de-DE" noProof="0" smtClean="0"/>
              <a:t>Bild durch Klicken auf Symbol hinzufügen</a:t>
            </a:r>
            <a:endParaRPr lang="en-GB" noProof="0" dirty="0"/>
          </a:p>
        </p:txBody>
      </p:sp>
    </p:spTree>
    <p:extLst>
      <p:ext uri="{BB962C8B-B14F-4D97-AF65-F5344CB8AC3E}">
        <p14:creationId xmlns:p14="http://schemas.microsoft.com/office/powerpoint/2010/main" val="114926605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Trenner Gelb 1">
    <p:spTree>
      <p:nvGrpSpPr>
        <p:cNvPr id="1" name=""/>
        <p:cNvGrpSpPr/>
        <p:nvPr/>
      </p:nvGrpSpPr>
      <p:grpSpPr>
        <a:xfrm>
          <a:off x="0" y="0"/>
          <a:ext cx="0" cy="0"/>
          <a:chOff x="0" y="0"/>
          <a:chExt cx="0" cy="0"/>
        </a:xfrm>
      </p:grpSpPr>
      <p:sp>
        <p:nvSpPr>
          <p:cNvPr id="7" name="Rectangle 6"/>
          <p:cNvSpPr/>
          <p:nvPr userDrawn="1"/>
        </p:nvSpPr>
        <p:spPr bwMode="hidden">
          <a:xfrm>
            <a:off x="0" y="0"/>
            <a:ext cx="12191181"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10" name="Picture 9"/>
          <p:cNvPicPr>
            <a:picLocks noChangeAspect="1"/>
          </p:cNvPicPr>
          <p:nvPr userDrawn="1"/>
        </p:nvPicPr>
        <p:blipFill rotWithShape="1">
          <a:blip r:embed="rId2"/>
          <a:srcRect t="6697" r="606" b="7381"/>
          <a:stretch/>
        </p:blipFill>
        <p:spPr bwMode="hidden">
          <a:xfrm>
            <a:off x="4766445" y="1"/>
            <a:ext cx="7424736" cy="6096000"/>
          </a:xfrm>
          <a:prstGeom prst="rect">
            <a:avLst/>
          </a:prstGeom>
        </p:spPr>
      </p:pic>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bg2"/>
                </a:solidFill>
              </a:defRPr>
            </a:lvl1pPr>
          </a:lstStyle>
          <a:p>
            <a:r>
              <a:rPr lang="en-GB" noProof="0" dirty="0" smtClean="0"/>
              <a:t>00</a:t>
            </a:r>
            <a:endParaRPr lang="en-GB" noProof="0" dirty="0"/>
          </a:p>
        </p:txBody>
      </p:sp>
      <p:sp>
        <p:nvSpPr>
          <p:cNvPr id="3" name="Text Placeholder 2"/>
          <p:cNvSpPr>
            <a:spLocks noGrp="1"/>
          </p:cNvSpPr>
          <p:nvPr>
            <p:ph type="body" idx="1"/>
          </p:nvPr>
        </p:nvSpPr>
        <p:spPr>
          <a:xfrm>
            <a:off x="2438400" y="1748938"/>
            <a:ext cx="7486650"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smtClean="0"/>
              <a:t>Textmasterformat bearbeiten</a:t>
            </a:r>
          </a:p>
        </p:txBody>
      </p:sp>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2756159152"/>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Trenner Gelb 2">
    <p:spTree>
      <p:nvGrpSpPr>
        <p:cNvPr id="1" name=""/>
        <p:cNvGrpSpPr/>
        <p:nvPr/>
      </p:nvGrpSpPr>
      <p:grpSpPr>
        <a:xfrm>
          <a:off x="0" y="0"/>
          <a:ext cx="0" cy="0"/>
          <a:chOff x="0" y="0"/>
          <a:chExt cx="0" cy="0"/>
        </a:xfrm>
      </p:grpSpPr>
      <p:sp>
        <p:nvSpPr>
          <p:cNvPr id="7" name="Rectangle 6"/>
          <p:cNvSpPr/>
          <p:nvPr userDrawn="1"/>
        </p:nvSpPr>
        <p:spPr bwMode="hidden">
          <a:xfrm>
            <a:off x="0" y="0"/>
            <a:ext cx="12191181"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9" name="Picture 8"/>
          <p:cNvPicPr>
            <a:picLocks noChangeAspect="1"/>
          </p:cNvPicPr>
          <p:nvPr userDrawn="1"/>
        </p:nvPicPr>
        <p:blipFill>
          <a:blip r:embed="rId2"/>
          <a:stretch>
            <a:fillRect/>
          </a:stretch>
        </p:blipFill>
        <p:spPr bwMode="hidden">
          <a:xfrm>
            <a:off x="1497035" y="0"/>
            <a:ext cx="4958782" cy="6105600"/>
          </a:xfrm>
          <a:prstGeom prst="rect">
            <a:avLst/>
          </a:prstGeom>
        </p:spPr>
      </p:pic>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bg2"/>
                </a:solidFill>
              </a:defRPr>
            </a:lvl1pPr>
          </a:lstStyle>
          <a:p>
            <a:r>
              <a:rPr lang="en-GB" noProof="0" dirty="0" smtClean="0"/>
              <a:t>00</a:t>
            </a:r>
            <a:endParaRPr lang="en-GB" noProof="0" dirty="0"/>
          </a:p>
        </p:txBody>
      </p:sp>
      <p:sp>
        <p:nvSpPr>
          <p:cNvPr id="3" name="Text Placeholder 2"/>
          <p:cNvSpPr>
            <a:spLocks noGrp="1"/>
          </p:cNvSpPr>
          <p:nvPr>
            <p:ph type="body" idx="1"/>
          </p:nvPr>
        </p:nvSpPr>
        <p:spPr>
          <a:xfrm>
            <a:off x="2438400" y="1748938"/>
            <a:ext cx="7486650"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smtClean="0"/>
              <a:t>Textmasterformat bearbeiten</a:t>
            </a:r>
          </a:p>
        </p:txBody>
      </p:sp>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76702628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Trenner Gelb 3">
    <p:spTree>
      <p:nvGrpSpPr>
        <p:cNvPr id="1" name=""/>
        <p:cNvGrpSpPr/>
        <p:nvPr/>
      </p:nvGrpSpPr>
      <p:grpSpPr>
        <a:xfrm>
          <a:off x="0" y="0"/>
          <a:ext cx="0" cy="0"/>
          <a:chOff x="0" y="0"/>
          <a:chExt cx="0" cy="0"/>
        </a:xfrm>
      </p:grpSpPr>
      <p:sp>
        <p:nvSpPr>
          <p:cNvPr id="7" name="Rectangle 6"/>
          <p:cNvSpPr/>
          <p:nvPr userDrawn="1"/>
        </p:nvSpPr>
        <p:spPr bwMode="hidden">
          <a:xfrm>
            <a:off x="0" y="0"/>
            <a:ext cx="12191181"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0" name="Rectangle 9"/>
          <p:cNvSpPr/>
          <p:nvPr userDrawn="1"/>
        </p:nvSpPr>
        <p:spPr bwMode="hidden">
          <a:xfrm>
            <a:off x="0" y="1172308"/>
            <a:ext cx="12191181" cy="378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bg2"/>
                </a:solidFill>
              </a:defRPr>
            </a:lvl1pPr>
          </a:lstStyle>
          <a:p>
            <a:r>
              <a:rPr lang="en-GB" noProof="0" dirty="0" smtClean="0"/>
              <a:t>00</a:t>
            </a:r>
            <a:endParaRPr lang="en-GB" noProof="0" dirty="0"/>
          </a:p>
        </p:txBody>
      </p:sp>
      <p:sp>
        <p:nvSpPr>
          <p:cNvPr id="3" name="Text Placeholder 2"/>
          <p:cNvSpPr>
            <a:spLocks noGrp="1"/>
          </p:cNvSpPr>
          <p:nvPr>
            <p:ph type="body" idx="1"/>
          </p:nvPr>
        </p:nvSpPr>
        <p:spPr>
          <a:xfrm>
            <a:off x="2438400" y="1748938"/>
            <a:ext cx="7486650"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2923186156"/>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Trenner Gelb 4">
    <p:spTree>
      <p:nvGrpSpPr>
        <p:cNvPr id="1" name=""/>
        <p:cNvGrpSpPr/>
        <p:nvPr/>
      </p:nvGrpSpPr>
      <p:grpSpPr>
        <a:xfrm>
          <a:off x="0" y="0"/>
          <a:ext cx="0" cy="0"/>
          <a:chOff x="0" y="0"/>
          <a:chExt cx="0" cy="0"/>
        </a:xfrm>
      </p:grpSpPr>
      <p:sp>
        <p:nvSpPr>
          <p:cNvPr id="7" name="Rectangle 6"/>
          <p:cNvSpPr/>
          <p:nvPr userDrawn="1"/>
        </p:nvSpPr>
        <p:spPr bwMode="hidden">
          <a:xfrm>
            <a:off x="0" y="0"/>
            <a:ext cx="12191181"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9" name="Picture 8"/>
          <p:cNvPicPr>
            <a:picLocks noChangeAspect="1"/>
          </p:cNvPicPr>
          <p:nvPr userDrawn="1"/>
        </p:nvPicPr>
        <p:blipFill rotWithShape="1">
          <a:blip r:embed="rId2"/>
          <a:srcRect t="11843" b="12033"/>
          <a:stretch/>
        </p:blipFill>
        <p:spPr bwMode="hidden">
          <a:xfrm>
            <a:off x="2438400" y="-15241"/>
            <a:ext cx="4191000" cy="6111241"/>
          </a:xfrm>
          <a:prstGeom prst="rect">
            <a:avLst/>
          </a:prstGeom>
        </p:spPr>
      </p:pic>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bg2"/>
                </a:solidFill>
              </a:defRPr>
            </a:lvl1pPr>
          </a:lstStyle>
          <a:p>
            <a:r>
              <a:rPr lang="en-GB" noProof="0" dirty="0" smtClean="0"/>
              <a:t>00</a:t>
            </a:r>
            <a:endParaRPr lang="en-GB" noProof="0" dirty="0"/>
          </a:p>
        </p:txBody>
      </p:sp>
      <p:sp>
        <p:nvSpPr>
          <p:cNvPr id="3" name="Text Placeholder 2"/>
          <p:cNvSpPr>
            <a:spLocks noGrp="1"/>
          </p:cNvSpPr>
          <p:nvPr>
            <p:ph type="body" idx="1"/>
          </p:nvPr>
        </p:nvSpPr>
        <p:spPr>
          <a:xfrm>
            <a:off x="2438400" y="1748938"/>
            <a:ext cx="7486650"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1021667538"/>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Trenner Gelb 5">
    <p:spTree>
      <p:nvGrpSpPr>
        <p:cNvPr id="1" name=""/>
        <p:cNvGrpSpPr/>
        <p:nvPr/>
      </p:nvGrpSpPr>
      <p:grpSpPr>
        <a:xfrm>
          <a:off x="0" y="0"/>
          <a:ext cx="0" cy="0"/>
          <a:chOff x="0" y="0"/>
          <a:chExt cx="0" cy="0"/>
        </a:xfrm>
      </p:grpSpPr>
      <p:sp>
        <p:nvSpPr>
          <p:cNvPr id="7" name="Rectangle 6"/>
          <p:cNvSpPr/>
          <p:nvPr userDrawn="1"/>
        </p:nvSpPr>
        <p:spPr bwMode="hidden">
          <a:xfrm>
            <a:off x="0" y="0"/>
            <a:ext cx="12191181"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10" name="Picture 9"/>
          <p:cNvPicPr>
            <a:picLocks noChangeAspect="1"/>
          </p:cNvPicPr>
          <p:nvPr userDrawn="1"/>
        </p:nvPicPr>
        <p:blipFill rotWithShape="1">
          <a:blip r:embed="rId2"/>
          <a:srcRect l="6683" t="13151" r="6607"/>
          <a:stretch/>
        </p:blipFill>
        <p:spPr bwMode="hidden">
          <a:xfrm>
            <a:off x="0" y="0"/>
            <a:ext cx="12192000" cy="5616213"/>
          </a:xfrm>
          <a:prstGeom prst="rect">
            <a:avLst/>
          </a:prstGeom>
        </p:spPr>
      </p:pic>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bg2"/>
                </a:solidFill>
              </a:defRPr>
            </a:lvl1pPr>
          </a:lstStyle>
          <a:p>
            <a:r>
              <a:rPr lang="en-GB" noProof="0" dirty="0" smtClean="0"/>
              <a:t>00</a:t>
            </a:r>
            <a:endParaRPr lang="en-GB" noProof="0" dirty="0"/>
          </a:p>
        </p:txBody>
      </p:sp>
      <p:sp>
        <p:nvSpPr>
          <p:cNvPr id="3" name="Text Placeholder 2"/>
          <p:cNvSpPr>
            <a:spLocks noGrp="1"/>
          </p:cNvSpPr>
          <p:nvPr>
            <p:ph type="body" idx="1"/>
          </p:nvPr>
        </p:nvSpPr>
        <p:spPr>
          <a:xfrm>
            <a:off x="2438400" y="1748938"/>
            <a:ext cx="7486650"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3684726335"/>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renner Bild 1">
    <p:spTree>
      <p:nvGrpSpPr>
        <p:cNvPr id="1" name=""/>
        <p:cNvGrpSpPr/>
        <p:nvPr/>
      </p:nvGrpSpPr>
      <p:grpSpPr>
        <a:xfrm>
          <a:off x="0" y="0"/>
          <a:ext cx="0" cy="0"/>
          <a:chOff x="0" y="0"/>
          <a:chExt cx="0" cy="0"/>
        </a:xfrm>
      </p:grpSpPr>
      <p:sp>
        <p:nvSpPr>
          <p:cNvPr id="7" name="Rectangle 6"/>
          <p:cNvSpPr/>
          <p:nvPr userDrawn="1"/>
        </p:nvSpPr>
        <p:spPr bwMode="hidden">
          <a:xfrm>
            <a:off x="0" y="0"/>
            <a:ext cx="7074000" cy="609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11" name="Picture 10"/>
          <p:cNvPicPr>
            <a:picLocks noChangeAspect="1"/>
          </p:cNvPicPr>
          <p:nvPr userDrawn="1"/>
        </p:nvPicPr>
        <p:blipFill rotWithShape="1">
          <a:blip r:embed="rId2"/>
          <a:srcRect l="6290" t="12234" r="1276" b="3842"/>
          <a:stretch/>
        </p:blipFill>
        <p:spPr bwMode="hidden">
          <a:xfrm>
            <a:off x="0" y="-1"/>
            <a:ext cx="7069138" cy="6096001"/>
          </a:xfrm>
          <a:prstGeom prst="rect">
            <a:avLst/>
          </a:prstGeom>
        </p:spPr>
      </p:pic>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bg2"/>
                </a:solidFill>
              </a:defRPr>
            </a:lvl1pPr>
          </a:lstStyle>
          <a:p>
            <a:r>
              <a:rPr lang="en-GB" noProof="0" dirty="0" smtClean="0"/>
              <a:t>00</a:t>
            </a:r>
            <a:endParaRPr lang="en-GB" noProof="0" dirty="0"/>
          </a:p>
        </p:txBody>
      </p:sp>
      <p:sp>
        <p:nvSpPr>
          <p:cNvPr id="3" name="Text Placeholder 2"/>
          <p:cNvSpPr>
            <a:spLocks noGrp="1"/>
          </p:cNvSpPr>
          <p:nvPr>
            <p:ph type="body" idx="1" hasCustomPrompt="1"/>
          </p:nvPr>
        </p:nvSpPr>
        <p:spPr>
          <a:xfrm>
            <a:off x="2438400" y="1748938"/>
            <a:ext cx="4335887"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smtClean="0"/>
              <a:t>Trenn</a:t>
            </a:r>
            <a:r>
              <a:rPr lang="en-US" dirty="0" smtClean="0"/>
              <a:t>text </a:t>
            </a:r>
            <a:r>
              <a:rPr lang="en-US" dirty="0" err="1" smtClean="0"/>
              <a:t>bearbeiten</a:t>
            </a:r>
            <a:endParaRPr lang="en-US" dirty="0"/>
          </a:p>
        </p:txBody>
      </p:sp>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12" name="Picture Placeholder 12"/>
          <p:cNvSpPr>
            <a:spLocks noGrp="1"/>
          </p:cNvSpPr>
          <p:nvPr>
            <p:ph type="pic" sz="quarter" idx="13"/>
          </p:nvPr>
        </p:nvSpPr>
        <p:spPr bwMode="ltGray">
          <a:xfrm>
            <a:off x="7069138" y="0"/>
            <a:ext cx="5122862" cy="6096000"/>
          </a:xfrm>
        </p:spPr>
        <p:txBody>
          <a:bodyPr/>
          <a:lstStyle/>
          <a:p>
            <a:r>
              <a:rPr lang="de-DE" smtClean="0"/>
              <a:t>Bild durch Klicken auf Symbol hinzufügen</a:t>
            </a:r>
            <a:endParaRPr lang="en-GB" dirty="0"/>
          </a:p>
        </p:txBody>
      </p:sp>
    </p:spTree>
    <p:extLst>
      <p:ext uri="{BB962C8B-B14F-4D97-AF65-F5344CB8AC3E}">
        <p14:creationId xmlns:p14="http://schemas.microsoft.com/office/powerpoint/2010/main" val="3392301080"/>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renner Bild 2">
    <p:spTree>
      <p:nvGrpSpPr>
        <p:cNvPr id="1" name=""/>
        <p:cNvGrpSpPr/>
        <p:nvPr/>
      </p:nvGrpSpPr>
      <p:grpSpPr>
        <a:xfrm>
          <a:off x="0" y="0"/>
          <a:ext cx="0" cy="0"/>
          <a:chOff x="0" y="0"/>
          <a:chExt cx="0" cy="0"/>
        </a:xfrm>
      </p:grpSpPr>
      <p:sp>
        <p:nvSpPr>
          <p:cNvPr id="7" name="Rectangle 6"/>
          <p:cNvSpPr/>
          <p:nvPr userDrawn="1"/>
        </p:nvSpPr>
        <p:spPr bwMode="hidden">
          <a:xfrm>
            <a:off x="0" y="0"/>
            <a:ext cx="7074000" cy="609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15" name="Picture 14"/>
          <p:cNvPicPr>
            <a:picLocks noChangeAspect="1"/>
          </p:cNvPicPr>
          <p:nvPr userDrawn="1"/>
        </p:nvPicPr>
        <p:blipFill rotWithShape="1">
          <a:blip r:embed="rId2"/>
          <a:srcRect l="6244" t="12239" r="1273" b="3848"/>
          <a:stretch/>
        </p:blipFill>
        <p:spPr bwMode="hidden">
          <a:xfrm>
            <a:off x="-4763" y="0"/>
            <a:ext cx="7073901" cy="6096000"/>
          </a:xfrm>
          <a:prstGeom prst="rect">
            <a:avLst/>
          </a:prstGeom>
        </p:spPr>
      </p:pic>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tx2"/>
                </a:solidFill>
              </a:defRPr>
            </a:lvl1pPr>
          </a:lstStyle>
          <a:p>
            <a:r>
              <a:rPr lang="en-GB" noProof="0" dirty="0" smtClean="0"/>
              <a:t>00</a:t>
            </a:r>
            <a:endParaRPr lang="en-GB" noProof="0" dirty="0"/>
          </a:p>
        </p:txBody>
      </p:sp>
      <p:sp>
        <p:nvSpPr>
          <p:cNvPr id="3" name="Text Placeholder 2"/>
          <p:cNvSpPr>
            <a:spLocks noGrp="1"/>
          </p:cNvSpPr>
          <p:nvPr>
            <p:ph type="body" idx="1" hasCustomPrompt="1"/>
          </p:nvPr>
        </p:nvSpPr>
        <p:spPr>
          <a:xfrm>
            <a:off x="2438400" y="1748938"/>
            <a:ext cx="4335887" cy="1680063"/>
          </a:xfrm>
        </p:spPr>
        <p:txBody>
          <a:bodyPr/>
          <a:lstStyle>
            <a:lvl1pPr marL="0" indent="0">
              <a:buNone/>
              <a:defRPr sz="3600" b="1" cap="all"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smtClean="0"/>
              <a:t>Trenn</a:t>
            </a:r>
            <a:r>
              <a:rPr lang="en-US" dirty="0" smtClean="0"/>
              <a:t>text </a:t>
            </a:r>
            <a:r>
              <a:rPr lang="en-US" dirty="0" err="1" smtClean="0"/>
              <a:t>bearbeiten</a:t>
            </a:r>
            <a:endParaRPr lang="en-US" dirty="0"/>
          </a:p>
        </p:txBody>
      </p:sp>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13" name="Picture Placeholder 12"/>
          <p:cNvSpPr>
            <a:spLocks noGrp="1"/>
          </p:cNvSpPr>
          <p:nvPr>
            <p:ph type="pic" sz="quarter" idx="13"/>
          </p:nvPr>
        </p:nvSpPr>
        <p:spPr bwMode="ltGray">
          <a:xfrm>
            <a:off x="7069138" y="0"/>
            <a:ext cx="5122862" cy="6096000"/>
          </a:xfrm>
        </p:spPr>
        <p:txBody>
          <a:bodyPr/>
          <a:lstStyle/>
          <a:p>
            <a:r>
              <a:rPr lang="de-DE" smtClean="0"/>
              <a:t>Bild durch Klicken auf Symbol hinzufügen</a:t>
            </a:r>
            <a:endParaRPr lang="en-GB" dirty="0"/>
          </a:p>
        </p:txBody>
      </p:sp>
    </p:spTree>
    <p:extLst>
      <p:ext uri="{BB962C8B-B14F-4D97-AF65-F5344CB8AC3E}">
        <p14:creationId xmlns:p14="http://schemas.microsoft.com/office/powerpoint/2010/main" val="3235693086"/>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renner Bild 3">
    <p:spTree>
      <p:nvGrpSpPr>
        <p:cNvPr id="1" name=""/>
        <p:cNvGrpSpPr/>
        <p:nvPr/>
      </p:nvGrpSpPr>
      <p:grpSpPr>
        <a:xfrm>
          <a:off x="0" y="0"/>
          <a:ext cx="0" cy="0"/>
          <a:chOff x="0" y="0"/>
          <a:chExt cx="0" cy="0"/>
        </a:xfrm>
      </p:grpSpPr>
      <p:sp>
        <p:nvSpPr>
          <p:cNvPr id="7" name="Rectangle 6"/>
          <p:cNvSpPr/>
          <p:nvPr userDrawn="1"/>
        </p:nvSpPr>
        <p:spPr bwMode="hidden">
          <a:xfrm>
            <a:off x="1" y="0"/>
            <a:ext cx="7069138"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9" name="Picture 8"/>
          <p:cNvPicPr>
            <a:picLocks noChangeAspect="1"/>
          </p:cNvPicPr>
          <p:nvPr userDrawn="1"/>
        </p:nvPicPr>
        <p:blipFill rotWithShape="1">
          <a:blip r:embed="rId2"/>
          <a:srcRect t="4467" b="14201"/>
          <a:stretch/>
        </p:blipFill>
        <p:spPr>
          <a:xfrm>
            <a:off x="0" y="0"/>
            <a:ext cx="3912838" cy="6096000"/>
          </a:xfrm>
          <a:prstGeom prst="rect">
            <a:avLst/>
          </a:prstGeom>
        </p:spPr>
      </p:pic>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tx2"/>
                </a:solidFill>
              </a:defRPr>
            </a:lvl1pPr>
          </a:lstStyle>
          <a:p>
            <a:r>
              <a:rPr lang="en-GB" noProof="0" dirty="0" smtClean="0"/>
              <a:t>00</a:t>
            </a:r>
            <a:endParaRPr lang="en-GB" noProof="0" dirty="0"/>
          </a:p>
        </p:txBody>
      </p:sp>
      <p:sp>
        <p:nvSpPr>
          <p:cNvPr id="10" name="Picture Placeholder 12"/>
          <p:cNvSpPr>
            <a:spLocks noGrp="1"/>
          </p:cNvSpPr>
          <p:nvPr>
            <p:ph type="pic" sz="quarter" idx="13"/>
          </p:nvPr>
        </p:nvSpPr>
        <p:spPr bwMode="ltGray">
          <a:xfrm>
            <a:off x="7069138" y="0"/>
            <a:ext cx="5122862" cy="6096000"/>
          </a:xfrm>
        </p:spPr>
        <p:txBody>
          <a:bodyPr/>
          <a:lstStyle/>
          <a:p>
            <a:r>
              <a:rPr lang="de-DE" smtClean="0"/>
              <a:t>Bild durch Klicken auf Symbol hinzufügen</a:t>
            </a:r>
            <a:endParaRPr lang="en-GB" dirty="0"/>
          </a:p>
        </p:txBody>
      </p:sp>
      <p:sp>
        <p:nvSpPr>
          <p:cNvPr id="13" name="Text Placeholder 2"/>
          <p:cNvSpPr>
            <a:spLocks noGrp="1"/>
          </p:cNvSpPr>
          <p:nvPr>
            <p:ph type="body" idx="1" hasCustomPrompt="1"/>
          </p:nvPr>
        </p:nvSpPr>
        <p:spPr>
          <a:xfrm>
            <a:off x="2438400" y="1748938"/>
            <a:ext cx="4335887" cy="1680063"/>
          </a:xfrm>
        </p:spPr>
        <p:txBody>
          <a:bodyPr/>
          <a:lstStyle>
            <a:lvl1pPr marL="0" indent="0">
              <a:buNone/>
              <a:defRPr sz="3600" b="1" cap="all"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smtClean="0"/>
              <a:t>Trenn</a:t>
            </a:r>
            <a:r>
              <a:rPr lang="en-US" dirty="0" smtClean="0"/>
              <a:t>text </a:t>
            </a:r>
            <a:r>
              <a:rPr lang="en-US" dirty="0" err="1" smtClean="0"/>
              <a:t>bearbeiten</a:t>
            </a:r>
            <a:endParaRPr lang="en-US" dirty="0"/>
          </a:p>
        </p:txBody>
      </p:sp>
    </p:spTree>
    <p:extLst>
      <p:ext uri="{BB962C8B-B14F-4D97-AF65-F5344CB8AC3E}">
        <p14:creationId xmlns:p14="http://schemas.microsoft.com/office/powerpoint/2010/main" val="4001260766"/>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renner Bild 4">
    <p:spTree>
      <p:nvGrpSpPr>
        <p:cNvPr id="1" name=""/>
        <p:cNvGrpSpPr/>
        <p:nvPr/>
      </p:nvGrpSpPr>
      <p:grpSpPr>
        <a:xfrm>
          <a:off x="0" y="0"/>
          <a:ext cx="0" cy="0"/>
          <a:chOff x="0" y="0"/>
          <a:chExt cx="0" cy="0"/>
        </a:xfrm>
      </p:grpSpPr>
      <p:sp>
        <p:nvSpPr>
          <p:cNvPr id="7" name="Rectangle 6"/>
          <p:cNvSpPr/>
          <p:nvPr userDrawn="1"/>
        </p:nvSpPr>
        <p:spPr bwMode="hidden">
          <a:xfrm>
            <a:off x="1" y="0"/>
            <a:ext cx="7069137"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9" name="Picture 8"/>
          <p:cNvPicPr>
            <a:picLocks noChangeAspect="1"/>
          </p:cNvPicPr>
          <p:nvPr userDrawn="1"/>
        </p:nvPicPr>
        <p:blipFill rotWithShape="1">
          <a:blip r:embed="rId2"/>
          <a:srcRect t="4467" b="14201"/>
          <a:stretch/>
        </p:blipFill>
        <p:spPr>
          <a:xfrm>
            <a:off x="0" y="0"/>
            <a:ext cx="3912838" cy="6096000"/>
          </a:xfrm>
          <a:prstGeom prst="rect">
            <a:avLst/>
          </a:prstGeom>
        </p:spPr>
      </p:pic>
      <p:sp>
        <p:nvSpPr>
          <p:cNvPr id="4" name="Date Placeholder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11"/>
          </p:nvPr>
        </p:nvSpPr>
        <p:spPr/>
        <p:txBody>
          <a:body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dirty="0">
              <a:solidFill>
                <a:srgbClr val="003B7E"/>
              </a:solidFill>
            </a:endParaRPr>
          </a:p>
        </p:txBody>
      </p:sp>
      <p:sp>
        <p:nvSpPr>
          <p:cNvPr id="3" name="Text Placeholder 2"/>
          <p:cNvSpPr>
            <a:spLocks noGrp="1"/>
          </p:cNvSpPr>
          <p:nvPr>
            <p:ph type="body" idx="1" hasCustomPrompt="1"/>
          </p:nvPr>
        </p:nvSpPr>
        <p:spPr>
          <a:xfrm>
            <a:off x="2438400" y="1748938"/>
            <a:ext cx="4334400" cy="1680063"/>
          </a:xfrm>
        </p:spPr>
        <p:txBody>
          <a:bodyPr/>
          <a:lstStyle>
            <a:lvl1pPr marL="0" indent="0">
              <a:buNone/>
              <a:defRPr sz="3600" b="1" cap="all" baseline="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smtClean="0"/>
              <a:t>Trenn</a:t>
            </a:r>
            <a:r>
              <a:rPr lang="en-US" dirty="0" smtClean="0"/>
              <a:t>text </a:t>
            </a:r>
            <a:r>
              <a:rPr lang="en-US" dirty="0" err="1" smtClean="0"/>
              <a:t>bearbeiten</a:t>
            </a:r>
            <a:endParaRPr lang="en-US" dirty="0"/>
          </a:p>
        </p:txBody>
      </p:sp>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accent2"/>
                </a:solidFill>
              </a:defRPr>
            </a:lvl1pPr>
          </a:lstStyle>
          <a:p>
            <a:r>
              <a:rPr lang="en-US" dirty="0"/>
              <a:t>00</a:t>
            </a:r>
            <a:endParaRPr lang="en-GB" dirty="0"/>
          </a:p>
        </p:txBody>
      </p:sp>
      <p:sp>
        <p:nvSpPr>
          <p:cNvPr id="10" name="Picture Placeholder 12"/>
          <p:cNvSpPr>
            <a:spLocks noGrp="1"/>
          </p:cNvSpPr>
          <p:nvPr>
            <p:ph type="pic" sz="quarter" idx="13"/>
          </p:nvPr>
        </p:nvSpPr>
        <p:spPr bwMode="ltGray">
          <a:xfrm>
            <a:off x="7069138" y="0"/>
            <a:ext cx="5122862" cy="6096000"/>
          </a:xfrm>
        </p:spPr>
        <p:txBody>
          <a:bodyPr/>
          <a:lstStyle/>
          <a:p>
            <a:r>
              <a:rPr lang="de-DE" smtClean="0"/>
              <a:t>Bild durch Klicken auf Symbol hinzufügen</a:t>
            </a:r>
            <a:endParaRPr lang="en-GB" dirty="0"/>
          </a:p>
        </p:txBody>
      </p:sp>
    </p:spTree>
    <p:extLst>
      <p:ext uri="{BB962C8B-B14F-4D97-AF65-F5344CB8AC3E}">
        <p14:creationId xmlns:p14="http://schemas.microsoft.com/office/powerpoint/2010/main" val="1385738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9" Type="http://schemas.openxmlformats.org/officeDocument/2006/relationships/slideLayout" Target="../slideLayouts/slideLayout95.xml"/><Relationship Id="rId21" Type="http://schemas.openxmlformats.org/officeDocument/2006/relationships/slideLayout" Target="../slideLayouts/slideLayout77.xml"/><Relationship Id="rId34" Type="http://schemas.openxmlformats.org/officeDocument/2006/relationships/slideLayout" Target="../slideLayouts/slideLayout90.xml"/><Relationship Id="rId42" Type="http://schemas.openxmlformats.org/officeDocument/2006/relationships/slideLayout" Target="../slideLayouts/slideLayout98.xml"/><Relationship Id="rId47" Type="http://schemas.openxmlformats.org/officeDocument/2006/relationships/slideLayout" Target="../slideLayouts/slideLayout103.xml"/><Relationship Id="rId50" Type="http://schemas.openxmlformats.org/officeDocument/2006/relationships/slideLayout" Target="../slideLayouts/slideLayout106.xml"/><Relationship Id="rId55" Type="http://schemas.openxmlformats.org/officeDocument/2006/relationships/slideLayout" Target="../slideLayouts/slideLayout111.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33" Type="http://schemas.openxmlformats.org/officeDocument/2006/relationships/slideLayout" Target="../slideLayouts/slideLayout89.xml"/><Relationship Id="rId38" Type="http://schemas.openxmlformats.org/officeDocument/2006/relationships/slideLayout" Target="../slideLayouts/slideLayout94.xml"/><Relationship Id="rId46" Type="http://schemas.openxmlformats.org/officeDocument/2006/relationships/slideLayout" Target="../slideLayouts/slideLayout102.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29" Type="http://schemas.openxmlformats.org/officeDocument/2006/relationships/slideLayout" Target="../slideLayouts/slideLayout85.xml"/><Relationship Id="rId41" Type="http://schemas.openxmlformats.org/officeDocument/2006/relationships/slideLayout" Target="../slideLayouts/slideLayout97.xml"/><Relationship Id="rId54" Type="http://schemas.openxmlformats.org/officeDocument/2006/relationships/slideLayout" Target="../slideLayouts/slideLayout110.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32" Type="http://schemas.openxmlformats.org/officeDocument/2006/relationships/slideLayout" Target="../slideLayouts/slideLayout88.xml"/><Relationship Id="rId37" Type="http://schemas.openxmlformats.org/officeDocument/2006/relationships/slideLayout" Target="../slideLayouts/slideLayout93.xml"/><Relationship Id="rId40" Type="http://schemas.openxmlformats.org/officeDocument/2006/relationships/slideLayout" Target="../slideLayouts/slideLayout96.xml"/><Relationship Id="rId45" Type="http://schemas.openxmlformats.org/officeDocument/2006/relationships/slideLayout" Target="../slideLayouts/slideLayout101.xml"/><Relationship Id="rId53" Type="http://schemas.openxmlformats.org/officeDocument/2006/relationships/slideLayout" Target="../slideLayouts/slideLayout109.xml"/><Relationship Id="rId58" Type="http://schemas.openxmlformats.org/officeDocument/2006/relationships/image" Target="../media/image1.emf"/><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36" Type="http://schemas.openxmlformats.org/officeDocument/2006/relationships/slideLayout" Target="../slideLayouts/slideLayout92.xml"/><Relationship Id="rId49" Type="http://schemas.openxmlformats.org/officeDocument/2006/relationships/slideLayout" Target="../slideLayouts/slideLayout105.xml"/><Relationship Id="rId57" Type="http://schemas.openxmlformats.org/officeDocument/2006/relationships/theme" Target="../theme/theme2.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31" Type="http://schemas.openxmlformats.org/officeDocument/2006/relationships/slideLayout" Target="../slideLayouts/slideLayout87.xml"/><Relationship Id="rId44" Type="http://schemas.openxmlformats.org/officeDocument/2006/relationships/slideLayout" Target="../slideLayouts/slideLayout100.xml"/><Relationship Id="rId52" Type="http://schemas.openxmlformats.org/officeDocument/2006/relationships/slideLayout" Target="../slideLayouts/slideLayout108.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slideLayout" Target="../slideLayouts/slideLayout86.xml"/><Relationship Id="rId35" Type="http://schemas.openxmlformats.org/officeDocument/2006/relationships/slideLayout" Target="../slideLayouts/slideLayout91.xml"/><Relationship Id="rId43" Type="http://schemas.openxmlformats.org/officeDocument/2006/relationships/slideLayout" Target="../slideLayouts/slideLayout99.xml"/><Relationship Id="rId48" Type="http://schemas.openxmlformats.org/officeDocument/2006/relationships/slideLayout" Target="../slideLayouts/slideLayout104.xml"/><Relationship Id="rId56" Type="http://schemas.openxmlformats.org/officeDocument/2006/relationships/slideLayout" Target="../slideLayouts/slideLayout112.xml"/><Relationship Id="rId8" Type="http://schemas.openxmlformats.org/officeDocument/2006/relationships/slideLayout" Target="../slideLayouts/slideLayout64.xml"/><Relationship Id="rId51" Type="http://schemas.openxmlformats.org/officeDocument/2006/relationships/slideLayout" Target="../slideLayouts/slideLayout107.xml"/><Relationship Id="rId3"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504092"/>
            <a:ext cx="11276862" cy="1186596"/>
          </a:xfrm>
          <a:prstGeom prst="rect">
            <a:avLst/>
          </a:prstGeom>
        </p:spPr>
        <p:txBody>
          <a:bodyPr vert="horz" lIns="0" tIns="0" rIns="0" bIns="0" rtlCol="0" anchor="t" anchorCtr="0">
            <a:noAutofit/>
          </a:bodyPr>
          <a:lstStyle/>
          <a:p>
            <a:r>
              <a:rPr lang="de-DE" smtClean="0"/>
              <a:t>Mastertitelformat bearbeiten</a:t>
            </a:r>
            <a:endParaRPr lang="en-GB" noProof="0" dirty="0"/>
          </a:p>
        </p:txBody>
      </p:sp>
      <p:sp>
        <p:nvSpPr>
          <p:cNvPr id="3" name="Text Placeholder 2"/>
          <p:cNvSpPr>
            <a:spLocks noGrp="1"/>
          </p:cNvSpPr>
          <p:nvPr>
            <p:ph type="body" idx="1"/>
          </p:nvPr>
        </p:nvSpPr>
        <p:spPr>
          <a:xfrm>
            <a:off x="540000" y="1770185"/>
            <a:ext cx="11276862" cy="4325815"/>
          </a:xfrm>
          <a:prstGeom prst="rect">
            <a:avLst/>
          </a:prstGeom>
        </p:spPr>
        <p:txBody>
          <a:bodyPr vert="horz" lIns="0" tIns="0" rIns="0" bIns="0" rtlCol="0">
            <a:noAutofit/>
          </a:bodyPr>
          <a:lstStyle/>
          <a:p>
            <a:pPr lvl="0"/>
            <a:r>
              <a:rPr lang="de-DE" noProof="0" dirty="0" smtClean="0"/>
              <a:t>Mastertextformat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endParaRPr lang="de-DE" noProof="0" dirty="0"/>
          </a:p>
        </p:txBody>
      </p:sp>
      <p:sp>
        <p:nvSpPr>
          <p:cNvPr id="4" name="Date Placeholder 3"/>
          <p:cNvSpPr>
            <a:spLocks noGrp="1"/>
          </p:cNvSpPr>
          <p:nvPr>
            <p:ph type="dt" sz="half" idx="2"/>
          </p:nvPr>
        </p:nvSpPr>
        <p:spPr>
          <a:xfrm>
            <a:off x="790574" y="6579086"/>
            <a:ext cx="626746" cy="216000"/>
          </a:xfrm>
          <a:prstGeom prst="rect">
            <a:avLst/>
          </a:prstGeom>
        </p:spPr>
        <p:txBody>
          <a:bodyPr vert="horz" lIns="0" tIns="0" rIns="0" bIns="0" rtlCol="0" anchor="t" anchorCtr="0"/>
          <a:lstStyle>
            <a:lvl1pPr algn="l">
              <a:defRPr sz="750">
                <a:solidFill>
                  <a:schemeClr val="tx2"/>
                </a:solidFill>
              </a:defRPr>
            </a:lvl1pPr>
          </a:lstStyle>
          <a:p>
            <a:r>
              <a:rPr lang="de-DE" smtClean="0"/>
              <a:t>09.05.2017</a:t>
            </a:r>
            <a:endParaRPr lang="en-GB" dirty="0"/>
          </a:p>
        </p:txBody>
      </p:sp>
      <p:sp>
        <p:nvSpPr>
          <p:cNvPr id="5" name="Footer Placeholder 4"/>
          <p:cNvSpPr>
            <a:spLocks noGrp="1"/>
          </p:cNvSpPr>
          <p:nvPr>
            <p:ph type="ftr" sz="quarter" idx="3"/>
          </p:nvPr>
        </p:nvSpPr>
        <p:spPr>
          <a:xfrm>
            <a:off x="1508760" y="6579086"/>
            <a:ext cx="8416290" cy="216000"/>
          </a:xfrm>
          <a:prstGeom prst="rect">
            <a:avLst/>
          </a:prstGeom>
        </p:spPr>
        <p:txBody>
          <a:bodyPr vert="horz" lIns="0" tIns="0" rIns="0" bIns="0" rtlCol="0" anchor="t" anchorCtr="0"/>
          <a:lstStyle>
            <a:lvl1pPr algn="l">
              <a:defRPr sz="750">
                <a:solidFill>
                  <a:schemeClr val="tx2"/>
                </a:solidFill>
              </a:defRPr>
            </a:lvl1pPr>
          </a:lstStyle>
          <a:p>
            <a:r>
              <a:rPr lang="de-DE" dirty="0" smtClean="0"/>
              <a:t>© METRO SYSTEMS GmbH.   Titel der Präsentation.   Einstufung: streng vertraulich, vertraulich, nur zum internen Gebrauch, öffentlich, </a:t>
            </a:r>
            <a:r>
              <a:rPr lang="de-DE" dirty="0" err="1" smtClean="0"/>
              <a:t>Verdana</a:t>
            </a:r>
            <a:r>
              <a:rPr lang="de-DE" dirty="0" smtClean="0"/>
              <a:t> 7.5 </a:t>
            </a:r>
            <a:r>
              <a:rPr lang="de-DE" dirty="0" err="1" smtClean="0"/>
              <a:t>pt</a:t>
            </a:r>
            <a:endParaRPr lang="de-DE" dirty="0"/>
          </a:p>
        </p:txBody>
      </p:sp>
      <p:sp>
        <p:nvSpPr>
          <p:cNvPr id="6" name="Slide Number Placeholder 5"/>
          <p:cNvSpPr>
            <a:spLocks noGrp="1"/>
          </p:cNvSpPr>
          <p:nvPr>
            <p:ph type="sldNum" sz="quarter" idx="4"/>
          </p:nvPr>
        </p:nvSpPr>
        <p:spPr>
          <a:xfrm>
            <a:off x="539999" y="6579087"/>
            <a:ext cx="210277" cy="216000"/>
          </a:xfrm>
          <a:prstGeom prst="rect">
            <a:avLst/>
          </a:prstGeom>
        </p:spPr>
        <p:txBody>
          <a:bodyPr vert="horz" lIns="0" tIns="0" rIns="0" bIns="0" rtlCol="0" anchor="t" anchorCtr="0"/>
          <a:lstStyle>
            <a:lvl1pPr algn="l">
              <a:defRPr sz="750">
                <a:solidFill>
                  <a:schemeClr val="tx2"/>
                </a:solidFill>
              </a:defRPr>
            </a:lvl1pPr>
          </a:lstStyle>
          <a:p>
            <a:fld id="{BD5CE54B-C29A-4A25-9174-59FEA10EAC97}" type="slidenum">
              <a:rPr lang="en-GB" smtClean="0"/>
              <a:pPr/>
              <a:t>‹#›</a:t>
            </a:fld>
            <a:endParaRPr lang="en-GB" dirty="0"/>
          </a:p>
        </p:txBody>
      </p:sp>
      <p:pic>
        <p:nvPicPr>
          <p:cNvPr id="11" name="Picture 10"/>
          <p:cNvPicPr>
            <a:picLocks noChangeAspect="1"/>
          </p:cNvPicPr>
          <p:nvPr/>
        </p:nvPicPr>
        <p:blipFill>
          <a:blip r:embed="rId58"/>
          <a:stretch>
            <a:fillRect/>
          </a:stretch>
        </p:blipFill>
        <p:spPr>
          <a:xfrm>
            <a:off x="10389394" y="6444732"/>
            <a:ext cx="1433512" cy="242550"/>
          </a:xfrm>
          <a:prstGeom prst="rect">
            <a:avLst/>
          </a:prstGeom>
        </p:spPr>
      </p:pic>
    </p:spTree>
    <p:extLst>
      <p:ext uri="{BB962C8B-B14F-4D97-AF65-F5344CB8AC3E}">
        <p14:creationId xmlns:p14="http://schemas.microsoft.com/office/powerpoint/2010/main" val="3764515909"/>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73" r:id="rId3"/>
    <p:sldLayoutId id="2147483672" r:id="rId4"/>
    <p:sldLayoutId id="2147483688" r:id="rId5"/>
    <p:sldLayoutId id="2147483689" r:id="rId6"/>
    <p:sldLayoutId id="2147483692" r:id="rId7"/>
    <p:sldLayoutId id="2147483693" r:id="rId8"/>
    <p:sldLayoutId id="2147483696" r:id="rId9"/>
    <p:sldLayoutId id="2147483697" r:id="rId10"/>
    <p:sldLayoutId id="2147483700" r:id="rId11"/>
    <p:sldLayoutId id="2147483701" r:id="rId12"/>
    <p:sldLayoutId id="2147483686" r:id="rId13"/>
    <p:sldLayoutId id="2147483687" r:id="rId14"/>
    <p:sldLayoutId id="2147483690" r:id="rId15"/>
    <p:sldLayoutId id="2147483691" r:id="rId16"/>
    <p:sldLayoutId id="2147483694" r:id="rId17"/>
    <p:sldLayoutId id="2147483695" r:id="rId18"/>
    <p:sldLayoutId id="2147483698" r:id="rId19"/>
    <p:sldLayoutId id="2147483699" r:id="rId20"/>
    <p:sldLayoutId id="2147483702" r:id="rId21"/>
    <p:sldLayoutId id="2147483703" r:id="rId22"/>
    <p:sldLayoutId id="2147483650" r:id="rId23"/>
    <p:sldLayoutId id="2147483663" r:id="rId24"/>
    <p:sldLayoutId id="2147483664" r:id="rId25"/>
    <p:sldLayoutId id="2147483665" r:id="rId26"/>
    <p:sldLayoutId id="2147483704" r:id="rId27"/>
    <p:sldLayoutId id="2147483666" r:id="rId28"/>
    <p:sldLayoutId id="2147483676" r:id="rId29"/>
    <p:sldLayoutId id="2147483667" r:id="rId30"/>
    <p:sldLayoutId id="2147483668" r:id="rId31"/>
    <p:sldLayoutId id="2147483669" r:id="rId32"/>
    <p:sldLayoutId id="2147483670" r:id="rId33"/>
    <p:sldLayoutId id="2147483671" r:id="rId34"/>
    <p:sldLayoutId id="2147483651" r:id="rId35"/>
    <p:sldLayoutId id="2147483657" r:id="rId36"/>
    <p:sldLayoutId id="2147483658" r:id="rId37"/>
    <p:sldLayoutId id="2147483659" r:id="rId38"/>
    <p:sldLayoutId id="2147483660" r:id="rId39"/>
    <p:sldLayoutId id="2147483679" r:id="rId40"/>
    <p:sldLayoutId id="2147483678" r:id="rId41"/>
    <p:sldLayoutId id="2147483680" r:id="rId42"/>
    <p:sldLayoutId id="2147483682" r:id="rId43"/>
    <p:sldLayoutId id="2147483683" r:id="rId44"/>
    <p:sldLayoutId id="2147483681" r:id="rId45"/>
    <p:sldLayoutId id="2147483684" r:id="rId46"/>
    <p:sldLayoutId id="2147483685" r:id="rId47"/>
    <p:sldLayoutId id="2147483674" r:id="rId48"/>
    <p:sldLayoutId id="2147483705" r:id="rId49"/>
    <p:sldLayoutId id="2147483675" r:id="rId50"/>
    <p:sldLayoutId id="2147483706" r:id="rId51"/>
    <p:sldLayoutId id="2147483654" r:id="rId52"/>
    <p:sldLayoutId id="2147483707" r:id="rId53"/>
    <p:sldLayoutId id="2147483708" r:id="rId54"/>
    <p:sldLayoutId id="2147483662" r:id="rId55"/>
    <p:sldLayoutId id="2147483661" r:id="rId56"/>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2800" b="1" kern="1200" cap="all" baseline="0">
          <a:solidFill>
            <a:schemeClr val="tx2"/>
          </a:solidFill>
          <a:latin typeface="+mj-lt"/>
          <a:ea typeface="+mj-ea"/>
          <a:cs typeface="+mj-cs"/>
        </a:defRPr>
      </a:lvl1pPr>
    </p:titleStyle>
    <p:bodyStyle>
      <a:lvl1pPr marL="0" indent="0" algn="l" defTabSz="914400" rtl="0" eaLnBrk="1" latinLnBrk="0" hangingPunct="1">
        <a:lnSpc>
          <a:spcPct val="90000"/>
        </a:lnSpc>
        <a:spcBef>
          <a:spcPts val="1200"/>
        </a:spcBef>
        <a:buFontTx/>
        <a:buNone/>
        <a:defRPr sz="1500" kern="1200">
          <a:solidFill>
            <a:schemeClr val="tx1"/>
          </a:solidFill>
          <a:latin typeface="+mn-lt"/>
          <a:ea typeface="+mn-ea"/>
          <a:cs typeface="+mn-cs"/>
        </a:defRPr>
      </a:lvl1pPr>
      <a:lvl2pPr marL="198000" indent="-130175" algn="l" defTabSz="914400" rtl="0" eaLnBrk="1" latinLnBrk="0" hangingPunct="1">
        <a:lnSpc>
          <a:spcPct val="90000"/>
        </a:lnSpc>
        <a:spcBef>
          <a:spcPts val="600"/>
        </a:spcBef>
        <a:buSzPct val="110000"/>
        <a:buFont typeface="Arial" panose="020B0604020202020204" pitchFamily="34" charset="0"/>
        <a:buChar char="•"/>
        <a:defRPr sz="1500" kern="1200">
          <a:solidFill>
            <a:schemeClr val="tx1"/>
          </a:solidFill>
          <a:latin typeface="+mn-lt"/>
          <a:ea typeface="+mn-ea"/>
          <a:cs typeface="+mn-cs"/>
        </a:defRPr>
      </a:lvl2pPr>
      <a:lvl3pPr marL="315913" indent="-126000" algn="l" defTabSz="914400" rtl="0" eaLnBrk="1" latinLnBrk="0" hangingPunct="1">
        <a:lnSpc>
          <a:spcPct val="90000"/>
        </a:lnSpc>
        <a:spcBef>
          <a:spcPts val="600"/>
        </a:spcBef>
        <a:buSzPct val="110000"/>
        <a:buFont typeface="Arial" panose="020B0604020202020204" pitchFamily="34" charset="0"/>
        <a:buChar char="•"/>
        <a:defRPr sz="1500" kern="1200">
          <a:solidFill>
            <a:schemeClr val="tx1"/>
          </a:solidFill>
          <a:latin typeface="+mn-lt"/>
          <a:ea typeface="+mn-ea"/>
          <a:cs typeface="+mn-cs"/>
        </a:defRPr>
      </a:lvl3pPr>
      <a:lvl4pPr marL="433388" indent="-126000" algn="l" defTabSz="914400" rtl="0" eaLnBrk="1" latinLnBrk="0" hangingPunct="1">
        <a:lnSpc>
          <a:spcPct val="90000"/>
        </a:lnSpc>
        <a:spcBef>
          <a:spcPts val="600"/>
        </a:spcBef>
        <a:buSzPct val="110000"/>
        <a:buFont typeface="Arial" panose="020B0604020202020204" pitchFamily="34" charset="0"/>
        <a:buChar char="•"/>
        <a:defRPr sz="1500" kern="1200">
          <a:solidFill>
            <a:schemeClr val="tx1"/>
          </a:solidFill>
          <a:latin typeface="+mn-lt"/>
          <a:ea typeface="+mn-ea"/>
          <a:cs typeface="+mn-cs"/>
        </a:defRPr>
      </a:lvl4pPr>
      <a:lvl5pPr marL="561975" indent="-126000" algn="l" defTabSz="914400" rtl="0" eaLnBrk="1" latinLnBrk="0" hangingPunct="1">
        <a:lnSpc>
          <a:spcPct val="90000"/>
        </a:lnSpc>
        <a:spcBef>
          <a:spcPts val="600"/>
        </a:spcBef>
        <a:buSzPct val="110000"/>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62" userDrawn="1">
          <p15:clr>
            <a:srgbClr val="F26B43"/>
          </p15:clr>
        </p15:guide>
        <p15:guide id="3" pos="3929" userDrawn="1">
          <p15:clr>
            <a:srgbClr val="F26B43"/>
          </p15:clr>
        </p15:guide>
        <p15:guide id="4" pos="4453" userDrawn="1">
          <p15:clr>
            <a:srgbClr val="F26B43"/>
          </p15:clr>
        </p15:guide>
        <p15:guide id="5" pos="4519" userDrawn="1">
          <p15:clr>
            <a:srgbClr val="F26B43"/>
          </p15:clr>
        </p15:guide>
        <p15:guide id="6" pos="5058" userDrawn="1">
          <p15:clr>
            <a:srgbClr val="F26B43"/>
          </p15:clr>
        </p15:guide>
        <p15:guide id="7" pos="5121" userDrawn="1">
          <p15:clr>
            <a:srgbClr val="F26B43"/>
          </p15:clr>
        </p15:guide>
        <p15:guide id="8" pos="5652" userDrawn="1">
          <p15:clr>
            <a:srgbClr val="F26B43"/>
          </p15:clr>
        </p15:guide>
        <p15:guide id="9" pos="5718" userDrawn="1">
          <p15:clr>
            <a:srgbClr val="F26B43"/>
          </p15:clr>
        </p15:guide>
        <p15:guide id="10" pos="6252" userDrawn="1">
          <p15:clr>
            <a:srgbClr val="F26B43"/>
          </p15:clr>
        </p15:guide>
        <p15:guide id="11" pos="6315" userDrawn="1">
          <p15:clr>
            <a:srgbClr val="F26B43"/>
          </p15:clr>
        </p15:guide>
        <p15:guide id="12" pos="6849" userDrawn="1">
          <p15:clr>
            <a:srgbClr val="F26B43"/>
          </p15:clr>
        </p15:guide>
        <p15:guide id="13" pos="6915" userDrawn="1">
          <p15:clr>
            <a:srgbClr val="F26B43"/>
          </p15:clr>
        </p15:guide>
        <p15:guide id="14" pos="7446" userDrawn="1">
          <p15:clr>
            <a:srgbClr val="F26B43"/>
          </p15:clr>
        </p15:guide>
        <p15:guide id="15" pos="3324" userDrawn="1">
          <p15:clr>
            <a:srgbClr val="F26B43"/>
          </p15:clr>
        </p15:guide>
        <p15:guide id="16" pos="3258" userDrawn="1">
          <p15:clr>
            <a:srgbClr val="F26B43"/>
          </p15:clr>
        </p15:guide>
        <p15:guide id="17" pos="2733" userDrawn="1">
          <p15:clr>
            <a:srgbClr val="F26B43"/>
          </p15:clr>
        </p15:guide>
        <p15:guide id="18" pos="2667" userDrawn="1">
          <p15:clr>
            <a:srgbClr val="F26B43"/>
          </p15:clr>
        </p15:guide>
        <p15:guide id="19" pos="2133" userDrawn="1">
          <p15:clr>
            <a:srgbClr val="F26B43"/>
          </p15:clr>
        </p15:guide>
        <p15:guide id="20" pos="2070" userDrawn="1">
          <p15:clr>
            <a:srgbClr val="F26B43"/>
          </p15:clr>
        </p15:guide>
        <p15:guide id="21" pos="1536" userDrawn="1">
          <p15:clr>
            <a:srgbClr val="F26B43"/>
          </p15:clr>
        </p15:guide>
        <p15:guide id="22" pos="1467" userDrawn="1">
          <p15:clr>
            <a:srgbClr val="F26B43"/>
          </p15:clr>
        </p15:guide>
        <p15:guide id="23" pos="939" userDrawn="1">
          <p15:clr>
            <a:srgbClr val="F26B43"/>
          </p15:clr>
        </p15:guide>
        <p15:guide id="24" pos="867" userDrawn="1">
          <p15:clr>
            <a:srgbClr val="F26B43"/>
          </p15:clr>
        </p15:guide>
        <p15:guide id="25" pos="339" userDrawn="1">
          <p15:clr>
            <a:srgbClr val="F26B43"/>
          </p15:clr>
        </p15:guide>
        <p15:guide id="26" orient="horz" pos="4200" userDrawn="1">
          <p15:clr>
            <a:srgbClr val="F26B43"/>
          </p15:clr>
        </p15:guide>
        <p15:guide id="27" orient="horz" pos="3840" userDrawn="1">
          <p15:clr>
            <a:srgbClr val="F26B43"/>
          </p15:clr>
        </p15:guide>
        <p15:guide id="28" orient="horz" pos="1130" userDrawn="1">
          <p15:clr>
            <a:srgbClr val="F26B43"/>
          </p15:clr>
        </p15:guide>
        <p15:guide id="29" orient="horz" pos="3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504092"/>
            <a:ext cx="11276862" cy="1186596"/>
          </a:xfrm>
          <a:prstGeom prst="rect">
            <a:avLst/>
          </a:prstGeom>
        </p:spPr>
        <p:txBody>
          <a:bodyPr vert="horz" lIns="0" tIns="0" rIns="0" bIns="0" rtlCol="0" anchor="t" anchorCtr="0">
            <a:noAutofit/>
          </a:bodyPr>
          <a:lstStyle/>
          <a:p>
            <a:r>
              <a:rPr lang="de-DE" smtClean="0"/>
              <a:t>Mastertitelformat bearbeiten</a:t>
            </a:r>
            <a:endParaRPr lang="en-GB" noProof="0" dirty="0"/>
          </a:p>
        </p:txBody>
      </p:sp>
      <p:sp>
        <p:nvSpPr>
          <p:cNvPr id="3" name="Text Placeholder 2"/>
          <p:cNvSpPr>
            <a:spLocks noGrp="1"/>
          </p:cNvSpPr>
          <p:nvPr>
            <p:ph type="body" idx="1"/>
          </p:nvPr>
        </p:nvSpPr>
        <p:spPr>
          <a:xfrm>
            <a:off x="540000" y="1770185"/>
            <a:ext cx="11276862" cy="4325815"/>
          </a:xfrm>
          <a:prstGeom prst="rect">
            <a:avLst/>
          </a:prstGeom>
        </p:spPr>
        <p:txBody>
          <a:bodyPr vert="horz" lIns="0" tIns="0" rIns="0" bIns="0" rtlCol="0">
            <a:noAutofit/>
          </a:bodyPr>
          <a:lstStyle/>
          <a:p>
            <a:pPr lvl="0"/>
            <a:r>
              <a:rPr lang="de-DE" noProof="0" dirty="0" smtClean="0"/>
              <a:t>Mastertextformat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endParaRPr lang="de-DE" noProof="0" dirty="0"/>
          </a:p>
        </p:txBody>
      </p:sp>
      <p:sp>
        <p:nvSpPr>
          <p:cNvPr id="4" name="Date Placeholder 3"/>
          <p:cNvSpPr>
            <a:spLocks noGrp="1"/>
          </p:cNvSpPr>
          <p:nvPr>
            <p:ph type="dt" sz="half" idx="2"/>
          </p:nvPr>
        </p:nvSpPr>
        <p:spPr>
          <a:xfrm>
            <a:off x="790574" y="6579086"/>
            <a:ext cx="626746" cy="216000"/>
          </a:xfrm>
          <a:prstGeom prst="rect">
            <a:avLst/>
          </a:prstGeom>
        </p:spPr>
        <p:txBody>
          <a:bodyPr vert="horz" lIns="0" tIns="0" rIns="0" bIns="0" rtlCol="0" anchor="t" anchorCtr="0"/>
          <a:lstStyle>
            <a:lvl1pPr algn="l">
              <a:defRPr sz="750">
                <a:solidFill>
                  <a:schemeClr val="tx2"/>
                </a:solidFill>
              </a:defRPr>
            </a:lvl1pPr>
          </a:lstStyle>
          <a:p>
            <a:r>
              <a:rPr lang="de-DE" smtClean="0">
                <a:solidFill>
                  <a:srgbClr val="003B7E"/>
                </a:solidFill>
              </a:rPr>
              <a:t>09.05.2017</a:t>
            </a:r>
            <a:endParaRPr lang="en-GB" dirty="0">
              <a:solidFill>
                <a:srgbClr val="003B7E"/>
              </a:solidFill>
            </a:endParaRPr>
          </a:p>
        </p:txBody>
      </p:sp>
      <p:sp>
        <p:nvSpPr>
          <p:cNvPr id="5" name="Footer Placeholder 4"/>
          <p:cNvSpPr>
            <a:spLocks noGrp="1"/>
          </p:cNvSpPr>
          <p:nvPr>
            <p:ph type="ftr" sz="quarter" idx="3"/>
          </p:nvPr>
        </p:nvSpPr>
        <p:spPr>
          <a:xfrm>
            <a:off x="1508760" y="6579086"/>
            <a:ext cx="8416290" cy="216000"/>
          </a:xfrm>
          <a:prstGeom prst="rect">
            <a:avLst/>
          </a:prstGeom>
        </p:spPr>
        <p:txBody>
          <a:bodyPr vert="horz" lIns="0" tIns="0" rIns="0" bIns="0" rtlCol="0" anchor="t" anchorCtr="0"/>
          <a:lstStyle>
            <a:lvl1pPr algn="l">
              <a:defRPr sz="750">
                <a:solidFill>
                  <a:schemeClr val="tx2"/>
                </a:solidFill>
              </a:defRPr>
            </a:lvl1pPr>
          </a:lstStyle>
          <a:p>
            <a:r>
              <a:rPr lang="de-DE" dirty="0" smtClean="0">
                <a:solidFill>
                  <a:srgbClr val="003B7E"/>
                </a:solidFill>
              </a:rPr>
              <a:t>© METRO SYSTEMS GmbH.   Titel der Präsentation.   Einstufung: streng vertraulich, vertraulich, nur zum internen Gebrauch, öffentlich, </a:t>
            </a:r>
            <a:r>
              <a:rPr lang="de-DE" dirty="0" err="1" smtClean="0">
                <a:solidFill>
                  <a:srgbClr val="003B7E"/>
                </a:solidFill>
              </a:rPr>
              <a:t>Verdana</a:t>
            </a:r>
            <a:r>
              <a:rPr lang="de-DE" dirty="0" smtClean="0">
                <a:solidFill>
                  <a:srgbClr val="003B7E"/>
                </a:solidFill>
              </a:rPr>
              <a:t> 7.5 </a:t>
            </a:r>
            <a:r>
              <a:rPr lang="de-DE" dirty="0" err="1" smtClean="0">
                <a:solidFill>
                  <a:srgbClr val="003B7E"/>
                </a:solidFill>
              </a:rPr>
              <a:t>pt</a:t>
            </a:r>
            <a:endParaRPr lang="de-DE" dirty="0">
              <a:solidFill>
                <a:srgbClr val="003B7E"/>
              </a:solidFill>
            </a:endParaRPr>
          </a:p>
        </p:txBody>
      </p:sp>
      <p:sp>
        <p:nvSpPr>
          <p:cNvPr id="6" name="Slide Number Placeholder 5"/>
          <p:cNvSpPr>
            <a:spLocks noGrp="1"/>
          </p:cNvSpPr>
          <p:nvPr>
            <p:ph type="sldNum" sz="quarter" idx="4"/>
          </p:nvPr>
        </p:nvSpPr>
        <p:spPr>
          <a:xfrm>
            <a:off x="539999" y="6579087"/>
            <a:ext cx="210277" cy="216000"/>
          </a:xfrm>
          <a:prstGeom prst="rect">
            <a:avLst/>
          </a:prstGeom>
        </p:spPr>
        <p:txBody>
          <a:bodyPr vert="horz" lIns="0" tIns="0" rIns="0" bIns="0" rtlCol="0" anchor="t" anchorCtr="0"/>
          <a:lstStyle>
            <a:lvl1pPr algn="l">
              <a:defRPr sz="750">
                <a:solidFill>
                  <a:schemeClr val="tx2"/>
                </a:solidFill>
              </a:defRPr>
            </a:lvl1pPr>
          </a:lstStyle>
          <a:p>
            <a:fld id="{BD5CE54B-C29A-4A25-9174-59FEA10EAC97}" type="slidenum">
              <a:rPr lang="en-GB" smtClean="0">
                <a:solidFill>
                  <a:srgbClr val="003B7E"/>
                </a:solidFill>
              </a:rPr>
              <a:pPr/>
              <a:t>‹#›</a:t>
            </a:fld>
            <a:endParaRPr lang="en-GB" dirty="0">
              <a:solidFill>
                <a:srgbClr val="003B7E"/>
              </a:solidFill>
            </a:endParaRPr>
          </a:p>
        </p:txBody>
      </p:sp>
      <p:pic>
        <p:nvPicPr>
          <p:cNvPr id="11" name="Picture 10"/>
          <p:cNvPicPr>
            <a:picLocks noChangeAspect="1"/>
          </p:cNvPicPr>
          <p:nvPr/>
        </p:nvPicPr>
        <p:blipFill>
          <a:blip r:embed="rId58"/>
          <a:stretch>
            <a:fillRect/>
          </a:stretch>
        </p:blipFill>
        <p:spPr>
          <a:xfrm>
            <a:off x="10389394" y="6444732"/>
            <a:ext cx="1433512" cy="242550"/>
          </a:xfrm>
          <a:prstGeom prst="rect">
            <a:avLst/>
          </a:prstGeom>
        </p:spPr>
      </p:pic>
    </p:spTree>
    <p:extLst>
      <p:ext uri="{BB962C8B-B14F-4D97-AF65-F5344CB8AC3E}">
        <p14:creationId xmlns:p14="http://schemas.microsoft.com/office/powerpoint/2010/main" val="28679841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 id="2147483739" r:id="rId30"/>
    <p:sldLayoutId id="2147483740" r:id="rId31"/>
    <p:sldLayoutId id="2147483741" r:id="rId32"/>
    <p:sldLayoutId id="2147483742" r:id="rId33"/>
    <p:sldLayoutId id="2147483743" r:id="rId34"/>
    <p:sldLayoutId id="2147483744" r:id="rId35"/>
    <p:sldLayoutId id="2147483745" r:id="rId36"/>
    <p:sldLayoutId id="2147483746" r:id="rId37"/>
    <p:sldLayoutId id="2147483747" r:id="rId38"/>
    <p:sldLayoutId id="2147483748" r:id="rId39"/>
    <p:sldLayoutId id="2147483749" r:id="rId40"/>
    <p:sldLayoutId id="2147483750" r:id="rId41"/>
    <p:sldLayoutId id="2147483751" r:id="rId42"/>
    <p:sldLayoutId id="2147483752" r:id="rId43"/>
    <p:sldLayoutId id="2147483753" r:id="rId44"/>
    <p:sldLayoutId id="2147483754" r:id="rId45"/>
    <p:sldLayoutId id="2147483755" r:id="rId46"/>
    <p:sldLayoutId id="2147483756" r:id="rId47"/>
    <p:sldLayoutId id="2147483757" r:id="rId48"/>
    <p:sldLayoutId id="2147483758" r:id="rId49"/>
    <p:sldLayoutId id="2147483759" r:id="rId50"/>
    <p:sldLayoutId id="2147483760" r:id="rId51"/>
    <p:sldLayoutId id="2147483761" r:id="rId52"/>
    <p:sldLayoutId id="2147483762" r:id="rId53"/>
    <p:sldLayoutId id="2147483763" r:id="rId54"/>
    <p:sldLayoutId id="2147483764" r:id="rId55"/>
    <p:sldLayoutId id="2147483765" r:id="rId56"/>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2800" b="1" kern="1200" cap="all" baseline="0">
          <a:solidFill>
            <a:schemeClr val="tx2"/>
          </a:solidFill>
          <a:latin typeface="+mj-lt"/>
          <a:ea typeface="+mj-ea"/>
          <a:cs typeface="+mj-cs"/>
        </a:defRPr>
      </a:lvl1pPr>
    </p:titleStyle>
    <p:bodyStyle>
      <a:lvl1pPr marL="0" indent="0" algn="l" defTabSz="914400" rtl="0" eaLnBrk="1" latinLnBrk="0" hangingPunct="1">
        <a:lnSpc>
          <a:spcPct val="90000"/>
        </a:lnSpc>
        <a:spcBef>
          <a:spcPts val="1200"/>
        </a:spcBef>
        <a:buFontTx/>
        <a:buNone/>
        <a:defRPr sz="1500" kern="1200">
          <a:solidFill>
            <a:schemeClr val="tx1"/>
          </a:solidFill>
          <a:latin typeface="+mn-lt"/>
          <a:ea typeface="+mn-ea"/>
          <a:cs typeface="+mn-cs"/>
        </a:defRPr>
      </a:lvl1pPr>
      <a:lvl2pPr marL="198000" indent="-130175" algn="l" defTabSz="914400" rtl="0" eaLnBrk="1" latinLnBrk="0" hangingPunct="1">
        <a:lnSpc>
          <a:spcPct val="90000"/>
        </a:lnSpc>
        <a:spcBef>
          <a:spcPts val="600"/>
        </a:spcBef>
        <a:buSzPct val="110000"/>
        <a:buFont typeface="Arial" panose="020B0604020202020204" pitchFamily="34" charset="0"/>
        <a:buChar char="•"/>
        <a:defRPr sz="1500" kern="1200">
          <a:solidFill>
            <a:schemeClr val="tx1"/>
          </a:solidFill>
          <a:latin typeface="+mn-lt"/>
          <a:ea typeface="+mn-ea"/>
          <a:cs typeface="+mn-cs"/>
        </a:defRPr>
      </a:lvl2pPr>
      <a:lvl3pPr marL="315913" indent="-126000" algn="l" defTabSz="914400" rtl="0" eaLnBrk="1" latinLnBrk="0" hangingPunct="1">
        <a:lnSpc>
          <a:spcPct val="90000"/>
        </a:lnSpc>
        <a:spcBef>
          <a:spcPts val="600"/>
        </a:spcBef>
        <a:buSzPct val="110000"/>
        <a:buFont typeface="Arial" panose="020B0604020202020204" pitchFamily="34" charset="0"/>
        <a:buChar char="•"/>
        <a:defRPr sz="1500" kern="1200">
          <a:solidFill>
            <a:schemeClr val="tx1"/>
          </a:solidFill>
          <a:latin typeface="+mn-lt"/>
          <a:ea typeface="+mn-ea"/>
          <a:cs typeface="+mn-cs"/>
        </a:defRPr>
      </a:lvl3pPr>
      <a:lvl4pPr marL="433388" indent="-126000" algn="l" defTabSz="914400" rtl="0" eaLnBrk="1" latinLnBrk="0" hangingPunct="1">
        <a:lnSpc>
          <a:spcPct val="90000"/>
        </a:lnSpc>
        <a:spcBef>
          <a:spcPts val="600"/>
        </a:spcBef>
        <a:buSzPct val="110000"/>
        <a:buFont typeface="Arial" panose="020B0604020202020204" pitchFamily="34" charset="0"/>
        <a:buChar char="•"/>
        <a:defRPr sz="1500" kern="1200">
          <a:solidFill>
            <a:schemeClr val="tx1"/>
          </a:solidFill>
          <a:latin typeface="+mn-lt"/>
          <a:ea typeface="+mn-ea"/>
          <a:cs typeface="+mn-cs"/>
        </a:defRPr>
      </a:lvl4pPr>
      <a:lvl5pPr marL="561975" indent="-126000" algn="l" defTabSz="914400" rtl="0" eaLnBrk="1" latinLnBrk="0" hangingPunct="1">
        <a:lnSpc>
          <a:spcPct val="90000"/>
        </a:lnSpc>
        <a:spcBef>
          <a:spcPts val="600"/>
        </a:spcBef>
        <a:buSzPct val="110000"/>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62" userDrawn="1">
          <p15:clr>
            <a:srgbClr val="F26B43"/>
          </p15:clr>
        </p15:guide>
        <p15:guide id="3" pos="3929" userDrawn="1">
          <p15:clr>
            <a:srgbClr val="F26B43"/>
          </p15:clr>
        </p15:guide>
        <p15:guide id="4" pos="4453" userDrawn="1">
          <p15:clr>
            <a:srgbClr val="F26B43"/>
          </p15:clr>
        </p15:guide>
        <p15:guide id="5" pos="4519" userDrawn="1">
          <p15:clr>
            <a:srgbClr val="F26B43"/>
          </p15:clr>
        </p15:guide>
        <p15:guide id="6" pos="5058" userDrawn="1">
          <p15:clr>
            <a:srgbClr val="F26B43"/>
          </p15:clr>
        </p15:guide>
        <p15:guide id="7" pos="5121" userDrawn="1">
          <p15:clr>
            <a:srgbClr val="F26B43"/>
          </p15:clr>
        </p15:guide>
        <p15:guide id="8" pos="5652" userDrawn="1">
          <p15:clr>
            <a:srgbClr val="F26B43"/>
          </p15:clr>
        </p15:guide>
        <p15:guide id="9" pos="5718" userDrawn="1">
          <p15:clr>
            <a:srgbClr val="F26B43"/>
          </p15:clr>
        </p15:guide>
        <p15:guide id="10" pos="6252" userDrawn="1">
          <p15:clr>
            <a:srgbClr val="F26B43"/>
          </p15:clr>
        </p15:guide>
        <p15:guide id="11" pos="6315" userDrawn="1">
          <p15:clr>
            <a:srgbClr val="F26B43"/>
          </p15:clr>
        </p15:guide>
        <p15:guide id="12" pos="6849" userDrawn="1">
          <p15:clr>
            <a:srgbClr val="F26B43"/>
          </p15:clr>
        </p15:guide>
        <p15:guide id="13" pos="6915" userDrawn="1">
          <p15:clr>
            <a:srgbClr val="F26B43"/>
          </p15:clr>
        </p15:guide>
        <p15:guide id="14" pos="7446" userDrawn="1">
          <p15:clr>
            <a:srgbClr val="F26B43"/>
          </p15:clr>
        </p15:guide>
        <p15:guide id="15" pos="3324" userDrawn="1">
          <p15:clr>
            <a:srgbClr val="F26B43"/>
          </p15:clr>
        </p15:guide>
        <p15:guide id="16" pos="3258" userDrawn="1">
          <p15:clr>
            <a:srgbClr val="F26B43"/>
          </p15:clr>
        </p15:guide>
        <p15:guide id="17" pos="2733" userDrawn="1">
          <p15:clr>
            <a:srgbClr val="F26B43"/>
          </p15:clr>
        </p15:guide>
        <p15:guide id="18" pos="2667" userDrawn="1">
          <p15:clr>
            <a:srgbClr val="F26B43"/>
          </p15:clr>
        </p15:guide>
        <p15:guide id="19" pos="2133" userDrawn="1">
          <p15:clr>
            <a:srgbClr val="F26B43"/>
          </p15:clr>
        </p15:guide>
        <p15:guide id="20" pos="2070" userDrawn="1">
          <p15:clr>
            <a:srgbClr val="F26B43"/>
          </p15:clr>
        </p15:guide>
        <p15:guide id="21" pos="1536" userDrawn="1">
          <p15:clr>
            <a:srgbClr val="F26B43"/>
          </p15:clr>
        </p15:guide>
        <p15:guide id="22" pos="1467" userDrawn="1">
          <p15:clr>
            <a:srgbClr val="F26B43"/>
          </p15:clr>
        </p15:guide>
        <p15:guide id="23" pos="939" userDrawn="1">
          <p15:clr>
            <a:srgbClr val="F26B43"/>
          </p15:clr>
        </p15:guide>
        <p15:guide id="24" pos="867" userDrawn="1">
          <p15:clr>
            <a:srgbClr val="F26B43"/>
          </p15:clr>
        </p15:guide>
        <p15:guide id="25" pos="339" userDrawn="1">
          <p15:clr>
            <a:srgbClr val="F26B43"/>
          </p15:clr>
        </p15:guide>
        <p15:guide id="26" orient="horz" pos="4200" userDrawn="1">
          <p15:clr>
            <a:srgbClr val="F26B43"/>
          </p15:clr>
        </p15:guide>
        <p15:guide id="27" orient="horz" pos="3840" userDrawn="1">
          <p15:clr>
            <a:srgbClr val="F26B43"/>
          </p15:clr>
        </p15:guide>
        <p15:guide id="28" orient="horz" pos="1130" userDrawn="1">
          <p15:clr>
            <a:srgbClr val="F26B43"/>
          </p15:clr>
        </p15:guide>
        <p15:guide id="29" orient="horz" pos="3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0.e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23.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23.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png"/><Relationship Id="rId1" Type="http://schemas.openxmlformats.org/officeDocument/2006/relationships/slideLayout" Target="../slideLayouts/slideLayout23.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1.png"/><Relationship Id="rId1" Type="http://schemas.openxmlformats.org/officeDocument/2006/relationships/slideLayout" Target="../slideLayouts/slideLayout23.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1.png"/><Relationship Id="rId1" Type="http://schemas.openxmlformats.org/officeDocument/2006/relationships/slideLayout" Target="../slideLayouts/slideLayout23.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11.png"/><Relationship Id="rId1" Type="http://schemas.openxmlformats.org/officeDocument/2006/relationships/slideLayout" Target="../slideLayouts/slideLayout23.xml"/><Relationship Id="rId5" Type="http://schemas.openxmlformats.org/officeDocument/2006/relationships/image" Target="../media/image45.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6.PNG"/><Relationship Id="rId1" Type="http://schemas.openxmlformats.org/officeDocument/2006/relationships/slideLayout" Target="../slideLayouts/slideLayout23.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1.png"/><Relationship Id="rId1" Type="http://schemas.openxmlformats.org/officeDocument/2006/relationships/slideLayout" Target="../slideLayouts/slideLayout23.xml"/><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1.png"/><Relationship Id="rId1" Type="http://schemas.openxmlformats.org/officeDocument/2006/relationships/slideLayout" Target="../slideLayouts/slideLayout23.xml"/><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3.xml"/><Relationship Id="rId4" Type="http://schemas.openxmlformats.org/officeDocument/2006/relationships/hyperlink" Target="https://esourcing.metro-link.com/ngp44_2/loginprocess"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9.xml"/><Relationship Id="rId7" Type="http://schemas.openxmlformats.org/officeDocument/2006/relationships/image" Target="../media/image12.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image" Target="../media/image13.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p:custDataLst>
              <p:tags r:id="rId2"/>
            </p:custDataLst>
            <p:extLst>
              <p:ext uri="{D42A27DB-BD31-4B8C-83A1-F6EECF244321}">
                <p14:modId xmlns:p14="http://schemas.microsoft.com/office/powerpoint/2010/main" val="27054234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1" name="Diapositiva think-cell" r:id="rId6" imgW="270" imgH="270" progId="TCLayout.ActiveDocument.1">
                  <p:embed/>
                </p:oleObj>
              </mc:Choice>
              <mc:Fallback>
                <p:oleObj name="Diapositiva think-cell"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ttangolo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GB" sz="3600" b="1" dirty="0">
              <a:latin typeface="Verdana"/>
              <a:ea typeface="+mj-ea"/>
              <a:cs typeface="+mj-cs"/>
              <a:sym typeface="Verdana"/>
            </a:endParaRPr>
          </a:p>
        </p:txBody>
      </p:sp>
      <p:sp>
        <p:nvSpPr>
          <p:cNvPr id="2" name="Title 1"/>
          <p:cNvSpPr>
            <a:spLocks noGrp="1"/>
          </p:cNvSpPr>
          <p:nvPr>
            <p:ph type="ctrTitle"/>
          </p:nvPr>
        </p:nvSpPr>
        <p:spPr/>
        <p:txBody>
          <a:bodyPr/>
          <a:lstStyle/>
          <a:p>
            <a:r>
              <a:rPr lang="en-GB" dirty="0" smtClean="0"/>
              <a:t>USER Guide ASTA INGLESE</a:t>
            </a:r>
            <a:endParaRPr lang="en-GB" dirty="0"/>
          </a:p>
        </p:txBody>
      </p:sp>
      <p:sp>
        <p:nvSpPr>
          <p:cNvPr id="6" name="Slide Number Placeholder 5"/>
          <p:cNvSpPr>
            <a:spLocks noGrp="1"/>
          </p:cNvSpPr>
          <p:nvPr>
            <p:ph type="sldNum" sz="quarter" idx="12"/>
          </p:nvPr>
        </p:nvSpPr>
        <p:spPr/>
        <p:txBody>
          <a:bodyPr/>
          <a:lstStyle/>
          <a:p>
            <a:fld id="{BD5CE54B-C29A-4A25-9174-59FEA10EAC97}" type="slidenum">
              <a:rPr lang="en-GB" smtClean="0"/>
              <a:pPr/>
              <a:t>1</a:t>
            </a:fld>
            <a:endParaRPr lang="en-GB" dirty="0"/>
          </a:p>
        </p:txBody>
      </p:sp>
    </p:spTree>
    <p:extLst>
      <p:ext uri="{BB962C8B-B14F-4D97-AF65-F5344CB8AC3E}">
        <p14:creationId xmlns:p14="http://schemas.microsoft.com/office/powerpoint/2010/main" val="2877498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t>10</a:t>
            </a:fld>
            <a:endParaRPr lang="en-GB" dirty="0"/>
          </a:p>
        </p:txBody>
      </p:sp>
      <p:sp>
        <p:nvSpPr>
          <p:cNvPr id="8" name="Textfeld 17"/>
          <p:cNvSpPr txBox="1"/>
          <p:nvPr/>
        </p:nvSpPr>
        <p:spPr>
          <a:xfrm>
            <a:off x="433330" y="292682"/>
            <a:ext cx="10659464"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smtClean="0"/>
              <a:t>Project Management – </a:t>
            </a:r>
            <a:r>
              <a:rPr lang="de-DE" b="1" dirty="0" err="1" smtClean="0"/>
              <a:t>Dettagli</a:t>
            </a:r>
            <a:r>
              <a:rPr lang="de-DE" b="1" dirty="0" smtClean="0"/>
              <a:t> del Progetto</a:t>
            </a:r>
            <a:endParaRPr lang="de-DE" b="1" dirty="0"/>
          </a:p>
        </p:txBody>
      </p:sp>
      <p:pic>
        <p:nvPicPr>
          <p:cNvPr id="9" name="Picture 8"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079" y="148173"/>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2749" y="968028"/>
            <a:ext cx="9191708" cy="51102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ounded Rectangle 4"/>
          <p:cNvSpPr/>
          <p:nvPr/>
        </p:nvSpPr>
        <p:spPr>
          <a:xfrm>
            <a:off x="7362826" y="2568271"/>
            <a:ext cx="2584256" cy="143918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228600" indent="-228600" algn="ctr">
              <a:buAutoNum type="arabicPeriod"/>
            </a:pPr>
            <a:r>
              <a:rPr lang="it-IT" sz="900" dirty="0" smtClean="0"/>
              <a:t>Salvare il progetto </a:t>
            </a:r>
            <a:r>
              <a:rPr lang="it-IT" sz="900" dirty="0" err="1" smtClean="0"/>
              <a:t>inserirendo</a:t>
            </a:r>
            <a:r>
              <a:rPr lang="it-IT" sz="900" dirty="0" smtClean="0"/>
              <a:t> le info </a:t>
            </a:r>
            <a:r>
              <a:rPr lang="it-IT" sz="900" dirty="0" err="1" smtClean="0"/>
              <a:t>necessarrie</a:t>
            </a:r>
            <a:endParaRPr lang="it-IT" sz="900" dirty="0" smtClean="0"/>
          </a:p>
          <a:p>
            <a:pPr marL="228600" indent="-228600" algn="ctr">
              <a:buAutoNum type="arabicPeriod"/>
            </a:pPr>
            <a:r>
              <a:rPr lang="it-IT" sz="900" dirty="0" smtClean="0"/>
              <a:t>Inserire la Classifica Internazionale</a:t>
            </a:r>
          </a:p>
          <a:p>
            <a:pPr marL="228600" indent="-228600" algn="ctr">
              <a:buAutoNum type="arabicPeriod"/>
            </a:pPr>
            <a:r>
              <a:rPr lang="it-IT" sz="900" dirty="0" smtClean="0"/>
              <a:t>salviamo la pagina.</a:t>
            </a:r>
            <a:endParaRPr lang="it-IT" sz="900" dirty="0"/>
          </a:p>
        </p:txBody>
      </p:sp>
      <p:sp>
        <p:nvSpPr>
          <p:cNvPr id="7" name="Ovale 6"/>
          <p:cNvSpPr/>
          <p:nvPr/>
        </p:nvSpPr>
        <p:spPr>
          <a:xfrm>
            <a:off x="3137186" y="2026615"/>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0" name="Ovale 9"/>
          <p:cNvSpPr/>
          <p:nvPr/>
        </p:nvSpPr>
        <p:spPr>
          <a:xfrm>
            <a:off x="2554605" y="5407990"/>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1" name="Ovale 10"/>
          <p:cNvSpPr/>
          <p:nvPr/>
        </p:nvSpPr>
        <p:spPr>
          <a:xfrm>
            <a:off x="1322749" y="2186330"/>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 name="Rettangolo 1"/>
          <p:cNvSpPr/>
          <p:nvPr/>
        </p:nvSpPr>
        <p:spPr>
          <a:xfrm>
            <a:off x="2726055" y="1402728"/>
            <a:ext cx="754031" cy="33813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ttangolo 13"/>
          <p:cNvSpPr/>
          <p:nvPr/>
        </p:nvSpPr>
        <p:spPr>
          <a:xfrm>
            <a:off x="1389424" y="1671979"/>
            <a:ext cx="754031" cy="26159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ttangolo 14"/>
          <p:cNvSpPr/>
          <p:nvPr/>
        </p:nvSpPr>
        <p:spPr>
          <a:xfrm>
            <a:off x="4091360" y="1187597"/>
            <a:ext cx="3119065" cy="6151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rPr>
              <a:t>Ci </a:t>
            </a:r>
            <a:r>
              <a:rPr lang="en-US" sz="1400" dirty="0" err="1" smtClean="0">
                <a:solidFill>
                  <a:srgbClr val="FFFFFF"/>
                </a:solidFill>
              </a:rPr>
              <a:t>troviamo</a:t>
            </a:r>
            <a:r>
              <a:rPr lang="en-US" sz="1400" dirty="0" smtClean="0">
                <a:solidFill>
                  <a:srgbClr val="FFFFFF"/>
                </a:solidFill>
              </a:rPr>
              <a:t> in Project </a:t>
            </a:r>
            <a:r>
              <a:rPr lang="en-US" sz="1400" dirty="0" err="1" smtClean="0">
                <a:solidFill>
                  <a:srgbClr val="FFFFFF"/>
                </a:solidFill>
              </a:rPr>
              <a:t>Mngt</a:t>
            </a:r>
            <a:r>
              <a:rPr lang="en-US" sz="1400" dirty="0" smtClean="0">
                <a:solidFill>
                  <a:srgbClr val="FFFFFF"/>
                </a:solidFill>
              </a:rPr>
              <a:t> – </a:t>
            </a:r>
            <a:r>
              <a:rPr lang="en-US" sz="1400" dirty="0" err="1" smtClean="0">
                <a:solidFill>
                  <a:srgbClr val="FFFFFF"/>
                </a:solidFill>
              </a:rPr>
              <a:t>Dettagli</a:t>
            </a:r>
            <a:r>
              <a:rPr lang="en-US" sz="1400" dirty="0" smtClean="0">
                <a:solidFill>
                  <a:srgbClr val="FFFFFF"/>
                </a:solidFill>
              </a:rPr>
              <a:t> del </a:t>
            </a:r>
            <a:r>
              <a:rPr lang="en-US" sz="1400" dirty="0" err="1" smtClean="0">
                <a:solidFill>
                  <a:srgbClr val="FFFFFF"/>
                </a:solidFill>
              </a:rPr>
              <a:t>progetto</a:t>
            </a:r>
            <a:endParaRPr lang="en-US" sz="1400" dirty="0">
              <a:solidFill>
                <a:srgbClr val="FFFFFF"/>
              </a:solidFill>
            </a:endParaRPr>
          </a:p>
        </p:txBody>
      </p:sp>
    </p:spTree>
    <p:extLst>
      <p:ext uri="{BB962C8B-B14F-4D97-AF65-F5344CB8AC3E}">
        <p14:creationId xmlns:p14="http://schemas.microsoft.com/office/powerpoint/2010/main" val="2578735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t>11</a:t>
            </a:fld>
            <a:endParaRPr lang="en-GB" dirty="0"/>
          </a:p>
        </p:txBody>
      </p:sp>
      <p:sp>
        <p:nvSpPr>
          <p:cNvPr id="8" name="Textfeld 17"/>
          <p:cNvSpPr txBox="1"/>
          <p:nvPr/>
        </p:nvSpPr>
        <p:spPr>
          <a:xfrm>
            <a:off x="403737" y="446499"/>
            <a:ext cx="11008894"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smtClean="0"/>
              <a:t>Project Management- Team di progetto </a:t>
            </a:r>
            <a:endParaRPr lang="de-DE" b="1" dirty="0"/>
          </a:p>
        </p:txBody>
      </p:sp>
      <p:pic>
        <p:nvPicPr>
          <p:cNvPr id="9" name="Picture 8"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064" y="189578"/>
            <a:ext cx="490589"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653" y="937768"/>
            <a:ext cx="10058400" cy="25464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653" y="3566726"/>
            <a:ext cx="10058400" cy="27625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Rounded Rectangle 14"/>
          <p:cNvSpPr/>
          <p:nvPr/>
        </p:nvSpPr>
        <p:spPr>
          <a:xfrm>
            <a:off x="3891490" y="1272457"/>
            <a:ext cx="2359593" cy="81103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900" dirty="0" smtClean="0"/>
              <a:t>1. Ci spostiamo su Team del Progetto e premiamo il tasto Aggiungi per aggiungere i colleghi che vogliamo invitare al progetto. </a:t>
            </a:r>
            <a:endParaRPr lang="it-IT" sz="900" dirty="0"/>
          </a:p>
        </p:txBody>
      </p:sp>
      <p:sp>
        <p:nvSpPr>
          <p:cNvPr id="17" name="Rounded Rectangle 16"/>
          <p:cNvSpPr/>
          <p:nvPr/>
        </p:nvSpPr>
        <p:spPr>
          <a:xfrm>
            <a:off x="7887694" y="4572000"/>
            <a:ext cx="2480807" cy="9525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900" dirty="0" smtClean="0"/>
              <a:t>2. Li possiamo cercare con la mail oppure con nome e cognome</a:t>
            </a:r>
          </a:p>
          <a:p>
            <a:pPr algn="ctr"/>
            <a:r>
              <a:rPr lang="it-IT" sz="900" dirty="0" smtClean="0"/>
              <a:t>3. una volta trovato il contatto basta spuntarlo </a:t>
            </a:r>
          </a:p>
          <a:p>
            <a:pPr algn="ctr"/>
            <a:r>
              <a:rPr lang="it-IT" sz="900" dirty="0" smtClean="0"/>
              <a:t>4. premere il tasto Aggiungi al team di progetto. </a:t>
            </a:r>
            <a:endParaRPr lang="it-IT" sz="900" dirty="0"/>
          </a:p>
        </p:txBody>
      </p:sp>
      <p:sp>
        <p:nvSpPr>
          <p:cNvPr id="11" name="Ovale 10"/>
          <p:cNvSpPr/>
          <p:nvPr/>
        </p:nvSpPr>
        <p:spPr>
          <a:xfrm>
            <a:off x="5908184" y="4791075"/>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2" name="Ovale 11"/>
          <p:cNvSpPr/>
          <p:nvPr/>
        </p:nvSpPr>
        <p:spPr>
          <a:xfrm>
            <a:off x="1335405" y="5598490"/>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3" name="Ovale 12"/>
          <p:cNvSpPr/>
          <p:nvPr/>
        </p:nvSpPr>
        <p:spPr>
          <a:xfrm>
            <a:off x="2503084" y="5095875"/>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6" name="Ovale 15"/>
          <p:cNvSpPr/>
          <p:nvPr/>
        </p:nvSpPr>
        <p:spPr>
          <a:xfrm>
            <a:off x="3279284" y="1382698"/>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Tree>
    <p:extLst>
      <p:ext uri="{BB962C8B-B14F-4D97-AF65-F5344CB8AC3E}">
        <p14:creationId xmlns:p14="http://schemas.microsoft.com/office/powerpoint/2010/main" val="2663276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t>12</a:t>
            </a:fld>
            <a:endParaRPr lang="en-GB" dirty="0"/>
          </a:p>
        </p:txBody>
      </p:sp>
      <p:sp>
        <p:nvSpPr>
          <p:cNvPr id="12" name="Textfeld 17"/>
          <p:cNvSpPr txBox="1"/>
          <p:nvPr/>
        </p:nvSpPr>
        <p:spPr>
          <a:xfrm>
            <a:off x="714781" y="393311"/>
            <a:ext cx="10618967"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smtClean="0"/>
              <a:t>Project Management – Team di progetto</a:t>
            </a:r>
            <a:endParaRPr lang="de-DE" b="1" dirty="0"/>
          </a:p>
        </p:txBody>
      </p:sp>
      <p:pic>
        <p:nvPicPr>
          <p:cNvPr id="13" name="Picture 12"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209" y="64136"/>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128" y="818956"/>
            <a:ext cx="10058400" cy="23456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23" y="3409238"/>
            <a:ext cx="10058400" cy="29949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pic>
      <p:sp>
        <p:nvSpPr>
          <p:cNvPr id="17" name="Rounded Rectangle 16"/>
          <p:cNvSpPr/>
          <p:nvPr/>
        </p:nvSpPr>
        <p:spPr>
          <a:xfrm>
            <a:off x="7156174" y="1717482"/>
            <a:ext cx="1956021" cy="73152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900" dirty="0" smtClean="0"/>
              <a:t>1. Premendo il tasto Torna al team di progetto andiamo a vedere i contatti che abbiamo aggiunto e quindi vedere il nostro Team.</a:t>
            </a:r>
            <a:endParaRPr lang="it-IT" sz="900" dirty="0"/>
          </a:p>
        </p:txBody>
      </p:sp>
      <p:sp>
        <p:nvSpPr>
          <p:cNvPr id="19" name="Rounded Rectangle 18"/>
          <p:cNvSpPr/>
          <p:nvPr/>
        </p:nvSpPr>
        <p:spPr>
          <a:xfrm>
            <a:off x="6241773" y="4182386"/>
            <a:ext cx="2225951" cy="72433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900" dirty="0" smtClean="0"/>
              <a:t>2. Da qui possiamo, se necessario, modificare il Ruolo del contatto che abbiamo selezionato</a:t>
            </a:r>
            <a:endParaRPr lang="it-IT" sz="900" dirty="0"/>
          </a:p>
        </p:txBody>
      </p:sp>
      <p:cxnSp>
        <p:nvCxnSpPr>
          <p:cNvPr id="23" name="Straight Arrow Connector 22"/>
          <p:cNvCxnSpPr/>
          <p:nvPr/>
        </p:nvCxnSpPr>
        <p:spPr>
          <a:xfrm flipH="1">
            <a:off x="5748793" y="4906722"/>
            <a:ext cx="492981" cy="3808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Ovale 9"/>
          <p:cNvSpPr/>
          <p:nvPr/>
        </p:nvSpPr>
        <p:spPr>
          <a:xfrm>
            <a:off x="1003586" y="1686987"/>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4" name="Ovale 13"/>
          <p:cNvSpPr/>
          <p:nvPr/>
        </p:nvSpPr>
        <p:spPr>
          <a:xfrm>
            <a:off x="4899311" y="5220762"/>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33861577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t>13</a:t>
            </a:fld>
            <a:endParaRPr lang="en-GB" dirty="0"/>
          </a:p>
        </p:txBody>
      </p:sp>
      <p:sp>
        <p:nvSpPr>
          <p:cNvPr id="9" name="Textfeld 17"/>
          <p:cNvSpPr txBox="1"/>
          <p:nvPr/>
        </p:nvSpPr>
        <p:spPr>
          <a:xfrm>
            <a:off x="989626" y="334461"/>
            <a:ext cx="10067395"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t>Project Management – Team di progetto</a:t>
            </a:r>
          </a:p>
        </p:txBody>
      </p:sp>
      <p:pic>
        <p:nvPicPr>
          <p:cNvPr id="10" name="Picture 9"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933" y="69766"/>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064" y="1001864"/>
            <a:ext cx="10058400" cy="51922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pic>
      <p:sp>
        <p:nvSpPr>
          <p:cNvPr id="8" name="Rounded Rectangle 7"/>
          <p:cNvSpPr/>
          <p:nvPr/>
        </p:nvSpPr>
        <p:spPr>
          <a:xfrm>
            <a:off x="1676731" y="3059968"/>
            <a:ext cx="2963014" cy="1565663"/>
          </a:xfrm>
          <a:prstGeom prst="roundRect">
            <a:avLst>
              <a:gd name="adj" fmla="val 14348"/>
            </a:avLst>
          </a:prstGeom>
        </p:spPr>
        <p:style>
          <a:lnRef idx="1">
            <a:schemeClr val="accent4"/>
          </a:lnRef>
          <a:fillRef idx="2">
            <a:schemeClr val="accent4"/>
          </a:fillRef>
          <a:effectRef idx="1">
            <a:schemeClr val="accent4"/>
          </a:effectRef>
          <a:fontRef idx="minor">
            <a:schemeClr val="dk1"/>
          </a:fontRef>
        </p:style>
        <p:txBody>
          <a:bodyPr rtlCol="0" anchor="ctr"/>
          <a:lstStyle/>
          <a:p>
            <a:pPr fontAlgn="base"/>
            <a:r>
              <a:rPr lang="it-IT" sz="900" dirty="0" smtClean="0"/>
              <a:t>1.Il </a:t>
            </a:r>
            <a:r>
              <a:rPr lang="it-IT" sz="900" dirty="0"/>
              <a:t>Team può essere salvato, e la prossima volta quando facciamo un progetto invece di inserire i contatti uno a uno si può cercare il team. Bisogna premere il seguente tasto</a:t>
            </a:r>
            <a:r>
              <a:rPr lang="it-IT" sz="900" dirty="0" smtClean="0"/>
              <a:t>, si apre una finestra (vedi a lato) </a:t>
            </a:r>
          </a:p>
          <a:p>
            <a:pPr marL="228600" indent="-228600" fontAlgn="base">
              <a:buAutoNum type="arabicPeriod" startAt="2"/>
            </a:pPr>
            <a:r>
              <a:rPr lang="it-IT" sz="900" dirty="0" smtClean="0"/>
              <a:t>dare </a:t>
            </a:r>
            <a:r>
              <a:rPr lang="it-IT" sz="900" dirty="0"/>
              <a:t>un nome al </a:t>
            </a:r>
            <a:r>
              <a:rPr lang="it-IT" sz="900" dirty="0" smtClean="0"/>
              <a:t>team</a:t>
            </a:r>
          </a:p>
          <a:p>
            <a:pPr marL="228600" indent="-228600" fontAlgn="base">
              <a:buAutoNum type="arabicPeriod" startAt="2"/>
            </a:pPr>
            <a:r>
              <a:rPr lang="it-IT" sz="900" dirty="0" smtClean="0"/>
              <a:t>spuntare </a:t>
            </a:r>
            <a:r>
              <a:rPr lang="it-IT" sz="900" dirty="0"/>
              <a:t>Pubblico </a:t>
            </a:r>
            <a:endParaRPr lang="it-IT" sz="900" dirty="0" smtClean="0"/>
          </a:p>
          <a:p>
            <a:pPr marL="228600" indent="-228600" fontAlgn="base">
              <a:buAutoNum type="arabicPeriod" startAt="2"/>
            </a:pPr>
            <a:r>
              <a:rPr lang="it-IT" sz="900" dirty="0" smtClean="0"/>
              <a:t>Applica</a:t>
            </a:r>
            <a:r>
              <a:rPr lang="it-IT" sz="900" dirty="0"/>
              <a:t>.</a:t>
            </a:r>
            <a:r>
              <a:rPr lang="ro-RO" sz="900" dirty="0"/>
              <a:t> </a:t>
            </a:r>
            <a:endParaRPr lang="it-IT" sz="900" dirty="0" smtClean="0"/>
          </a:p>
          <a:p>
            <a:pPr fontAlgn="base"/>
            <a:r>
              <a:rPr lang="it-IT" sz="900" dirty="0" smtClean="0"/>
              <a:t>5</a:t>
            </a:r>
            <a:r>
              <a:rPr lang="it-IT" sz="900" dirty="0"/>
              <a:t>. Se abbiamo un Team salvato basta premere qui per aggiungerlo  </a:t>
            </a:r>
          </a:p>
          <a:p>
            <a:pPr marL="228600" indent="-228600" fontAlgn="base">
              <a:buAutoNum type="arabicPeriod" startAt="2"/>
            </a:pPr>
            <a:endParaRPr lang="ro-RO" sz="900" dirty="0"/>
          </a:p>
        </p:txBody>
      </p:sp>
      <p:cxnSp>
        <p:nvCxnSpPr>
          <p:cNvPr id="19" name="Straight Arrow Connector 18"/>
          <p:cNvCxnSpPr/>
          <p:nvPr/>
        </p:nvCxnSpPr>
        <p:spPr>
          <a:xfrm flipH="1" flipV="1">
            <a:off x="2576388" y="2667085"/>
            <a:ext cx="905785" cy="18322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Ovale 10"/>
          <p:cNvSpPr/>
          <p:nvPr/>
        </p:nvSpPr>
        <p:spPr>
          <a:xfrm>
            <a:off x="2857831" y="2459770"/>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2" name="Ovale 11"/>
          <p:cNvSpPr/>
          <p:nvPr/>
        </p:nvSpPr>
        <p:spPr>
          <a:xfrm>
            <a:off x="5220031" y="3096785"/>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4" name="Ovale 13"/>
          <p:cNvSpPr/>
          <p:nvPr/>
        </p:nvSpPr>
        <p:spPr>
          <a:xfrm>
            <a:off x="5220031" y="3842800"/>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5" name="Ovale 14"/>
          <p:cNvSpPr/>
          <p:nvPr/>
        </p:nvSpPr>
        <p:spPr>
          <a:xfrm>
            <a:off x="5153356" y="4135010"/>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6" name="Ovale 15"/>
          <p:cNvSpPr/>
          <p:nvPr/>
        </p:nvSpPr>
        <p:spPr>
          <a:xfrm>
            <a:off x="1676731" y="2377110"/>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Tree>
    <p:extLst>
      <p:ext uri="{BB962C8B-B14F-4D97-AF65-F5344CB8AC3E}">
        <p14:creationId xmlns:p14="http://schemas.microsoft.com/office/powerpoint/2010/main" val="7313345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t>14</a:t>
            </a:fld>
            <a:endParaRPr lang="en-GB" dirty="0"/>
          </a:p>
        </p:txBody>
      </p:sp>
      <p:pic>
        <p:nvPicPr>
          <p:cNvPr id="8" name="Picture 7"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857" y="69766"/>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776" y="836098"/>
            <a:ext cx="10058400" cy="26540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776" y="3577563"/>
            <a:ext cx="10058400" cy="27330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style>
          <a:lnRef idx="2">
            <a:schemeClr val="accent1"/>
          </a:lnRef>
          <a:fillRef idx="1">
            <a:schemeClr val="lt1"/>
          </a:fillRef>
          <a:effectRef idx="0">
            <a:schemeClr val="accent1"/>
          </a:effectRef>
          <a:fontRef idx="minor">
            <a:schemeClr val="dk1"/>
          </a:fontRef>
        </p:style>
      </p:pic>
      <p:sp>
        <p:nvSpPr>
          <p:cNvPr id="12" name="Rounded Rectangle 11"/>
          <p:cNvSpPr/>
          <p:nvPr/>
        </p:nvSpPr>
        <p:spPr>
          <a:xfrm>
            <a:off x="7149114" y="1687498"/>
            <a:ext cx="3385536" cy="123667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fontAlgn="base"/>
            <a:r>
              <a:rPr lang="it-IT" sz="900" dirty="0" smtClean="0"/>
              <a:t>1. Ci </a:t>
            </a:r>
            <a:r>
              <a:rPr lang="it-IT" sz="900" dirty="0"/>
              <a:t>spostiamo sulla Lista Fornitori per invitare i nostri fornitori al progetto. </a:t>
            </a:r>
            <a:r>
              <a:rPr lang="ro-RO" sz="900" dirty="0"/>
              <a:t> </a:t>
            </a:r>
          </a:p>
          <a:p>
            <a:pPr fontAlgn="base"/>
            <a:r>
              <a:rPr lang="it-IT" sz="900" dirty="0" smtClean="0"/>
              <a:t>2. cercare nella barra il nome del fornitore </a:t>
            </a:r>
            <a:r>
              <a:rPr lang="it-IT" sz="900" dirty="0"/>
              <a:t>con </a:t>
            </a:r>
            <a:r>
              <a:rPr lang="it-IT" sz="900" dirty="0" err="1" smtClean="0"/>
              <a:t>inserendom</a:t>
            </a:r>
            <a:r>
              <a:rPr lang="it-IT" sz="900" dirty="0" smtClean="0"/>
              <a:t> email</a:t>
            </a:r>
            <a:r>
              <a:rPr lang="it-IT" sz="900" dirty="0"/>
              <a:t>, nome, nome </a:t>
            </a:r>
            <a:r>
              <a:rPr lang="it-IT" sz="900" dirty="0" smtClean="0"/>
              <a:t>dell’azienda, </a:t>
            </a:r>
          </a:p>
          <a:p>
            <a:pPr fontAlgn="base"/>
            <a:r>
              <a:rPr lang="it-IT" sz="900" dirty="0" smtClean="0"/>
              <a:t>3. quando lo troviamo lo spuntiamo </a:t>
            </a:r>
          </a:p>
          <a:p>
            <a:pPr fontAlgn="base"/>
            <a:r>
              <a:rPr lang="it-IT" sz="900" b="0" i="0" dirty="0" smtClean="0">
                <a:effectLst/>
              </a:rPr>
              <a:t>4. Cliccare su Aggiungi al progetto corrente</a:t>
            </a:r>
          </a:p>
        </p:txBody>
      </p:sp>
      <p:sp>
        <p:nvSpPr>
          <p:cNvPr id="13" name="Rounded Rectangle 12"/>
          <p:cNvSpPr/>
          <p:nvPr/>
        </p:nvSpPr>
        <p:spPr>
          <a:xfrm>
            <a:off x="1009816" y="4391025"/>
            <a:ext cx="1868557" cy="76142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base"/>
            <a:r>
              <a:rPr lang="it-IT" sz="900" dirty="0" smtClean="0">
                <a:solidFill>
                  <a:srgbClr val="000000"/>
                </a:solidFill>
              </a:rPr>
              <a:t>5. Se </a:t>
            </a:r>
            <a:r>
              <a:rPr lang="it-IT" sz="900" dirty="0">
                <a:solidFill>
                  <a:srgbClr val="000000"/>
                </a:solidFill>
              </a:rPr>
              <a:t>un fornitore non si trova nella database bisogna inviare una Richiesta di </a:t>
            </a:r>
            <a:r>
              <a:rPr lang="it-IT" sz="900" dirty="0" smtClean="0">
                <a:solidFill>
                  <a:srgbClr val="000000"/>
                </a:solidFill>
              </a:rPr>
              <a:t>Autoregistrazione</a:t>
            </a:r>
            <a:r>
              <a:rPr lang="ro-RO" sz="900" dirty="0"/>
              <a:t> </a:t>
            </a:r>
            <a:endParaRPr lang="ro-RO" sz="900" b="0" i="0" dirty="0">
              <a:effectLst/>
            </a:endParaRPr>
          </a:p>
        </p:txBody>
      </p:sp>
      <p:cxnSp>
        <p:nvCxnSpPr>
          <p:cNvPr id="15" name="Straight Arrow Connector 14"/>
          <p:cNvCxnSpPr>
            <a:stCxn id="13" idx="3"/>
          </p:cNvCxnSpPr>
          <p:nvPr/>
        </p:nvCxnSpPr>
        <p:spPr>
          <a:xfrm>
            <a:off x="2878373" y="4771735"/>
            <a:ext cx="270344" cy="3250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feld 17"/>
          <p:cNvSpPr txBox="1"/>
          <p:nvPr/>
        </p:nvSpPr>
        <p:spPr>
          <a:xfrm>
            <a:off x="989626" y="334461"/>
            <a:ext cx="10067395"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t>Project Management – </a:t>
            </a:r>
            <a:r>
              <a:rPr lang="de-DE" b="1" dirty="0" err="1" smtClean="0"/>
              <a:t>Lista</a:t>
            </a:r>
            <a:r>
              <a:rPr lang="de-DE" b="1" dirty="0" smtClean="0"/>
              <a:t> FORNITORI</a:t>
            </a:r>
            <a:endParaRPr lang="de-DE" b="1" dirty="0"/>
          </a:p>
        </p:txBody>
      </p:sp>
      <p:sp>
        <p:nvSpPr>
          <p:cNvPr id="14" name="Ovale 13"/>
          <p:cNvSpPr/>
          <p:nvPr/>
        </p:nvSpPr>
        <p:spPr>
          <a:xfrm>
            <a:off x="3279284" y="1382698"/>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6" name="Ovale 15"/>
          <p:cNvSpPr/>
          <p:nvPr/>
        </p:nvSpPr>
        <p:spPr>
          <a:xfrm>
            <a:off x="6298076" y="1858299"/>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7" name="Ovale 16"/>
          <p:cNvSpPr/>
          <p:nvPr/>
        </p:nvSpPr>
        <p:spPr>
          <a:xfrm>
            <a:off x="3082104" y="4858247"/>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8" name="Ovale 17"/>
          <p:cNvSpPr/>
          <p:nvPr/>
        </p:nvSpPr>
        <p:spPr>
          <a:xfrm>
            <a:off x="3148717" y="2069374"/>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0" name="Ovale 19"/>
          <p:cNvSpPr/>
          <p:nvPr/>
        </p:nvSpPr>
        <p:spPr>
          <a:xfrm>
            <a:off x="989626" y="2535223"/>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Tree>
    <p:extLst>
      <p:ext uri="{BB962C8B-B14F-4D97-AF65-F5344CB8AC3E}">
        <p14:creationId xmlns:p14="http://schemas.microsoft.com/office/powerpoint/2010/main" val="922962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t>15</a:t>
            </a:fld>
            <a:endParaRPr lang="en-GB"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780" y="3864297"/>
            <a:ext cx="10058400" cy="24435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780" y="931041"/>
            <a:ext cx="10058400" cy="28457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pic>
      <p:sp>
        <p:nvSpPr>
          <p:cNvPr id="13" name="Rounded Rectangle 12"/>
          <p:cNvSpPr/>
          <p:nvPr/>
        </p:nvSpPr>
        <p:spPr>
          <a:xfrm>
            <a:off x="1280160" y="1836751"/>
            <a:ext cx="2297927" cy="51718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fontAlgn="base"/>
            <a:r>
              <a:rPr lang="it-IT" sz="900" dirty="0" smtClean="0">
                <a:solidFill>
                  <a:srgbClr val="000000"/>
                </a:solidFill>
              </a:rPr>
              <a:t>Anche </a:t>
            </a:r>
            <a:r>
              <a:rPr lang="it-IT" sz="900" dirty="0">
                <a:solidFill>
                  <a:srgbClr val="000000"/>
                </a:solidFill>
              </a:rPr>
              <a:t>il team dei fornitori può essere salvato nello stesso modo in quale salviamo il team di progetto.</a:t>
            </a:r>
            <a:r>
              <a:rPr lang="ro-RO" sz="900" dirty="0"/>
              <a:t> </a:t>
            </a:r>
            <a:endParaRPr lang="ro-RO" sz="900" b="0" i="0" dirty="0">
              <a:effectLst/>
            </a:endParaRPr>
          </a:p>
        </p:txBody>
      </p:sp>
      <p:cxnSp>
        <p:nvCxnSpPr>
          <p:cNvPr id="15" name="Straight Arrow Connector 14"/>
          <p:cNvCxnSpPr/>
          <p:nvPr/>
        </p:nvCxnSpPr>
        <p:spPr>
          <a:xfrm>
            <a:off x="3339548" y="2353936"/>
            <a:ext cx="238539" cy="871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4624263" y="2874874"/>
            <a:ext cx="2318716" cy="90195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900" dirty="0" smtClean="0">
                <a:solidFill>
                  <a:srgbClr val="000000"/>
                </a:solidFill>
              </a:rPr>
              <a:t>NB:  1. se </a:t>
            </a:r>
            <a:r>
              <a:rPr lang="it-IT" sz="900" dirty="0">
                <a:solidFill>
                  <a:srgbClr val="000000"/>
                </a:solidFill>
              </a:rPr>
              <a:t>le </a:t>
            </a:r>
            <a:r>
              <a:rPr lang="it-IT" sz="900" dirty="0" smtClean="0">
                <a:solidFill>
                  <a:srgbClr val="000000"/>
                </a:solidFill>
              </a:rPr>
              <a:t>caselle a fianco  </a:t>
            </a:r>
            <a:r>
              <a:rPr lang="it-IT" sz="900" dirty="0">
                <a:solidFill>
                  <a:srgbClr val="000000"/>
                </a:solidFill>
              </a:rPr>
              <a:t>sono </a:t>
            </a:r>
            <a:r>
              <a:rPr lang="it-IT" sz="900" dirty="0" smtClean="0">
                <a:solidFill>
                  <a:srgbClr val="000000"/>
                </a:solidFill>
              </a:rPr>
              <a:t>spuntate significa che gli account dei fornitori </a:t>
            </a:r>
            <a:r>
              <a:rPr lang="it-IT" sz="900" dirty="0">
                <a:solidFill>
                  <a:srgbClr val="000000"/>
                </a:solidFill>
              </a:rPr>
              <a:t>sono scaduti </a:t>
            </a:r>
            <a:endParaRPr lang="it-IT" sz="900" dirty="0" smtClean="0">
              <a:solidFill>
                <a:srgbClr val="000000"/>
              </a:solidFill>
            </a:endParaRPr>
          </a:p>
          <a:p>
            <a:pPr algn="ctr"/>
            <a:r>
              <a:rPr lang="it-IT" sz="900" dirty="0" smtClean="0">
                <a:solidFill>
                  <a:srgbClr val="000000"/>
                </a:solidFill>
              </a:rPr>
              <a:t>2. bisogna </a:t>
            </a:r>
            <a:r>
              <a:rPr lang="it-IT" sz="900" dirty="0">
                <a:solidFill>
                  <a:srgbClr val="000000"/>
                </a:solidFill>
              </a:rPr>
              <a:t>cliccare la seguente icona per inviare una </a:t>
            </a:r>
            <a:r>
              <a:rPr lang="it-IT" sz="900" dirty="0" smtClean="0">
                <a:solidFill>
                  <a:srgbClr val="000000"/>
                </a:solidFill>
              </a:rPr>
              <a:t>nuova password.</a:t>
            </a:r>
            <a:endParaRPr lang="it-IT" sz="900" dirty="0"/>
          </a:p>
        </p:txBody>
      </p:sp>
      <p:cxnSp>
        <p:nvCxnSpPr>
          <p:cNvPr id="20" name="Straight Arrow Connector 19"/>
          <p:cNvCxnSpPr/>
          <p:nvPr/>
        </p:nvCxnSpPr>
        <p:spPr>
          <a:xfrm flipH="1" flipV="1">
            <a:off x="3077155" y="3045351"/>
            <a:ext cx="1852654" cy="709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5057030" y="5086095"/>
            <a:ext cx="2592125" cy="9091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fontAlgn="base"/>
            <a:r>
              <a:rPr lang="it-IT" sz="900" dirty="0" smtClean="0">
                <a:solidFill>
                  <a:srgbClr val="000000"/>
                </a:solidFill>
              </a:rPr>
              <a:t>NB: Se trovo il fornitore ma il nostro </a:t>
            </a:r>
            <a:r>
              <a:rPr lang="it-IT" sz="900" dirty="0">
                <a:solidFill>
                  <a:srgbClr val="000000"/>
                </a:solidFill>
              </a:rPr>
              <a:t>contatto non è </a:t>
            </a:r>
            <a:r>
              <a:rPr lang="it-IT" sz="900" dirty="0" smtClean="0">
                <a:solidFill>
                  <a:srgbClr val="000000"/>
                </a:solidFill>
              </a:rPr>
              <a:t>registrato</a:t>
            </a:r>
          </a:p>
          <a:p>
            <a:pPr algn="ctr" fontAlgn="base"/>
            <a:r>
              <a:rPr lang="it-IT" sz="900" dirty="0" smtClean="0">
                <a:solidFill>
                  <a:srgbClr val="000000"/>
                </a:solidFill>
              </a:rPr>
              <a:t>3. andare </a:t>
            </a:r>
            <a:r>
              <a:rPr lang="it-IT" sz="900" dirty="0">
                <a:solidFill>
                  <a:srgbClr val="000000"/>
                </a:solidFill>
              </a:rPr>
              <a:t>in Database </a:t>
            </a:r>
            <a:r>
              <a:rPr lang="it-IT" sz="900" dirty="0" smtClean="0">
                <a:solidFill>
                  <a:srgbClr val="000000"/>
                </a:solidFill>
              </a:rPr>
              <a:t>fornitori</a:t>
            </a:r>
          </a:p>
          <a:p>
            <a:pPr algn="ctr" fontAlgn="base"/>
            <a:r>
              <a:rPr lang="it-IT" sz="900" dirty="0" smtClean="0">
                <a:solidFill>
                  <a:srgbClr val="000000"/>
                </a:solidFill>
              </a:rPr>
              <a:t>4. cercare l’azienda</a:t>
            </a:r>
          </a:p>
          <a:p>
            <a:pPr algn="ctr" fontAlgn="base"/>
            <a:r>
              <a:rPr lang="it-IT" sz="900" dirty="0" smtClean="0">
                <a:solidFill>
                  <a:srgbClr val="000000"/>
                </a:solidFill>
              </a:rPr>
              <a:t>5.andare </a:t>
            </a:r>
            <a:r>
              <a:rPr lang="it-IT" sz="900" dirty="0">
                <a:solidFill>
                  <a:srgbClr val="000000"/>
                </a:solidFill>
              </a:rPr>
              <a:t>su contatti del fornitore </a:t>
            </a:r>
          </a:p>
          <a:p>
            <a:pPr algn="ctr" fontAlgn="base"/>
            <a:r>
              <a:rPr lang="it-IT" sz="900" dirty="0" smtClean="0">
                <a:solidFill>
                  <a:srgbClr val="000000"/>
                </a:solidFill>
              </a:rPr>
              <a:t>6. premere </a:t>
            </a:r>
            <a:r>
              <a:rPr lang="it-IT" sz="900" dirty="0">
                <a:solidFill>
                  <a:srgbClr val="000000"/>
                </a:solidFill>
              </a:rPr>
              <a:t>Nuovo </a:t>
            </a:r>
            <a:r>
              <a:rPr lang="it-IT" sz="900" dirty="0" smtClean="0">
                <a:solidFill>
                  <a:srgbClr val="000000"/>
                </a:solidFill>
              </a:rPr>
              <a:t>contatto</a:t>
            </a:r>
            <a:r>
              <a:rPr lang="it-IT" sz="900" dirty="0">
                <a:solidFill>
                  <a:srgbClr val="000000"/>
                </a:solidFill>
              </a:rPr>
              <a:t> </a:t>
            </a:r>
            <a:r>
              <a:rPr lang="it-IT" sz="900" dirty="0" smtClean="0">
                <a:solidFill>
                  <a:srgbClr val="000000"/>
                </a:solidFill>
              </a:rPr>
              <a:t>per registrarlo.</a:t>
            </a:r>
            <a:endParaRPr lang="ro-RO" sz="900" b="0" i="0" dirty="0">
              <a:effectLst/>
            </a:endParaRPr>
          </a:p>
        </p:txBody>
      </p:sp>
      <p:cxnSp>
        <p:nvCxnSpPr>
          <p:cNvPr id="29" name="Straight Arrow Connector 28"/>
          <p:cNvCxnSpPr/>
          <p:nvPr/>
        </p:nvCxnSpPr>
        <p:spPr>
          <a:xfrm flipH="1" flipV="1">
            <a:off x="2926080" y="5311471"/>
            <a:ext cx="2130950" cy="2292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feld 17"/>
          <p:cNvSpPr txBox="1"/>
          <p:nvPr/>
        </p:nvSpPr>
        <p:spPr>
          <a:xfrm>
            <a:off x="711648" y="214275"/>
            <a:ext cx="10370880"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t>Project Management – </a:t>
            </a:r>
            <a:r>
              <a:rPr lang="de-DE" b="1" dirty="0" smtClean="0"/>
              <a:t>Lista Fornitori</a:t>
            </a:r>
            <a:endParaRPr lang="de-DE" b="1" dirty="0"/>
          </a:p>
        </p:txBody>
      </p:sp>
      <p:cxnSp>
        <p:nvCxnSpPr>
          <p:cNvPr id="33" name="Straight Arrow Connector 32"/>
          <p:cNvCxnSpPr/>
          <p:nvPr/>
        </p:nvCxnSpPr>
        <p:spPr>
          <a:xfrm flipV="1">
            <a:off x="6933537" y="2874874"/>
            <a:ext cx="1215596" cy="1704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 name="Picture 7" descr="Einkäuf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857" y="69766"/>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Ovale 16"/>
          <p:cNvSpPr/>
          <p:nvPr/>
        </p:nvSpPr>
        <p:spPr>
          <a:xfrm>
            <a:off x="7806233" y="2655312"/>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8" name="Ovale 17"/>
          <p:cNvSpPr/>
          <p:nvPr/>
        </p:nvSpPr>
        <p:spPr>
          <a:xfrm>
            <a:off x="2577465" y="2822062"/>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9" name="Ovale 18"/>
          <p:cNvSpPr/>
          <p:nvPr/>
        </p:nvSpPr>
        <p:spPr>
          <a:xfrm>
            <a:off x="2234565" y="3866959"/>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2" name="Ovale 21"/>
          <p:cNvSpPr/>
          <p:nvPr/>
        </p:nvSpPr>
        <p:spPr>
          <a:xfrm>
            <a:off x="7541335" y="4667059"/>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23" name="Ovale 22"/>
          <p:cNvSpPr/>
          <p:nvPr/>
        </p:nvSpPr>
        <p:spPr>
          <a:xfrm>
            <a:off x="3298983" y="4362259"/>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24" name="Ovale 23"/>
          <p:cNvSpPr/>
          <p:nvPr/>
        </p:nvSpPr>
        <p:spPr>
          <a:xfrm>
            <a:off x="1891665" y="4933695"/>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Tree>
    <p:extLst>
      <p:ext uri="{BB962C8B-B14F-4D97-AF65-F5344CB8AC3E}">
        <p14:creationId xmlns:p14="http://schemas.microsoft.com/office/powerpoint/2010/main" val="3706076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t>16</a:t>
            </a:fld>
            <a:endParaRPr lang="en-GB"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278" y="926945"/>
            <a:ext cx="10751695" cy="1998182"/>
          </a:xfrm>
          <a:prstGeom prst="rect">
            <a:avLst/>
          </a:prstGeom>
          <a:ln/>
        </p:spPr>
        <p:style>
          <a:lnRef idx="2">
            <a:schemeClr val="dk1"/>
          </a:lnRef>
          <a:fillRef idx="1">
            <a:schemeClr val="lt1"/>
          </a:fillRef>
          <a:effectRef idx="0">
            <a:schemeClr val="dk1"/>
          </a:effectRef>
          <a:fontRef idx="minor">
            <a:schemeClr val="dk1"/>
          </a:fontRef>
        </p:style>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976" y="3928421"/>
            <a:ext cx="10751696" cy="1916265"/>
          </a:xfrm>
          <a:prstGeom prst="rect">
            <a:avLst/>
          </a:prstGeom>
          <a:ln/>
        </p:spPr>
        <p:style>
          <a:lnRef idx="2">
            <a:schemeClr val="dk1"/>
          </a:lnRef>
          <a:fillRef idx="1">
            <a:schemeClr val="lt1"/>
          </a:fillRef>
          <a:effectRef idx="0">
            <a:schemeClr val="dk1"/>
          </a:effectRef>
          <a:fontRef idx="minor">
            <a:schemeClr val="dk1"/>
          </a:fontRef>
        </p:style>
      </p:pic>
      <p:sp>
        <p:nvSpPr>
          <p:cNvPr id="19" name="Rounded Rectangle 18"/>
          <p:cNvSpPr/>
          <p:nvPr/>
        </p:nvSpPr>
        <p:spPr>
          <a:xfrm>
            <a:off x="164749" y="1369797"/>
            <a:ext cx="2711799" cy="5883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base"/>
            <a:r>
              <a:rPr lang="it-IT" sz="900" dirty="0" smtClean="0">
                <a:solidFill>
                  <a:srgbClr val="000000"/>
                </a:solidFill>
              </a:rPr>
              <a:t>1.Ci </a:t>
            </a:r>
            <a:r>
              <a:rPr lang="it-IT" sz="900" dirty="0">
                <a:solidFill>
                  <a:srgbClr val="000000"/>
                </a:solidFill>
              </a:rPr>
              <a:t>spostiamo su Documenti per aggiungere i documenti del Progetto </a:t>
            </a:r>
            <a:endParaRPr lang="it-IT" sz="900" dirty="0" smtClean="0">
              <a:solidFill>
                <a:srgbClr val="000000"/>
              </a:solidFill>
            </a:endParaRPr>
          </a:p>
          <a:p>
            <a:pPr algn="ctr" fontAlgn="base"/>
            <a:r>
              <a:rPr lang="it-IT" sz="900" dirty="0">
                <a:solidFill>
                  <a:srgbClr val="000000"/>
                </a:solidFill>
              </a:rPr>
              <a:t>2</a:t>
            </a:r>
            <a:r>
              <a:rPr lang="it-IT" sz="900" dirty="0" smtClean="0">
                <a:solidFill>
                  <a:srgbClr val="000000"/>
                </a:solidFill>
              </a:rPr>
              <a:t> premere </a:t>
            </a:r>
            <a:r>
              <a:rPr lang="it-IT" sz="900" dirty="0">
                <a:solidFill>
                  <a:srgbClr val="000000"/>
                </a:solidFill>
              </a:rPr>
              <a:t>Nuovo</a:t>
            </a:r>
            <a:r>
              <a:rPr lang="ro-RO" sz="900" dirty="0"/>
              <a:t> </a:t>
            </a:r>
            <a:r>
              <a:rPr lang="it-IT" sz="900" dirty="0" smtClean="0"/>
              <a:t>e si apre finestra sotto .</a:t>
            </a:r>
            <a:endParaRPr lang="ro-RO" sz="900" dirty="0"/>
          </a:p>
        </p:txBody>
      </p:sp>
      <p:sp>
        <p:nvSpPr>
          <p:cNvPr id="24" name="Rounded Rectangle 23"/>
          <p:cNvSpPr/>
          <p:nvPr/>
        </p:nvSpPr>
        <p:spPr>
          <a:xfrm>
            <a:off x="771278" y="3252560"/>
            <a:ext cx="1940118" cy="98606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base"/>
            <a:r>
              <a:rPr lang="it-IT" sz="900" dirty="0" smtClean="0">
                <a:solidFill>
                  <a:srgbClr val="000000"/>
                </a:solidFill>
              </a:rPr>
              <a:t>3.Premere </a:t>
            </a:r>
            <a:r>
              <a:rPr lang="it-IT" sz="900" dirty="0" err="1">
                <a:solidFill>
                  <a:srgbClr val="000000"/>
                </a:solidFill>
              </a:rPr>
              <a:t>Choose</a:t>
            </a:r>
            <a:r>
              <a:rPr lang="it-IT" sz="900" dirty="0">
                <a:solidFill>
                  <a:srgbClr val="000000"/>
                </a:solidFill>
              </a:rPr>
              <a:t> </a:t>
            </a:r>
            <a:r>
              <a:rPr lang="it-IT" sz="900" dirty="0" smtClean="0">
                <a:solidFill>
                  <a:srgbClr val="000000"/>
                </a:solidFill>
              </a:rPr>
              <a:t>File e cercare il Documento da caricare archiviato nel ns computer </a:t>
            </a:r>
          </a:p>
          <a:p>
            <a:pPr algn="ctr" fontAlgn="base"/>
            <a:r>
              <a:rPr lang="it-IT" sz="900" dirty="0" smtClean="0">
                <a:solidFill>
                  <a:srgbClr val="000000"/>
                </a:solidFill>
              </a:rPr>
              <a:t>4. </a:t>
            </a:r>
            <a:r>
              <a:rPr lang="it-IT" sz="900" dirty="0">
                <a:solidFill>
                  <a:srgbClr val="000000"/>
                </a:solidFill>
              </a:rPr>
              <a:t>C</a:t>
            </a:r>
            <a:r>
              <a:rPr lang="it-IT" sz="900" dirty="0" smtClean="0">
                <a:solidFill>
                  <a:srgbClr val="000000"/>
                </a:solidFill>
              </a:rPr>
              <a:t>licchiamo </a:t>
            </a:r>
            <a:r>
              <a:rPr lang="it-IT" sz="900" dirty="0">
                <a:solidFill>
                  <a:srgbClr val="000000"/>
                </a:solidFill>
              </a:rPr>
              <a:t>il tasto </a:t>
            </a:r>
            <a:r>
              <a:rPr lang="it-IT" sz="900" dirty="0" smtClean="0">
                <a:solidFill>
                  <a:srgbClr val="000000"/>
                </a:solidFill>
              </a:rPr>
              <a:t>Carica</a:t>
            </a:r>
            <a:endParaRPr lang="ro-RO" sz="900" b="0" i="0" dirty="0">
              <a:effectLst/>
            </a:endParaRPr>
          </a:p>
        </p:txBody>
      </p:sp>
      <p:sp>
        <p:nvSpPr>
          <p:cNvPr id="29" name="Rounded Rectangle 28"/>
          <p:cNvSpPr/>
          <p:nvPr/>
        </p:nvSpPr>
        <p:spPr>
          <a:xfrm>
            <a:off x="830752" y="5507392"/>
            <a:ext cx="1880644" cy="86430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fontAlgn="base"/>
            <a:r>
              <a:rPr lang="it-IT" sz="900" dirty="0" smtClean="0">
                <a:solidFill>
                  <a:srgbClr val="000000"/>
                </a:solidFill>
              </a:rPr>
              <a:t>NB: Se </a:t>
            </a:r>
            <a:r>
              <a:rPr lang="it-IT" sz="900" dirty="0">
                <a:solidFill>
                  <a:srgbClr val="000000"/>
                </a:solidFill>
              </a:rPr>
              <a:t>abbiamo più documenti da caricare possiamo usare anche Caricamento massivo</a:t>
            </a:r>
            <a:r>
              <a:rPr lang="ro-RO" sz="900" dirty="0"/>
              <a:t> </a:t>
            </a:r>
            <a:r>
              <a:rPr lang="it-IT" sz="900" dirty="0" smtClean="0"/>
              <a:t>al posto di </a:t>
            </a:r>
            <a:r>
              <a:rPr lang="it-IT" sz="900" dirty="0" err="1" smtClean="0"/>
              <a:t>choose</a:t>
            </a:r>
            <a:r>
              <a:rPr lang="it-IT" sz="900" dirty="0" smtClean="0"/>
              <a:t> file</a:t>
            </a:r>
            <a:endParaRPr lang="ro-RO" sz="900" b="0" i="0" dirty="0">
              <a:effectLst/>
            </a:endParaRPr>
          </a:p>
        </p:txBody>
      </p:sp>
      <p:sp>
        <p:nvSpPr>
          <p:cNvPr id="43" name="Textfeld 17"/>
          <p:cNvSpPr txBox="1"/>
          <p:nvPr/>
        </p:nvSpPr>
        <p:spPr>
          <a:xfrm>
            <a:off x="989626" y="334461"/>
            <a:ext cx="10067395"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t>Project Management – </a:t>
            </a:r>
            <a:r>
              <a:rPr lang="de-DE" b="1" dirty="0" smtClean="0"/>
              <a:t>Documenti</a:t>
            </a:r>
            <a:endParaRPr lang="de-DE" b="1" dirty="0"/>
          </a:p>
        </p:txBody>
      </p:sp>
      <p:cxnSp>
        <p:nvCxnSpPr>
          <p:cNvPr id="49" name="Straight Arrow Connector 48"/>
          <p:cNvCxnSpPr/>
          <p:nvPr/>
        </p:nvCxnSpPr>
        <p:spPr>
          <a:xfrm flipV="1">
            <a:off x="2062886" y="5062118"/>
            <a:ext cx="497434" cy="4452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0" name="Picture 49" descr="Einkäuf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278" y="189952"/>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e 11"/>
          <p:cNvSpPr/>
          <p:nvPr/>
        </p:nvSpPr>
        <p:spPr>
          <a:xfrm>
            <a:off x="5346858" y="1136866"/>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4" name="Ovale 13"/>
          <p:cNvSpPr/>
          <p:nvPr/>
        </p:nvSpPr>
        <p:spPr>
          <a:xfrm>
            <a:off x="1799818" y="1868996"/>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5" name="Ovale 14"/>
          <p:cNvSpPr/>
          <p:nvPr/>
        </p:nvSpPr>
        <p:spPr>
          <a:xfrm>
            <a:off x="5346858" y="5354992"/>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7" name="Ovale 16"/>
          <p:cNvSpPr/>
          <p:nvPr/>
        </p:nvSpPr>
        <p:spPr>
          <a:xfrm>
            <a:off x="1741336" y="4583922"/>
            <a:ext cx="401381" cy="2950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Tree>
    <p:extLst>
      <p:ext uri="{BB962C8B-B14F-4D97-AF65-F5344CB8AC3E}">
        <p14:creationId xmlns:p14="http://schemas.microsoft.com/office/powerpoint/2010/main" val="4051959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t>17</a:t>
            </a:fld>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475" y="1811304"/>
            <a:ext cx="10751695" cy="18606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ounded Rectangle 8"/>
          <p:cNvSpPr/>
          <p:nvPr/>
        </p:nvSpPr>
        <p:spPr>
          <a:xfrm>
            <a:off x="7377683" y="3519509"/>
            <a:ext cx="3675147" cy="131917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900" dirty="0" smtClean="0"/>
              <a:t>Tutti i documenti caricati che voglio siano visibili ai fornitori devono essere impostati come General </a:t>
            </a:r>
            <a:r>
              <a:rPr lang="it-IT" sz="900" dirty="0" err="1" smtClean="0"/>
              <a:t>Conditions</a:t>
            </a:r>
            <a:r>
              <a:rPr lang="it-IT" sz="900" dirty="0" smtClean="0"/>
              <a:t>. (CG)</a:t>
            </a:r>
          </a:p>
          <a:p>
            <a:pPr algn="ctr"/>
            <a:r>
              <a:rPr lang="it-IT" sz="900" dirty="0" smtClean="0"/>
              <a:t>Per impostarlo basta </a:t>
            </a:r>
          </a:p>
          <a:p>
            <a:pPr algn="ctr"/>
            <a:r>
              <a:rPr lang="it-IT" sz="900" dirty="0"/>
              <a:t>1</a:t>
            </a:r>
            <a:r>
              <a:rPr lang="it-IT" sz="900" dirty="0" smtClean="0"/>
              <a:t>. spuntarlo </a:t>
            </a:r>
          </a:p>
          <a:p>
            <a:pPr algn="ctr"/>
            <a:r>
              <a:rPr lang="it-IT" sz="900" dirty="0"/>
              <a:t>2</a:t>
            </a:r>
            <a:r>
              <a:rPr lang="it-IT" sz="900" dirty="0" smtClean="0"/>
              <a:t>. e premere Imposta CG.</a:t>
            </a:r>
            <a:r>
              <a:rPr lang="it-IT" sz="900" dirty="0"/>
              <a:t> </a:t>
            </a:r>
            <a:endParaRPr lang="it-IT" sz="900" dirty="0" smtClean="0"/>
          </a:p>
          <a:p>
            <a:pPr algn="ctr"/>
            <a:r>
              <a:rPr lang="it-IT" sz="900" dirty="0" smtClean="0"/>
              <a:t>Il documento impostato come CG sarà il </a:t>
            </a:r>
            <a:r>
              <a:rPr lang="it-IT" sz="900" dirty="0"/>
              <a:t>documento che i fornitori dovranno scaricare, leggere e accettare per poter accedere al progetto.</a:t>
            </a:r>
          </a:p>
        </p:txBody>
      </p:sp>
      <p:sp>
        <p:nvSpPr>
          <p:cNvPr id="10" name="Textfeld 17"/>
          <p:cNvSpPr txBox="1"/>
          <p:nvPr/>
        </p:nvSpPr>
        <p:spPr>
          <a:xfrm>
            <a:off x="989626" y="334461"/>
            <a:ext cx="10067395"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t>Project Management – </a:t>
            </a:r>
            <a:r>
              <a:rPr lang="de-DE" b="1" dirty="0" smtClean="0"/>
              <a:t>Documenti</a:t>
            </a:r>
            <a:endParaRPr lang="de-DE" b="1" dirty="0"/>
          </a:p>
        </p:txBody>
      </p:sp>
      <p:pic>
        <p:nvPicPr>
          <p:cNvPr id="11" name="Picture 10" descr="Einkäuf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707" y="189952"/>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p:cNvCxnSpPr/>
          <p:nvPr/>
        </p:nvCxnSpPr>
        <p:spPr>
          <a:xfrm flipH="1" flipV="1">
            <a:off x="9853574" y="3269894"/>
            <a:ext cx="153620" cy="402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Ovale 11"/>
          <p:cNvSpPr/>
          <p:nvPr/>
        </p:nvSpPr>
        <p:spPr>
          <a:xfrm>
            <a:off x="614709" y="3367110"/>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4" name="Ovale 13"/>
          <p:cNvSpPr/>
          <p:nvPr/>
        </p:nvSpPr>
        <p:spPr>
          <a:xfrm>
            <a:off x="9630693" y="2788860"/>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3733358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18</a:t>
            </a:fld>
            <a:endParaRPr lang="en-GB">
              <a:solidFill>
                <a:srgbClr val="003B7E"/>
              </a:solidFill>
            </a:endParaRPr>
          </a:p>
        </p:txBody>
      </p:sp>
      <p:sp>
        <p:nvSpPr>
          <p:cNvPr id="24" name="TextBox 23"/>
          <p:cNvSpPr txBox="1"/>
          <p:nvPr/>
        </p:nvSpPr>
        <p:spPr>
          <a:xfrm>
            <a:off x="7106667" y="4797476"/>
            <a:ext cx="737419" cy="461665"/>
          </a:xfrm>
          <a:prstGeom prst="rect">
            <a:avLst/>
          </a:prstGeom>
          <a:noFill/>
        </p:spPr>
        <p:txBody>
          <a:bodyPr wrap="square" rtlCol="0">
            <a:spAutoFit/>
          </a:bodyPr>
          <a:lstStyle/>
          <a:p>
            <a:pPr algn="ctr" fontAlgn="base">
              <a:spcBef>
                <a:spcPct val="0"/>
              </a:spcBef>
              <a:spcAft>
                <a:spcPct val="0"/>
              </a:spcAft>
            </a:pPr>
            <a:r>
              <a:rPr lang="de-DE" sz="2400" dirty="0" smtClean="0">
                <a:solidFill>
                  <a:srgbClr val="FF0000"/>
                </a:solidFill>
                <a:latin typeface="Agency FB" panose="020B0503020202020204" pitchFamily="34" charset="0"/>
                <a:ea typeface="ＭＳ Ｐゴシック" pitchFamily="34" charset="-128"/>
              </a:rPr>
              <a:t>!</a:t>
            </a:r>
            <a:endParaRPr lang="en-GB" sz="2400" dirty="0">
              <a:solidFill>
                <a:srgbClr val="FF0000"/>
              </a:solidFill>
              <a:latin typeface="Agency FB" panose="020B0503020202020204" pitchFamily="34" charset="0"/>
              <a:ea typeface="ＭＳ Ｐゴシック" pitchFamily="34" charset="-128"/>
            </a:endParaRPr>
          </a:p>
        </p:txBody>
      </p:sp>
      <p:graphicFrame>
        <p:nvGraphicFramePr>
          <p:cNvPr id="8" name="Diagram 7"/>
          <p:cNvGraphicFramePr/>
          <p:nvPr>
            <p:extLst>
              <p:ext uri="{D42A27DB-BD31-4B8C-83A1-F6EECF244321}">
                <p14:modId xmlns:p14="http://schemas.microsoft.com/office/powerpoint/2010/main" val="2848402978"/>
              </p:ext>
            </p:extLst>
          </p:nvPr>
        </p:nvGraphicFramePr>
        <p:xfrm>
          <a:off x="636352" y="1475020"/>
          <a:ext cx="10360526" cy="3809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521369" y="499854"/>
            <a:ext cx="9254129" cy="523220"/>
          </a:xfrm>
          <a:prstGeom prst="rect">
            <a:avLst/>
          </a:prstGeom>
        </p:spPr>
        <p:txBody>
          <a:bodyPr wrap="square">
            <a:spAutoFit/>
          </a:bodyPr>
          <a:lstStyle/>
          <a:p>
            <a:pPr fontAlgn="base">
              <a:spcBef>
                <a:spcPct val="0"/>
              </a:spcBef>
              <a:spcAft>
                <a:spcPct val="0"/>
              </a:spcAft>
            </a:pPr>
            <a:endParaRPr lang="en-US" sz="1600" b="1" dirty="0" smtClean="0">
              <a:solidFill>
                <a:srgbClr val="555555"/>
              </a:solidFill>
              <a:latin typeface="Agency FB" panose="020B0503020202020204" pitchFamily="34" charset="0"/>
              <a:ea typeface="ＭＳ Ｐゴシック" pitchFamily="34" charset="-128"/>
            </a:endParaRPr>
          </a:p>
          <a:p>
            <a:pPr defTabSz="871538" fontAlgn="base">
              <a:spcBef>
                <a:spcPct val="0"/>
              </a:spcBef>
              <a:spcAft>
                <a:spcPct val="0"/>
              </a:spcAft>
              <a:buClr>
                <a:srgbClr val="FCC51D"/>
              </a:buClr>
              <a:buSzPct val="70000"/>
            </a:pPr>
            <a:endParaRPr lang="en-US" sz="1200" dirty="0" smtClean="0">
              <a:solidFill>
                <a:srgbClr val="555555"/>
              </a:solidFill>
              <a:latin typeface="Agency FB" panose="020B0503020202020204" pitchFamily="34" charset="0"/>
              <a:ea typeface="ＭＳ Ｐゴシック" pitchFamily="34" charset="-128"/>
            </a:endParaRPr>
          </a:p>
        </p:txBody>
      </p:sp>
      <p:sp>
        <p:nvSpPr>
          <p:cNvPr id="13" name="Rectangle 12"/>
          <p:cNvSpPr/>
          <p:nvPr/>
        </p:nvSpPr>
        <p:spPr>
          <a:xfrm>
            <a:off x="521369" y="499854"/>
            <a:ext cx="9254129" cy="523220"/>
          </a:xfrm>
          <a:prstGeom prst="rect">
            <a:avLst/>
          </a:prstGeom>
        </p:spPr>
        <p:txBody>
          <a:bodyPr wrap="square">
            <a:spAutoFit/>
          </a:bodyPr>
          <a:lstStyle/>
          <a:p>
            <a:pPr fontAlgn="base">
              <a:spcBef>
                <a:spcPct val="0"/>
              </a:spcBef>
              <a:spcAft>
                <a:spcPct val="0"/>
              </a:spcAft>
            </a:pPr>
            <a:r>
              <a:rPr lang="it-IT" sz="1600" dirty="0" err="1">
                <a:latin typeface="Arial" panose="020B0604020202020204" pitchFamily="34" charset="0"/>
                <a:cs typeface="Arial" panose="020B0604020202020204" pitchFamily="34" charset="0"/>
              </a:rPr>
              <a:t>Step</a:t>
            </a:r>
            <a:r>
              <a:rPr lang="it-IT" sz="1600" dirty="0">
                <a:latin typeface="Arial" panose="020B0604020202020204" pitchFamily="34" charset="0"/>
                <a:cs typeface="Arial" panose="020B0604020202020204" pitchFamily="34" charset="0"/>
              </a:rPr>
              <a:t> da seguire per creare un’ASTA INGLESE:</a:t>
            </a:r>
            <a:endParaRPr lang="en-US" sz="1600" b="1" dirty="0" smtClean="0">
              <a:solidFill>
                <a:srgbClr val="555555"/>
              </a:solidFill>
              <a:latin typeface="Arial" panose="020B0604020202020204" pitchFamily="34" charset="0"/>
              <a:ea typeface="ＭＳ Ｐゴシック" pitchFamily="34" charset="-128"/>
              <a:cs typeface="Arial" panose="020B0604020202020204" pitchFamily="34" charset="0"/>
            </a:endParaRPr>
          </a:p>
          <a:p>
            <a:pPr defTabSz="871538" fontAlgn="base">
              <a:spcBef>
                <a:spcPct val="0"/>
              </a:spcBef>
              <a:spcAft>
                <a:spcPct val="0"/>
              </a:spcAft>
              <a:buClr>
                <a:srgbClr val="FCC51D"/>
              </a:buClr>
              <a:buSzPct val="70000"/>
            </a:pPr>
            <a:endParaRPr lang="en-US" sz="1200" dirty="0" smtClean="0">
              <a:solidFill>
                <a:srgbClr val="555555"/>
              </a:solidFill>
              <a:latin typeface="Agency FB" panose="020B0503020202020204" pitchFamily="34" charset="0"/>
              <a:ea typeface="ＭＳ Ｐゴシック" pitchFamily="34" charset="-128"/>
            </a:endParaRPr>
          </a:p>
        </p:txBody>
      </p:sp>
      <p:sp>
        <p:nvSpPr>
          <p:cNvPr id="2" name="Rettangolo 1"/>
          <p:cNvSpPr/>
          <p:nvPr/>
        </p:nvSpPr>
        <p:spPr>
          <a:xfrm>
            <a:off x="3432953" y="1996117"/>
            <a:ext cx="2126581" cy="2495550"/>
          </a:xfrm>
          <a:prstGeom prst="rect">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7768983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t>19</a:t>
            </a:fld>
            <a:endParaRPr lang="en-GB"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231" y="3291839"/>
            <a:ext cx="10296939" cy="29499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9" name="Straight Arrow Connector 18"/>
          <p:cNvCxnSpPr/>
          <p:nvPr/>
        </p:nvCxnSpPr>
        <p:spPr>
          <a:xfrm>
            <a:off x="2496710" y="1558456"/>
            <a:ext cx="620201" cy="5406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feld 17"/>
          <p:cNvSpPr txBox="1"/>
          <p:nvPr/>
        </p:nvSpPr>
        <p:spPr>
          <a:xfrm>
            <a:off x="989626" y="334461"/>
            <a:ext cx="10150150"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smtClean="0"/>
              <a:t>Product Definition</a:t>
            </a:r>
            <a:endParaRPr lang="de-DE" b="1" dirty="0"/>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837" y="884820"/>
            <a:ext cx="10296938" cy="23003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4" name="Rounded Rectangle 23"/>
          <p:cNvSpPr/>
          <p:nvPr/>
        </p:nvSpPr>
        <p:spPr>
          <a:xfrm>
            <a:off x="4305629" y="1406056"/>
            <a:ext cx="5462270" cy="144347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900" dirty="0" smtClean="0"/>
              <a:t>1. Ci spostiamo su product definition per aggiungere i nostri articoli </a:t>
            </a:r>
          </a:p>
          <a:p>
            <a:r>
              <a:rPr lang="it-IT" sz="900" dirty="0" smtClean="0"/>
              <a:t>2.</a:t>
            </a:r>
            <a:r>
              <a:rPr lang="it-IT" sz="900" dirty="0" smtClean="0">
                <a:solidFill>
                  <a:srgbClr val="000000"/>
                </a:solidFill>
              </a:rPr>
              <a:t> Se vogliamo aggiungere </a:t>
            </a:r>
            <a:r>
              <a:rPr lang="it-IT" sz="900" dirty="0">
                <a:solidFill>
                  <a:srgbClr val="000000"/>
                </a:solidFill>
              </a:rPr>
              <a:t>articoli </a:t>
            </a:r>
            <a:r>
              <a:rPr lang="it-IT" sz="900" dirty="0" smtClean="0">
                <a:solidFill>
                  <a:srgbClr val="000000"/>
                </a:solidFill>
              </a:rPr>
              <a:t>GIA’ NEGOZIATI in passato (per il quale </a:t>
            </a:r>
            <a:r>
              <a:rPr lang="it-IT" sz="900" dirty="0">
                <a:solidFill>
                  <a:srgbClr val="000000"/>
                </a:solidFill>
              </a:rPr>
              <a:t>abbiamo </a:t>
            </a:r>
            <a:r>
              <a:rPr lang="it-IT" sz="900" dirty="0" smtClean="0">
                <a:solidFill>
                  <a:srgbClr val="000000"/>
                </a:solidFill>
              </a:rPr>
              <a:t>già fatto l’</a:t>
            </a:r>
            <a:r>
              <a:rPr lang="it-IT" sz="900" dirty="0" err="1" smtClean="0">
                <a:solidFill>
                  <a:srgbClr val="000000"/>
                </a:solidFill>
              </a:rPr>
              <a:t>awarding</a:t>
            </a:r>
            <a:r>
              <a:rPr lang="it-IT" sz="900" dirty="0" smtClean="0">
                <a:solidFill>
                  <a:srgbClr val="000000"/>
                </a:solidFill>
              </a:rPr>
              <a:t>) cliccare su «inserisci righe da prodotti». Si apre una finestra dove posso cercare l’articolo. Una trovato </a:t>
            </a:r>
            <a:r>
              <a:rPr lang="it-IT" sz="900" dirty="0" err="1" smtClean="0">
                <a:solidFill>
                  <a:srgbClr val="000000"/>
                </a:solidFill>
              </a:rPr>
              <a:t>trovato</a:t>
            </a:r>
            <a:r>
              <a:rPr lang="it-IT" sz="900" dirty="0" smtClean="0">
                <a:solidFill>
                  <a:srgbClr val="000000"/>
                </a:solidFill>
              </a:rPr>
              <a:t> lo spunto e premere Applica</a:t>
            </a:r>
          </a:p>
          <a:p>
            <a:r>
              <a:rPr lang="it-IT" sz="900" dirty="0" smtClean="0"/>
              <a:t>3</a:t>
            </a:r>
            <a:r>
              <a:rPr lang="it-IT" sz="900" dirty="0"/>
              <a:t>. Se vogliamo aggiungere NUOVI articoli premere «Inserisci righe vuote». Si apre la finestra sotto </a:t>
            </a:r>
            <a:endParaRPr lang="it-IT" sz="900" dirty="0" smtClean="0"/>
          </a:p>
          <a:p>
            <a:r>
              <a:rPr lang="it-IT" sz="900" dirty="0" smtClean="0"/>
              <a:t>4</a:t>
            </a:r>
            <a:r>
              <a:rPr lang="it-IT" sz="900" dirty="0"/>
              <a:t>. </a:t>
            </a:r>
            <a:r>
              <a:rPr lang="it-IT" sz="900" dirty="0" smtClean="0"/>
              <a:t>Inserire </a:t>
            </a:r>
            <a:r>
              <a:rPr lang="it-IT" sz="900" dirty="0"/>
              <a:t>il numero di </a:t>
            </a:r>
            <a:r>
              <a:rPr lang="it-IT" sz="900" dirty="0" smtClean="0"/>
              <a:t>righe in </a:t>
            </a:r>
            <a:r>
              <a:rPr lang="it-IT" sz="900" dirty="0"/>
              <a:t>base al numero di articoli che dobbiamo </a:t>
            </a:r>
            <a:r>
              <a:rPr lang="it-IT" sz="900" dirty="0" smtClean="0"/>
              <a:t>aggiungere quindi cliccare Applica</a:t>
            </a:r>
            <a:endParaRPr lang="it-IT" sz="900" dirty="0"/>
          </a:p>
          <a:p>
            <a:endParaRPr lang="it-IT" sz="900" dirty="0" smtClean="0"/>
          </a:p>
          <a:p>
            <a:r>
              <a:rPr lang="it-IT" sz="900" dirty="0" smtClean="0"/>
              <a:t> </a:t>
            </a:r>
          </a:p>
        </p:txBody>
      </p:sp>
      <p:pic>
        <p:nvPicPr>
          <p:cNvPr id="8" name="Picture 7" descr="Einkäuf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837" y="189952"/>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e 12"/>
          <p:cNvSpPr/>
          <p:nvPr/>
        </p:nvSpPr>
        <p:spPr>
          <a:xfrm>
            <a:off x="3160213" y="1253656"/>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1" name="Ovale 20"/>
          <p:cNvSpPr/>
          <p:nvPr/>
        </p:nvSpPr>
        <p:spPr>
          <a:xfrm>
            <a:off x="2153810" y="1840179"/>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5" name="Ovale 24"/>
          <p:cNvSpPr/>
          <p:nvPr/>
        </p:nvSpPr>
        <p:spPr>
          <a:xfrm>
            <a:off x="2988763" y="1840179"/>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8" name="Ovale 27"/>
          <p:cNvSpPr/>
          <p:nvPr/>
        </p:nvSpPr>
        <p:spPr>
          <a:xfrm>
            <a:off x="5105414" y="5772912"/>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cxnSp>
        <p:nvCxnSpPr>
          <p:cNvPr id="12" name="Connettore 4 11"/>
          <p:cNvCxnSpPr/>
          <p:nvPr/>
        </p:nvCxnSpPr>
        <p:spPr>
          <a:xfrm rot="16200000" flipH="1">
            <a:off x="1776415" y="2743410"/>
            <a:ext cx="3423118" cy="2635890"/>
          </a:xfrm>
          <a:prstGeom prst="bentConnector3">
            <a:avLst>
              <a:gd name="adj1" fmla="val 96902"/>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8915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t>2</a:t>
            </a:fld>
            <a:endParaRPr lang="en-GB"/>
          </a:p>
        </p:txBody>
      </p:sp>
      <p:sp>
        <p:nvSpPr>
          <p:cNvPr id="24" name="TextBox 23"/>
          <p:cNvSpPr txBox="1"/>
          <p:nvPr/>
        </p:nvSpPr>
        <p:spPr>
          <a:xfrm>
            <a:off x="7106667" y="4797476"/>
            <a:ext cx="737419" cy="461665"/>
          </a:xfrm>
          <a:prstGeom prst="rect">
            <a:avLst/>
          </a:prstGeom>
          <a:noFill/>
        </p:spPr>
        <p:txBody>
          <a:bodyPr wrap="square" rtlCol="0">
            <a:spAutoFit/>
          </a:bodyPr>
          <a:lstStyle/>
          <a:p>
            <a:pPr algn="ctr" fontAlgn="base">
              <a:spcBef>
                <a:spcPct val="0"/>
              </a:spcBef>
              <a:spcAft>
                <a:spcPct val="0"/>
              </a:spcAft>
            </a:pPr>
            <a:r>
              <a:rPr lang="de-DE" sz="2400" dirty="0" smtClean="0">
                <a:solidFill>
                  <a:srgbClr val="FF0000"/>
                </a:solidFill>
                <a:latin typeface="Agency FB" panose="020B0503020202020204" pitchFamily="34" charset="0"/>
                <a:ea typeface="ＭＳ Ｐゴシック" pitchFamily="34" charset="-128"/>
              </a:rPr>
              <a:t>!</a:t>
            </a:r>
            <a:endParaRPr lang="en-GB" sz="2400" dirty="0">
              <a:solidFill>
                <a:srgbClr val="FF0000"/>
              </a:solidFill>
              <a:latin typeface="Agency FB" panose="020B0503020202020204" pitchFamily="34" charset="0"/>
              <a:ea typeface="ＭＳ Ｐゴシック" pitchFamily="34" charset="-128"/>
            </a:endParaRPr>
          </a:p>
        </p:txBody>
      </p:sp>
      <p:graphicFrame>
        <p:nvGraphicFramePr>
          <p:cNvPr id="8" name="Diagram 7"/>
          <p:cNvGraphicFramePr/>
          <p:nvPr>
            <p:extLst>
              <p:ext uri="{D42A27DB-BD31-4B8C-83A1-F6EECF244321}">
                <p14:modId xmlns:p14="http://schemas.microsoft.com/office/powerpoint/2010/main" val="3769557587"/>
              </p:ext>
            </p:extLst>
          </p:nvPr>
        </p:nvGraphicFramePr>
        <p:xfrm>
          <a:off x="636352" y="1475020"/>
          <a:ext cx="10360526" cy="3809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521369" y="499854"/>
            <a:ext cx="9254129" cy="523220"/>
          </a:xfrm>
          <a:prstGeom prst="rect">
            <a:avLst/>
          </a:prstGeom>
        </p:spPr>
        <p:txBody>
          <a:bodyPr wrap="square">
            <a:spAutoFit/>
          </a:bodyPr>
          <a:lstStyle/>
          <a:p>
            <a:pPr fontAlgn="base">
              <a:spcBef>
                <a:spcPct val="0"/>
              </a:spcBef>
              <a:spcAft>
                <a:spcPct val="0"/>
              </a:spcAft>
            </a:pPr>
            <a:endParaRPr lang="en-US" sz="1600" b="1" dirty="0" smtClean="0">
              <a:solidFill>
                <a:srgbClr val="555555"/>
              </a:solidFill>
              <a:latin typeface="Agency FB" panose="020B0503020202020204" pitchFamily="34" charset="0"/>
              <a:ea typeface="ＭＳ Ｐゴシック" pitchFamily="34" charset="-128"/>
            </a:endParaRPr>
          </a:p>
          <a:p>
            <a:pPr defTabSz="871538" fontAlgn="base">
              <a:spcBef>
                <a:spcPct val="0"/>
              </a:spcBef>
              <a:spcAft>
                <a:spcPct val="0"/>
              </a:spcAft>
              <a:buClr>
                <a:srgbClr val="FCC51D"/>
              </a:buClr>
              <a:buSzPct val="70000"/>
            </a:pPr>
            <a:endParaRPr lang="en-US" sz="1200" dirty="0" smtClean="0">
              <a:solidFill>
                <a:srgbClr val="555555"/>
              </a:solidFill>
              <a:latin typeface="Agency FB" panose="020B0503020202020204" pitchFamily="34" charset="0"/>
              <a:ea typeface="ＭＳ Ｐゴシック" pitchFamily="34" charset="-128"/>
            </a:endParaRPr>
          </a:p>
        </p:txBody>
      </p:sp>
      <p:sp>
        <p:nvSpPr>
          <p:cNvPr id="13" name="Rectangle 12"/>
          <p:cNvSpPr/>
          <p:nvPr/>
        </p:nvSpPr>
        <p:spPr>
          <a:xfrm>
            <a:off x="521369" y="499854"/>
            <a:ext cx="9254129" cy="769441"/>
          </a:xfrm>
          <a:prstGeom prst="rect">
            <a:avLst/>
          </a:prstGeom>
        </p:spPr>
        <p:txBody>
          <a:bodyPr wrap="square">
            <a:spAutoFit/>
          </a:bodyPr>
          <a:lstStyle/>
          <a:p>
            <a:pPr fontAlgn="base">
              <a:spcBef>
                <a:spcPct val="0"/>
              </a:spcBef>
              <a:spcAft>
                <a:spcPct val="0"/>
              </a:spcAft>
            </a:pPr>
            <a:r>
              <a:rPr lang="it-IT" sz="1600" dirty="0" err="1" smtClean="0">
                <a:latin typeface="Arial" panose="020B0604020202020204" pitchFamily="34" charset="0"/>
                <a:cs typeface="Arial" panose="020B0604020202020204" pitchFamily="34" charset="0"/>
              </a:rPr>
              <a:t>Step</a:t>
            </a:r>
            <a:r>
              <a:rPr lang="it-IT" sz="1600" dirty="0" smtClean="0">
                <a:latin typeface="Arial" panose="020B0604020202020204" pitchFamily="34" charset="0"/>
                <a:cs typeface="Arial" panose="020B0604020202020204" pitchFamily="34" charset="0"/>
              </a:rPr>
              <a:t> da </a:t>
            </a:r>
            <a:r>
              <a:rPr lang="it-IT" sz="1600" dirty="0">
                <a:latin typeface="Arial" panose="020B0604020202020204" pitchFamily="34" charset="0"/>
                <a:cs typeface="Arial" panose="020B0604020202020204" pitchFamily="34" charset="0"/>
              </a:rPr>
              <a:t>seguire per </a:t>
            </a:r>
            <a:r>
              <a:rPr lang="it-IT" sz="1600" dirty="0" smtClean="0">
                <a:latin typeface="Arial" panose="020B0604020202020204" pitchFamily="34" charset="0"/>
                <a:cs typeface="Arial" panose="020B0604020202020204" pitchFamily="34" charset="0"/>
              </a:rPr>
              <a:t>creare un’ASTA INGLESE:</a:t>
            </a:r>
            <a:r>
              <a:rPr lang="it-IT" sz="1600" dirty="0">
                <a:latin typeface="Arial" panose="020B0604020202020204" pitchFamily="34" charset="0"/>
                <a:cs typeface="Arial" panose="020B0604020202020204" pitchFamily="34" charset="0"/>
              </a:rPr>
              <a:t> </a:t>
            </a:r>
            <a:endParaRPr lang="en-US" sz="1600" b="1" dirty="0">
              <a:solidFill>
                <a:srgbClr val="555555"/>
              </a:solidFill>
              <a:latin typeface="Arial" panose="020B0604020202020204" pitchFamily="34" charset="0"/>
              <a:ea typeface="ＭＳ Ｐゴシック" pitchFamily="34" charset="-128"/>
              <a:cs typeface="Arial" panose="020B0604020202020204" pitchFamily="34" charset="0"/>
            </a:endParaRPr>
          </a:p>
          <a:p>
            <a:pPr fontAlgn="base">
              <a:spcBef>
                <a:spcPct val="0"/>
              </a:spcBef>
              <a:spcAft>
                <a:spcPct val="0"/>
              </a:spcAft>
            </a:pPr>
            <a:endParaRPr lang="en-US" sz="1600" b="1" dirty="0" smtClean="0">
              <a:solidFill>
                <a:srgbClr val="555555"/>
              </a:solidFill>
              <a:latin typeface="Arial" panose="020B0604020202020204" pitchFamily="34" charset="0"/>
              <a:ea typeface="ＭＳ Ｐゴシック" pitchFamily="34" charset="-128"/>
              <a:cs typeface="Arial" panose="020B0604020202020204" pitchFamily="34" charset="0"/>
            </a:endParaRPr>
          </a:p>
          <a:p>
            <a:pPr defTabSz="871538" fontAlgn="base">
              <a:spcBef>
                <a:spcPct val="0"/>
              </a:spcBef>
              <a:spcAft>
                <a:spcPct val="0"/>
              </a:spcAft>
              <a:buClr>
                <a:srgbClr val="FCC51D"/>
              </a:buClr>
              <a:buSzPct val="70000"/>
            </a:pPr>
            <a:endParaRPr lang="en-US" sz="1200" dirty="0" smtClean="0">
              <a:solidFill>
                <a:srgbClr val="555555"/>
              </a:solidFill>
              <a:latin typeface="Agency FB" panose="020B0503020202020204" pitchFamily="34" charset="0"/>
              <a:ea typeface="ＭＳ Ｐゴシック" pitchFamily="34" charset="-128"/>
            </a:endParaRPr>
          </a:p>
        </p:txBody>
      </p:sp>
    </p:spTree>
    <p:extLst>
      <p:ext uri="{BB962C8B-B14F-4D97-AF65-F5344CB8AC3E}">
        <p14:creationId xmlns:p14="http://schemas.microsoft.com/office/powerpoint/2010/main" val="39983696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t>20</a:t>
            </a:fld>
            <a:endParaRPr lang="en-GB"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660" y="758848"/>
            <a:ext cx="10637582" cy="29067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123" y="3806448"/>
            <a:ext cx="10637582" cy="2606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Rounded Rectangle 16"/>
          <p:cNvSpPr/>
          <p:nvPr/>
        </p:nvSpPr>
        <p:spPr>
          <a:xfrm>
            <a:off x="6928823" y="2676541"/>
            <a:ext cx="3592324" cy="6649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fontAlgn="base"/>
            <a:endParaRPr lang="it-IT" sz="900" dirty="0" smtClean="0">
              <a:solidFill>
                <a:srgbClr val="000000"/>
              </a:solidFill>
            </a:endParaRPr>
          </a:p>
          <a:p>
            <a:pPr fontAlgn="base"/>
            <a:r>
              <a:rPr lang="it-IT" sz="900" b="1" dirty="0" smtClean="0">
                <a:solidFill>
                  <a:srgbClr val="000000"/>
                </a:solidFill>
              </a:rPr>
              <a:t>CASO B – un solo o pochi articoli compilare direttamente i campi </a:t>
            </a:r>
          </a:p>
          <a:p>
            <a:pPr fontAlgn="base"/>
            <a:r>
              <a:rPr lang="it-IT" sz="900" dirty="0" smtClean="0">
                <a:solidFill>
                  <a:srgbClr val="000000"/>
                </a:solidFill>
              </a:rPr>
              <a:t>NB</a:t>
            </a:r>
            <a:r>
              <a:rPr lang="it-IT" sz="900" dirty="0">
                <a:solidFill>
                  <a:srgbClr val="000000"/>
                </a:solidFill>
              </a:rPr>
              <a:t>: </a:t>
            </a:r>
            <a:r>
              <a:rPr lang="it-IT" sz="900" dirty="0" smtClean="0">
                <a:solidFill>
                  <a:srgbClr val="000000"/>
                </a:solidFill>
              </a:rPr>
              <a:t>Per </a:t>
            </a:r>
            <a:r>
              <a:rPr lang="it-IT" sz="900" dirty="0">
                <a:solidFill>
                  <a:srgbClr val="000000"/>
                </a:solidFill>
              </a:rPr>
              <a:t>ciascun articolo compilare  </a:t>
            </a:r>
            <a:r>
              <a:rPr lang="it-IT" sz="900" dirty="0" smtClean="0">
                <a:solidFill>
                  <a:srgbClr val="000000"/>
                </a:solidFill>
              </a:rPr>
              <a:t>almeno i campi segnalati con rosso che sono obbligatori quini Salvare</a:t>
            </a:r>
            <a:r>
              <a:rPr lang="ro-RO" sz="900" dirty="0" smtClean="0"/>
              <a:t> </a:t>
            </a:r>
          </a:p>
          <a:p>
            <a:r>
              <a:rPr lang="it-IT" sz="900" dirty="0" smtClean="0"/>
              <a:t>. </a:t>
            </a:r>
            <a:endParaRPr lang="it-IT" sz="900" dirty="0"/>
          </a:p>
        </p:txBody>
      </p:sp>
      <p:sp>
        <p:nvSpPr>
          <p:cNvPr id="18" name="Rounded Rectangle 17"/>
          <p:cNvSpPr/>
          <p:nvPr/>
        </p:nvSpPr>
        <p:spPr>
          <a:xfrm>
            <a:off x="6928823" y="1539956"/>
            <a:ext cx="3592324" cy="84173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fontAlgn="base"/>
            <a:r>
              <a:rPr lang="it-IT" sz="900" b="1" dirty="0" smtClean="0">
                <a:solidFill>
                  <a:srgbClr val="000000"/>
                </a:solidFill>
              </a:rPr>
              <a:t>CASO A - </a:t>
            </a:r>
            <a:r>
              <a:rPr lang="en-US" sz="900" b="1" dirty="0" err="1"/>
              <a:t>Parecchi</a:t>
            </a:r>
            <a:r>
              <a:rPr lang="en-US" sz="900" b="1" dirty="0"/>
              <a:t> articoli da </a:t>
            </a:r>
            <a:r>
              <a:rPr lang="en-US" sz="900" b="1" dirty="0" err="1" smtClean="0"/>
              <a:t>caricare</a:t>
            </a:r>
            <a:endParaRPr lang="en-US" sz="900" b="1" dirty="0" smtClean="0"/>
          </a:p>
          <a:p>
            <a:pPr fontAlgn="base"/>
            <a:r>
              <a:rPr lang="it-IT" sz="900" dirty="0" smtClean="0">
                <a:solidFill>
                  <a:srgbClr val="000000"/>
                </a:solidFill>
              </a:rPr>
              <a:t>1. Cliccare su Esporta griglia, compilare </a:t>
            </a:r>
            <a:r>
              <a:rPr lang="it-IT" sz="900" dirty="0">
                <a:solidFill>
                  <a:srgbClr val="000000"/>
                </a:solidFill>
              </a:rPr>
              <a:t>il file </a:t>
            </a:r>
            <a:r>
              <a:rPr lang="it-IT" sz="900" dirty="0" smtClean="0">
                <a:solidFill>
                  <a:srgbClr val="000000"/>
                </a:solidFill>
              </a:rPr>
              <a:t>esportato e salvarlo sul </a:t>
            </a:r>
            <a:r>
              <a:rPr lang="it-IT" sz="900" dirty="0">
                <a:solidFill>
                  <a:srgbClr val="000000"/>
                </a:solidFill>
              </a:rPr>
              <a:t>computer </a:t>
            </a:r>
          </a:p>
          <a:p>
            <a:pPr fontAlgn="base"/>
            <a:r>
              <a:rPr lang="it-IT" sz="900" dirty="0" smtClean="0">
                <a:solidFill>
                  <a:srgbClr val="000000"/>
                </a:solidFill>
              </a:rPr>
              <a:t>2. Cliccare su Importa Righe.</a:t>
            </a:r>
            <a:r>
              <a:rPr lang="ro-RO" sz="900" dirty="0"/>
              <a:t> </a:t>
            </a:r>
            <a:endParaRPr lang="it-IT" sz="900" dirty="0" smtClean="0"/>
          </a:p>
          <a:p>
            <a:pPr fontAlgn="base"/>
            <a:r>
              <a:rPr lang="it-IT" sz="900" dirty="0" smtClean="0"/>
              <a:t>3. Salvare</a:t>
            </a:r>
          </a:p>
        </p:txBody>
      </p:sp>
      <p:sp>
        <p:nvSpPr>
          <p:cNvPr id="29" name="Rounded Rectangle 28"/>
          <p:cNvSpPr/>
          <p:nvPr/>
        </p:nvSpPr>
        <p:spPr>
          <a:xfrm>
            <a:off x="7246782" y="4026434"/>
            <a:ext cx="2385391" cy="71561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fontAlgn="base"/>
            <a:r>
              <a:rPr lang="it-IT" sz="900" dirty="0" smtClean="0">
                <a:solidFill>
                  <a:srgbClr val="000000"/>
                </a:solidFill>
              </a:rPr>
              <a:t>4. Se </a:t>
            </a:r>
            <a:r>
              <a:rPr lang="it-IT" sz="900" dirty="0">
                <a:solidFill>
                  <a:srgbClr val="000000"/>
                </a:solidFill>
              </a:rPr>
              <a:t>abbiamo finito di compilare tutte le informazioni riguardanti agli articoli premiamo il tato Visualizzazione Generale.</a:t>
            </a:r>
            <a:r>
              <a:rPr lang="ro-RO" sz="900" dirty="0"/>
              <a:t> </a:t>
            </a:r>
            <a:endParaRPr lang="it-IT" sz="900" dirty="0" smtClean="0"/>
          </a:p>
          <a:p>
            <a:pPr fontAlgn="base"/>
            <a:r>
              <a:rPr lang="it-IT" sz="900" b="0" i="0" dirty="0" smtClean="0">
                <a:effectLst/>
              </a:rPr>
              <a:t>5. quindi Cliccare OK</a:t>
            </a:r>
            <a:endParaRPr lang="ro-RO" sz="900" b="0" i="0" dirty="0">
              <a:effectLst/>
            </a:endParaRPr>
          </a:p>
        </p:txBody>
      </p:sp>
      <p:sp>
        <p:nvSpPr>
          <p:cNvPr id="31" name="Textfeld 17"/>
          <p:cNvSpPr txBox="1"/>
          <p:nvPr/>
        </p:nvSpPr>
        <p:spPr>
          <a:xfrm>
            <a:off x="589660" y="334461"/>
            <a:ext cx="10637582" cy="367294"/>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smtClean="0"/>
              <a:t>Product Definition</a:t>
            </a:r>
            <a:endParaRPr lang="de-DE" b="1" dirty="0"/>
          </a:p>
        </p:txBody>
      </p:sp>
      <p:pic>
        <p:nvPicPr>
          <p:cNvPr id="32" name="Picture 31" descr="Einkäuf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123" y="164575"/>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e 11"/>
          <p:cNvSpPr/>
          <p:nvPr/>
        </p:nvSpPr>
        <p:spPr>
          <a:xfrm>
            <a:off x="5519014" y="1692757"/>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 name="Ovale 12"/>
          <p:cNvSpPr/>
          <p:nvPr/>
        </p:nvSpPr>
        <p:spPr>
          <a:xfrm>
            <a:off x="6153729" y="1673673"/>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5" name="Ovale 14"/>
          <p:cNvSpPr/>
          <p:nvPr/>
        </p:nvSpPr>
        <p:spPr>
          <a:xfrm>
            <a:off x="4608159" y="1692757"/>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6" name="Ovale 15"/>
          <p:cNvSpPr/>
          <p:nvPr/>
        </p:nvSpPr>
        <p:spPr>
          <a:xfrm>
            <a:off x="5810829" y="4026434"/>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9" name="Ovale 18"/>
          <p:cNvSpPr/>
          <p:nvPr/>
        </p:nvSpPr>
        <p:spPr>
          <a:xfrm>
            <a:off x="7991061" y="5053940"/>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Tree>
    <p:extLst>
      <p:ext uri="{BB962C8B-B14F-4D97-AF65-F5344CB8AC3E}">
        <p14:creationId xmlns:p14="http://schemas.microsoft.com/office/powerpoint/2010/main" val="2868787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717" y="3908310"/>
            <a:ext cx="10976624" cy="2255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Date Placeholder 3"/>
          <p:cNvSpPr>
            <a:spLocks noGrp="1"/>
          </p:cNvSpPr>
          <p:nvPr>
            <p:ph type="dt" sz="half" idx="10"/>
          </p:nvPr>
        </p:nvSpPr>
        <p:spPr/>
        <p:txBody>
          <a:bodyPr/>
          <a:lstStyle/>
          <a:p>
            <a:r>
              <a:rPr lang="de-DE" smtClean="0"/>
              <a:t>09.05.2017</a:t>
            </a:r>
            <a:endParaRPr lang="en-GB" dirty="0"/>
          </a:p>
        </p:txBody>
      </p:sp>
      <p:sp>
        <p:nvSpPr>
          <p:cNvPr id="5" name="Footer Placeholder 4"/>
          <p:cNvSpPr>
            <a:spLocks noGrp="1"/>
          </p:cNvSpPr>
          <p:nvPr>
            <p:ph type="ftr" sz="quarter" idx="11"/>
          </p:nvPr>
        </p:nvSpPr>
        <p:spPr/>
        <p:txBody>
          <a:bodyPr/>
          <a:lstStyle/>
          <a:p>
            <a:r>
              <a:rPr lang="de-DE" smtClean="0"/>
              <a:t>© METRO SYSTEMS GmbH. Titel der Präsentation.   Einstufung: streng vertraulich, vertraulich, nur zum internen Gebrauch, öffentlich, Verdana 7.5 pt</a:t>
            </a:r>
            <a:endParaRPr lang="de-DE" dirty="0"/>
          </a:p>
        </p:txBody>
      </p:sp>
      <p:sp>
        <p:nvSpPr>
          <p:cNvPr id="6" name="Slide Number Placeholder 5"/>
          <p:cNvSpPr>
            <a:spLocks noGrp="1"/>
          </p:cNvSpPr>
          <p:nvPr>
            <p:ph type="sldNum" sz="quarter" idx="12"/>
          </p:nvPr>
        </p:nvSpPr>
        <p:spPr/>
        <p:txBody>
          <a:bodyPr/>
          <a:lstStyle/>
          <a:p>
            <a:fld id="{BD5CE54B-C29A-4A25-9174-59FEA10EAC97}" type="slidenum">
              <a:rPr lang="en-GB" smtClean="0"/>
              <a:t>21</a:t>
            </a:fld>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2" y="933548"/>
            <a:ext cx="10909189" cy="28317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ounded Rectangle 10"/>
          <p:cNvSpPr/>
          <p:nvPr/>
        </p:nvSpPr>
        <p:spPr>
          <a:xfrm>
            <a:off x="6289482" y="1127051"/>
            <a:ext cx="2663132" cy="13397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900" dirty="0" smtClean="0"/>
              <a:t>A questo punto possiamo rendere visibili le info al Team di Progetto </a:t>
            </a:r>
          </a:p>
          <a:p>
            <a:pPr marL="228600" indent="-228600">
              <a:buAutoNum type="arabicPeriod"/>
            </a:pPr>
            <a:r>
              <a:rPr lang="it-IT" sz="900" dirty="0" smtClean="0"/>
              <a:t>Premiamo </a:t>
            </a:r>
            <a:r>
              <a:rPr lang="it-IT" sz="900" dirty="0" err="1" smtClean="0"/>
              <a:t>Publica</a:t>
            </a:r>
            <a:r>
              <a:rPr lang="it-IT" sz="900" dirty="0" smtClean="0"/>
              <a:t> </a:t>
            </a:r>
          </a:p>
          <a:p>
            <a:pPr marL="228600" indent="-228600">
              <a:buAutoNum type="arabicPeriod"/>
            </a:pPr>
            <a:r>
              <a:rPr lang="it-IT" sz="900" dirty="0" smtClean="0"/>
              <a:t>Premiamo </a:t>
            </a:r>
            <a:r>
              <a:rPr lang="it-IT" sz="900" dirty="0" err="1" smtClean="0"/>
              <a:t>Publica</a:t>
            </a:r>
            <a:r>
              <a:rPr lang="it-IT" sz="900" dirty="0" smtClean="0"/>
              <a:t> valori per tutte le BU</a:t>
            </a:r>
          </a:p>
          <a:p>
            <a:pPr marL="228600" indent="-228600">
              <a:buAutoNum type="arabicPeriod"/>
            </a:pPr>
            <a:r>
              <a:rPr lang="it-IT" sz="900" dirty="0" smtClean="0"/>
              <a:t>Cliccare su Chiudi</a:t>
            </a:r>
            <a:r>
              <a:rPr lang="it-IT" sz="900" dirty="0"/>
              <a:t>. </a:t>
            </a:r>
          </a:p>
          <a:p>
            <a:endParaRPr lang="it-IT" sz="900" dirty="0"/>
          </a:p>
        </p:txBody>
      </p:sp>
      <p:sp>
        <p:nvSpPr>
          <p:cNvPr id="17" name="Textfeld 17"/>
          <p:cNvSpPr txBox="1"/>
          <p:nvPr/>
        </p:nvSpPr>
        <p:spPr>
          <a:xfrm>
            <a:off x="782726" y="334461"/>
            <a:ext cx="10628986"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t>Product Definition</a:t>
            </a:r>
          </a:p>
        </p:txBody>
      </p:sp>
      <p:pic>
        <p:nvPicPr>
          <p:cNvPr id="18" name="Picture 17" descr="Einkäuf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782" y="189952"/>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e 11"/>
          <p:cNvSpPr/>
          <p:nvPr/>
        </p:nvSpPr>
        <p:spPr>
          <a:xfrm>
            <a:off x="4608159" y="1692757"/>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4" name="Ovale 13"/>
          <p:cNvSpPr/>
          <p:nvPr/>
        </p:nvSpPr>
        <p:spPr>
          <a:xfrm>
            <a:off x="2162511" y="5473188"/>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9" name="Ovale 18"/>
          <p:cNvSpPr/>
          <p:nvPr/>
        </p:nvSpPr>
        <p:spPr>
          <a:xfrm>
            <a:off x="4059140" y="5474404"/>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Tree>
    <p:extLst>
      <p:ext uri="{BB962C8B-B14F-4D97-AF65-F5344CB8AC3E}">
        <p14:creationId xmlns:p14="http://schemas.microsoft.com/office/powerpoint/2010/main" val="14037110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t>22</a:t>
            </a:fld>
            <a:endParaRPr lang="en-GB"/>
          </a:p>
        </p:txBody>
      </p:sp>
      <p:sp>
        <p:nvSpPr>
          <p:cNvPr id="24" name="TextBox 23"/>
          <p:cNvSpPr txBox="1"/>
          <p:nvPr/>
        </p:nvSpPr>
        <p:spPr>
          <a:xfrm>
            <a:off x="7106667" y="4797476"/>
            <a:ext cx="737419" cy="461665"/>
          </a:xfrm>
          <a:prstGeom prst="rect">
            <a:avLst/>
          </a:prstGeom>
          <a:noFill/>
        </p:spPr>
        <p:txBody>
          <a:bodyPr wrap="square" rtlCol="0">
            <a:spAutoFit/>
          </a:bodyPr>
          <a:lstStyle/>
          <a:p>
            <a:pPr algn="ctr" fontAlgn="base">
              <a:spcBef>
                <a:spcPct val="0"/>
              </a:spcBef>
              <a:spcAft>
                <a:spcPct val="0"/>
              </a:spcAft>
            </a:pPr>
            <a:r>
              <a:rPr lang="de-DE" sz="2400" dirty="0" smtClean="0">
                <a:solidFill>
                  <a:srgbClr val="FF0000"/>
                </a:solidFill>
                <a:latin typeface="Agency FB" panose="020B0503020202020204" pitchFamily="34" charset="0"/>
                <a:ea typeface="ＭＳ Ｐゴシック" pitchFamily="34" charset="-128"/>
              </a:rPr>
              <a:t>!</a:t>
            </a:r>
            <a:endParaRPr lang="en-GB" sz="2400" dirty="0">
              <a:solidFill>
                <a:srgbClr val="FF0000"/>
              </a:solidFill>
              <a:latin typeface="Agency FB" panose="020B0503020202020204" pitchFamily="34" charset="0"/>
              <a:ea typeface="ＭＳ Ｐゴシック" pitchFamily="34" charset="-128"/>
            </a:endParaRPr>
          </a:p>
        </p:txBody>
      </p:sp>
      <p:graphicFrame>
        <p:nvGraphicFramePr>
          <p:cNvPr id="8" name="Diagram 7"/>
          <p:cNvGraphicFramePr/>
          <p:nvPr>
            <p:extLst>
              <p:ext uri="{D42A27DB-BD31-4B8C-83A1-F6EECF244321}">
                <p14:modId xmlns:p14="http://schemas.microsoft.com/office/powerpoint/2010/main" val="1703939730"/>
              </p:ext>
            </p:extLst>
          </p:nvPr>
        </p:nvGraphicFramePr>
        <p:xfrm>
          <a:off x="636352" y="1475020"/>
          <a:ext cx="10360526" cy="3809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521369" y="499854"/>
            <a:ext cx="9254129" cy="523220"/>
          </a:xfrm>
          <a:prstGeom prst="rect">
            <a:avLst/>
          </a:prstGeom>
        </p:spPr>
        <p:txBody>
          <a:bodyPr wrap="square">
            <a:spAutoFit/>
          </a:bodyPr>
          <a:lstStyle/>
          <a:p>
            <a:pPr fontAlgn="base">
              <a:spcBef>
                <a:spcPct val="0"/>
              </a:spcBef>
              <a:spcAft>
                <a:spcPct val="0"/>
              </a:spcAft>
            </a:pPr>
            <a:endParaRPr lang="en-US" sz="1600" b="1" dirty="0" smtClean="0">
              <a:solidFill>
                <a:srgbClr val="555555"/>
              </a:solidFill>
              <a:latin typeface="Agency FB" panose="020B0503020202020204" pitchFamily="34" charset="0"/>
              <a:ea typeface="ＭＳ Ｐゴシック" pitchFamily="34" charset="-128"/>
            </a:endParaRPr>
          </a:p>
          <a:p>
            <a:pPr defTabSz="871538" fontAlgn="base">
              <a:spcBef>
                <a:spcPct val="0"/>
              </a:spcBef>
              <a:spcAft>
                <a:spcPct val="0"/>
              </a:spcAft>
              <a:buClr>
                <a:srgbClr val="FCC51D"/>
              </a:buClr>
              <a:buSzPct val="70000"/>
            </a:pPr>
            <a:endParaRPr lang="en-US" sz="1200" dirty="0" smtClean="0">
              <a:solidFill>
                <a:srgbClr val="555555"/>
              </a:solidFill>
              <a:latin typeface="Agency FB" panose="020B0503020202020204" pitchFamily="34" charset="0"/>
              <a:ea typeface="ＭＳ Ｐゴシック" pitchFamily="34" charset="-128"/>
            </a:endParaRPr>
          </a:p>
        </p:txBody>
      </p:sp>
      <p:sp>
        <p:nvSpPr>
          <p:cNvPr id="13" name="Rectangle 12"/>
          <p:cNvSpPr/>
          <p:nvPr/>
        </p:nvSpPr>
        <p:spPr>
          <a:xfrm>
            <a:off x="521369" y="499854"/>
            <a:ext cx="9254129" cy="523220"/>
          </a:xfrm>
          <a:prstGeom prst="rect">
            <a:avLst/>
          </a:prstGeom>
        </p:spPr>
        <p:txBody>
          <a:bodyPr wrap="square">
            <a:spAutoFit/>
          </a:bodyPr>
          <a:lstStyle/>
          <a:p>
            <a:pPr fontAlgn="base">
              <a:spcBef>
                <a:spcPct val="0"/>
              </a:spcBef>
              <a:spcAft>
                <a:spcPct val="0"/>
              </a:spcAft>
            </a:pPr>
            <a:r>
              <a:rPr lang="it-IT" sz="1600" dirty="0" err="1">
                <a:latin typeface="Arial" panose="020B0604020202020204" pitchFamily="34" charset="0"/>
                <a:cs typeface="Arial" panose="020B0604020202020204" pitchFamily="34" charset="0"/>
              </a:rPr>
              <a:t>Step</a:t>
            </a:r>
            <a:r>
              <a:rPr lang="it-IT" sz="1600" dirty="0">
                <a:latin typeface="Arial" panose="020B0604020202020204" pitchFamily="34" charset="0"/>
                <a:cs typeface="Arial" panose="020B0604020202020204" pitchFamily="34" charset="0"/>
              </a:rPr>
              <a:t> da seguire per creare un’ASTA INGLESE:</a:t>
            </a:r>
            <a:endParaRPr lang="en-US" sz="1600" b="1" dirty="0" smtClean="0">
              <a:solidFill>
                <a:srgbClr val="555555"/>
              </a:solidFill>
              <a:latin typeface="Arial" panose="020B0604020202020204" pitchFamily="34" charset="0"/>
              <a:ea typeface="ＭＳ Ｐゴシック" pitchFamily="34" charset="-128"/>
              <a:cs typeface="Arial" panose="020B0604020202020204" pitchFamily="34" charset="0"/>
            </a:endParaRPr>
          </a:p>
          <a:p>
            <a:pPr defTabSz="871538" fontAlgn="base">
              <a:spcBef>
                <a:spcPct val="0"/>
              </a:spcBef>
              <a:spcAft>
                <a:spcPct val="0"/>
              </a:spcAft>
              <a:buClr>
                <a:srgbClr val="FCC51D"/>
              </a:buClr>
              <a:buSzPct val="70000"/>
            </a:pPr>
            <a:endParaRPr lang="en-US" sz="1200" dirty="0" smtClean="0">
              <a:solidFill>
                <a:srgbClr val="555555"/>
              </a:solidFill>
              <a:latin typeface="Agency FB" panose="020B0503020202020204" pitchFamily="34" charset="0"/>
              <a:ea typeface="ＭＳ Ｐゴシック" pitchFamily="34" charset="-128"/>
            </a:endParaRPr>
          </a:p>
        </p:txBody>
      </p:sp>
      <p:sp>
        <p:nvSpPr>
          <p:cNvPr id="2" name="Rettangolo 1"/>
          <p:cNvSpPr/>
          <p:nvPr/>
        </p:nvSpPr>
        <p:spPr>
          <a:xfrm>
            <a:off x="6055744" y="2066386"/>
            <a:ext cx="2225066" cy="2495550"/>
          </a:xfrm>
          <a:prstGeom prst="rect">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68983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t>23</a:t>
            </a:fld>
            <a:endParaRPr lang="en-GB" dirty="0"/>
          </a:p>
        </p:txBody>
      </p:sp>
      <p:sp>
        <p:nvSpPr>
          <p:cNvPr id="7" name="Textfeld 17"/>
          <p:cNvSpPr txBox="1"/>
          <p:nvPr/>
        </p:nvSpPr>
        <p:spPr>
          <a:xfrm>
            <a:off x="541422" y="239275"/>
            <a:ext cx="11381874"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smtClean="0"/>
              <a:t>Transferimento degli articoli nell‘Asta</a:t>
            </a:r>
            <a:endParaRPr lang="de-DE" b="1" dirty="0"/>
          </a:p>
        </p:txBody>
      </p:sp>
      <p:pic>
        <p:nvPicPr>
          <p:cNvPr id="8" name="Picture 7"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354" y="123461"/>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273" y="708864"/>
            <a:ext cx="11099026" cy="21536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ounded Rectangle 10"/>
          <p:cNvSpPr/>
          <p:nvPr/>
        </p:nvSpPr>
        <p:spPr>
          <a:xfrm>
            <a:off x="3045349" y="1546280"/>
            <a:ext cx="3983603" cy="57249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base"/>
            <a:r>
              <a:rPr lang="it-IT" sz="900" dirty="0" smtClean="0">
                <a:solidFill>
                  <a:srgbClr val="000000"/>
                </a:solidFill>
              </a:rPr>
              <a:t>1.Cliccare su Asta per procedere con la creazione dell’Asta.</a:t>
            </a:r>
          </a:p>
          <a:p>
            <a:pPr algn="ctr" fontAlgn="base"/>
            <a:r>
              <a:rPr lang="it-IT" sz="900" dirty="0" smtClean="0">
                <a:solidFill>
                  <a:srgbClr val="000000"/>
                </a:solidFill>
              </a:rPr>
              <a:t>2. Quindi premere Nuovo e si apre la schermata sotto</a:t>
            </a:r>
            <a:endParaRPr lang="en-US" sz="900" dirty="0"/>
          </a:p>
          <a:p>
            <a:pPr algn="ctr" fontAlgn="base"/>
            <a:r>
              <a:rPr lang="en-US" sz="900" b="0" i="0" dirty="0" smtClean="0">
                <a:effectLst/>
              </a:rPr>
              <a:t>3.</a:t>
            </a:r>
            <a:r>
              <a:rPr lang="it-IT" sz="900" dirty="0"/>
              <a:t> </a:t>
            </a:r>
            <a:r>
              <a:rPr lang="it-IT" sz="900" dirty="0" smtClean="0"/>
              <a:t>Inserire </a:t>
            </a:r>
            <a:r>
              <a:rPr lang="it-IT" sz="900" dirty="0"/>
              <a:t>il </a:t>
            </a:r>
            <a:r>
              <a:rPr lang="it-IT" sz="900" dirty="0" smtClean="0"/>
              <a:t>Nome dell’Asta</a:t>
            </a:r>
          </a:p>
          <a:p>
            <a:pPr algn="ctr" fontAlgn="base"/>
            <a:r>
              <a:rPr lang="it-IT" sz="900" b="0" i="0" dirty="0" smtClean="0">
                <a:effectLst/>
              </a:rPr>
              <a:t>4. Salvare</a:t>
            </a:r>
            <a:endParaRPr lang="ro-RO" sz="900" b="0" i="0" dirty="0">
              <a:effectLst/>
            </a:endParaRPr>
          </a:p>
        </p:txBody>
      </p:sp>
      <p:sp>
        <p:nvSpPr>
          <p:cNvPr id="13" name="Ovale 12"/>
          <p:cNvSpPr/>
          <p:nvPr/>
        </p:nvSpPr>
        <p:spPr>
          <a:xfrm>
            <a:off x="664155" y="1802296"/>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4" name="Ovale 12"/>
          <p:cNvSpPr/>
          <p:nvPr/>
        </p:nvSpPr>
        <p:spPr>
          <a:xfrm>
            <a:off x="6380369" y="1240404"/>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273" y="2983191"/>
            <a:ext cx="11099025" cy="33899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Ovale 12"/>
          <p:cNvSpPr/>
          <p:nvPr/>
        </p:nvSpPr>
        <p:spPr>
          <a:xfrm>
            <a:off x="1640802" y="4069868"/>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9" name="Ovale 12"/>
          <p:cNvSpPr/>
          <p:nvPr/>
        </p:nvSpPr>
        <p:spPr>
          <a:xfrm>
            <a:off x="6417542" y="4113900"/>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Tree>
    <p:extLst>
      <p:ext uri="{BB962C8B-B14F-4D97-AF65-F5344CB8AC3E}">
        <p14:creationId xmlns:p14="http://schemas.microsoft.com/office/powerpoint/2010/main" val="35176147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t>24</a:t>
            </a:fld>
            <a:endParaRPr lang="en-GB" dirty="0"/>
          </a:p>
        </p:txBody>
      </p:sp>
      <p:sp>
        <p:nvSpPr>
          <p:cNvPr id="8" name="Textfeld 17"/>
          <p:cNvSpPr txBox="1"/>
          <p:nvPr/>
        </p:nvSpPr>
        <p:spPr>
          <a:xfrm>
            <a:off x="541422" y="239275"/>
            <a:ext cx="11381874"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t>Transferimento degli articoli nell‘Asta</a:t>
            </a:r>
          </a:p>
        </p:txBody>
      </p:sp>
      <p:pic>
        <p:nvPicPr>
          <p:cNvPr id="9" name="Picture 8"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354" y="123461"/>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22" y="715618"/>
            <a:ext cx="11060104" cy="29340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422" y="3450867"/>
            <a:ext cx="11060104" cy="28624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ounded Rectangle 9"/>
          <p:cNvSpPr/>
          <p:nvPr/>
        </p:nvSpPr>
        <p:spPr>
          <a:xfrm>
            <a:off x="2623929" y="1812897"/>
            <a:ext cx="3779879" cy="91412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900" dirty="0" smtClean="0"/>
              <a:t>1. Ci spostiamo su Associa colonne </a:t>
            </a:r>
          </a:p>
          <a:p>
            <a:pPr algn="ctr"/>
            <a:r>
              <a:rPr lang="it-IT" sz="900" dirty="0" smtClean="0"/>
              <a:t>2. Clicchiamo su «Seleziona le griglie» e si apre finestra (vedi schermata sotto)</a:t>
            </a:r>
          </a:p>
          <a:p>
            <a:pPr algn="ctr"/>
            <a:r>
              <a:rPr lang="it-IT" sz="900" dirty="0" smtClean="0"/>
              <a:t>3</a:t>
            </a:r>
            <a:r>
              <a:rPr lang="it-IT" sz="900" dirty="0">
                <a:solidFill>
                  <a:srgbClr val="000000"/>
                </a:solidFill>
              </a:rPr>
              <a:t> S</a:t>
            </a:r>
            <a:r>
              <a:rPr lang="it-IT" sz="900" dirty="0" smtClean="0">
                <a:solidFill>
                  <a:srgbClr val="000000"/>
                </a:solidFill>
              </a:rPr>
              <a:t>cegliere Copy </a:t>
            </a:r>
            <a:r>
              <a:rPr lang="it-IT" sz="900" dirty="0">
                <a:solidFill>
                  <a:srgbClr val="000000"/>
                </a:solidFill>
              </a:rPr>
              <a:t>of Local Tender Grid per copiare gli </a:t>
            </a:r>
            <a:r>
              <a:rPr lang="it-IT" sz="900" dirty="0" smtClean="0">
                <a:solidFill>
                  <a:srgbClr val="000000"/>
                </a:solidFill>
              </a:rPr>
              <a:t>articoli</a:t>
            </a:r>
          </a:p>
          <a:p>
            <a:pPr algn="ctr"/>
            <a:r>
              <a:rPr lang="it-IT" sz="900" dirty="0">
                <a:solidFill>
                  <a:srgbClr val="000000"/>
                </a:solidFill>
              </a:rPr>
              <a:t>4</a:t>
            </a:r>
            <a:r>
              <a:rPr lang="it-IT" sz="900" dirty="0" smtClean="0">
                <a:solidFill>
                  <a:srgbClr val="000000"/>
                </a:solidFill>
              </a:rPr>
              <a:t>. Premere </a:t>
            </a:r>
            <a:r>
              <a:rPr lang="it-IT" sz="900" dirty="0">
                <a:solidFill>
                  <a:srgbClr val="000000"/>
                </a:solidFill>
              </a:rPr>
              <a:t>Applica.</a:t>
            </a:r>
            <a:endParaRPr lang="it-IT" sz="900" dirty="0"/>
          </a:p>
        </p:txBody>
      </p:sp>
      <p:sp>
        <p:nvSpPr>
          <p:cNvPr id="13" name="Ovale 12"/>
          <p:cNvSpPr/>
          <p:nvPr/>
        </p:nvSpPr>
        <p:spPr>
          <a:xfrm>
            <a:off x="1765237" y="1545204"/>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4" name="Ovale 12"/>
          <p:cNvSpPr/>
          <p:nvPr/>
        </p:nvSpPr>
        <p:spPr>
          <a:xfrm>
            <a:off x="1037743" y="2574623"/>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6" name="Ovale 12"/>
          <p:cNvSpPr/>
          <p:nvPr/>
        </p:nvSpPr>
        <p:spPr>
          <a:xfrm>
            <a:off x="3856730" y="5030525"/>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7" name="Ovale 12"/>
          <p:cNvSpPr/>
          <p:nvPr/>
        </p:nvSpPr>
        <p:spPr>
          <a:xfrm>
            <a:off x="6232359" y="5792275"/>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Tree>
    <p:extLst>
      <p:ext uri="{BB962C8B-B14F-4D97-AF65-F5344CB8AC3E}">
        <p14:creationId xmlns:p14="http://schemas.microsoft.com/office/powerpoint/2010/main" val="26834968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t>25</a:t>
            </a:fld>
            <a:endParaRPr lang="en-GB" dirty="0"/>
          </a:p>
        </p:txBody>
      </p:sp>
      <p:sp>
        <p:nvSpPr>
          <p:cNvPr id="4" name="Textfeld 17"/>
          <p:cNvSpPr txBox="1"/>
          <p:nvPr/>
        </p:nvSpPr>
        <p:spPr>
          <a:xfrm>
            <a:off x="541422" y="267970"/>
            <a:ext cx="11381874"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t>Transferimento degli articoli nell‘Asta</a:t>
            </a:r>
          </a:p>
        </p:txBody>
      </p:sp>
      <p:pic>
        <p:nvPicPr>
          <p:cNvPr id="5" name="Picture 4"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354" y="123461"/>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666" y="866459"/>
            <a:ext cx="11100021" cy="11293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348" y="2088196"/>
            <a:ext cx="11100021" cy="13308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665" y="3546281"/>
            <a:ext cx="11100021" cy="28306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ounded Rectangle 8"/>
          <p:cNvSpPr/>
          <p:nvPr/>
        </p:nvSpPr>
        <p:spPr>
          <a:xfrm>
            <a:off x="2393343" y="1105231"/>
            <a:ext cx="1789043" cy="17492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800" dirty="0" smtClean="0"/>
              <a:t>1.Premere qui per aprire.</a:t>
            </a:r>
            <a:endParaRPr lang="it-IT" sz="800" dirty="0"/>
          </a:p>
        </p:txBody>
      </p:sp>
      <p:cxnSp>
        <p:nvCxnSpPr>
          <p:cNvPr id="11" name="Straight Arrow Connector 10"/>
          <p:cNvCxnSpPr/>
          <p:nvPr/>
        </p:nvCxnSpPr>
        <p:spPr>
          <a:xfrm flipH="1">
            <a:off x="1836751" y="1280160"/>
            <a:ext cx="556592" cy="3419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182386" y="2297926"/>
            <a:ext cx="3986829" cy="59574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fontAlgn="base"/>
            <a:r>
              <a:rPr lang="it-IT" sz="800" dirty="0" smtClean="0">
                <a:solidFill>
                  <a:srgbClr val="000000"/>
                </a:solidFill>
              </a:rPr>
              <a:t>2. Per ciascuna colonna (es. TITOLO, </a:t>
            </a:r>
            <a:r>
              <a:rPr lang="it-IT" sz="800" dirty="0" err="1" smtClean="0">
                <a:solidFill>
                  <a:srgbClr val="000000"/>
                </a:solidFill>
              </a:rPr>
              <a:t>QUANTITà</a:t>
            </a:r>
            <a:r>
              <a:rPr lang="it-IT" sz="800" dirty="0" smtClean="0">
                <a:solidFill>
                  <a:srgbClr val="000000"/>
                </a:solidFill>
              </a:rPr>
              <a:t>,…) aprire la tendina a lato e scegliere l’info corretta precedentemente caricata nella fase «Product Definition»</a:t>
            </a:r>
          </a:p>
          <a:p>
            <a:pPr fontAlgn="base"/>
            <a:r>
              <a:rPr lang="it-IT" sz="800" dirty="0" smtClean="0">
                <a:solidFill>
                  <a:srgbClr val="000000"/>
                </a:solidFill>
              </a:rPr>
              <a:t>3. </a:t>
            </a:r>
            <a:r>
              <a:rPr lang="it-IT" sz="800" dirty="0">
                <a:solidFill>
                  <a:srgbClr val="000000"/>
                </a:solidFill>
              </a:rPr>
              <a:t>P</a:t>
            </a:r>
            <a:r>
              <a:rPr lang="it-IT" sz="800" dirty="0" smtClean="0">
                <a:solidFill>
                  <a:srgbClr val="000000"/>
                </a:solidFill>
              </a:rPr>
              <a:t>remere </a:t>
            </a:r>
            <a:r>
              <a:rPr lang="it-IT" sz="800" dirty="0">
                <a:solidFill>
                  <a:srgbClr val="000000"/>
                </a:solidFill>
              </a:rPr>
              <a:t>Salva.</a:t>
            </a:r>
            <a:r>
              <a:rPr lang="ro-RO" sz="800" dirty="0"/>
              <a:t> </a:t>
            </a:r>
            <a:endParaRPr lang="ro-RO" sz="800" b="0" i="0" dirty="0">
              <a:effectLst/>
            </a:endParaRPr>
          </a:p>
        </p:txBody>
      </p:sp>
      <p:sp>
        <p:nvSpPr>
          <p:cNvPr id="13" name="Rounded Rectangle 12"/>
          <p:cNvSpPr/>
          <p:nvPr/>
        </p:nvSpPr>
        <p:spPr>
          <a:xfrm>
            <a:off x="3434963" y="4627659"/>
            <a:ext cx="4516341" cy="50093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800" dirty="0" smtClean="0"/>
              <a:t>4. Andare su «Copiare le righe» e selezionare spuntandole le righe (Articoli) che voglio considerare nell’Asta. </a:t>
            </a:r>
          </a:p>
          <a:p>
            <a:r>
              <a:rPr lang="it-IT" sz="800" dirty="0" smtClean="0"/>
              <a:t>5. Premere Salva</a:t>
            </a:r>
            <a:endParaRPr lang="it-IT" sz="800" dirty="0"/>
          </a:p>
        </p:txBody>
      </p:sp>
      <p:sp>
        <p:nvSpPr>
          <p:cNvPr id="14" name="Ovale 12"/>
          <p:cNvSpPr/>
          <p:nvPr/>
        </p:nvSpPr>
        <p:spPr>
          <a:xfrm>
            <a:off x="1264905" y="1469666"/>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5" name="Ovale 12"/>
          <p:cNvSpPr/>
          <p:nvPr/>
        </p:nvSpPr>
        <p:spPr>
          <a:xfrm>
            <a:off x="719584" y="3114261"/>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6" name="Ovale 12"/>
          <p:cNvSpPr/>
          <p:nvPr/>
        </p:nvSpPr>
        <p:spPr>
          <a:xfrm>
            <a:off x="3746437" y="2588875"/>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7" name="Ovale 12"/>
          <p:cNvSpPr/>
          <p:nvPr/>
        </p:nvSpPr>
        <p:spPr>
          <a:xfrm>
            <a:off x="853140" y="4976191"/>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8" name="Ovale 12"/>
          <p:cNvSpPr/>
          <p:nvPr/>
        </p:nvSpPr>
        <p:spPr>
          <a:xfrm>
            <a:off x="3016067" y="3825328"/>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Tree>
    <p:extLst>
      <p:ext uri="{BB962C8B-B14F-4D97-AF65-F5344CB8AC3E}">
        <p14:creationId xmlns:p14="http://schemas.microsoft.com/office/powerpoint/2010/main" val="8821902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t>26</a:t>
            </a:fld>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579" y="873294"/>
            <a:ext cx="1115956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ounded Rectangle 11"/>
          <p:cNvSpPr/>
          <p:nvPr/>
        </p:nvSpPr>
        <p:spPr>
          <a:xfrm>
            <a:off x="4485811" y="2035734"/>
            <a:ext cx="3260034" cy="64538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900" dirty="0" smtClean="0"/>
              <a:t>1.Andiamo su Anteprima</a:t>
            </a:r>
          </a:p>
          <a:p>
            <a:pPr algn="ctr"/>
            <a:r>
              <a:rPr lang="it-IT" sz="900" dirty="0" smtClean="0"/>
              <a:t>2. </a:t>
            </a:r>
            <a:r>
              <a:rPr lang="it-IT" sz="900" dirty="0"/>
              <a:t>P</a:t>
            </a:r>
            <a:r>
              <a:rPr lang="it-IT" sz="900" dirty="0" smtClean="0"/>
              <a:t>remiamo Applica per Salvare.</a:t>
            </a:r>
          </a:p>
          <a:p>
            <a:pPr algn="ctr"/>
            <a:r>
              <a:rPr lang="it-IT" sz="900" dirty="0" smtClean="0"/>
              <a:t>3. Premere Asta </a:t>
            </a:r>
          </a:p>
          <a:p>
            <a:pPr algn="ctr"/>
            <a:r>
              <a:rPr lang="it-IT" sz="900" dirty="0" smtClean="0"/>
              <a:t>4. Andare su simbolo indicato «Apri» </a:t>
            </a:r>
            <a:endParaRPr lang="it-IT" sz="900" dirty="0"/>
          </a:p>
        </p:txBody>
      </p:sp>
      <p:sp>
        <p:nvSpPr>
          <p:cNvPr id="13" name="Textfeld 17"/>
          <p:cNvSpPr txBox="1"/>
          <p:nvPr/>
        </p:nvSpPr>
        <p:spPr>
          <a:xfrm>
            <a:off x="541422" y="267970"/>
            <a:ext cx="11381874"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t>Transferimento degli articoli nell‘Asta</a:t>
            </a:r>
          </a:p>
        </p:txBody>
      </p:sp>
      <p:pic>
        <p:nvPicPr>
          <p:cNvPr id="10" name="Picture 9" descr="Einkäuf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46" y="123461"/>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e 12"/>
          <p:cNvSpPr/>
          <p:nvPr/>
        </p:nvSpPr>
        <p:spPr>
          <a:xfrm>
            <a:off x="1196040" y="2244894"/>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1" name="Ovale 12"/>
          <p:cNvSpPr/>
          <p:nvPr/>
        </p:nvSpPr>
        <p:spPr>
          <a:xfrm>
            <a:off x="4887427" y="1447113"/>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580" y="3854111"/>
            <a:ext cx="11159560" cy="215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Ovale 12"/>
          <p:cNvSpPr/>
          <p:nvPr/>
        </p:nvSpPr>
        <p:spPr>
          <a:xfrm>
            <a:off x="1368053" y="5382033"/>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6" name="Ovale 12"/>
          <p:cNvSpPr/>
          <p:nvPr/>
        </p:nvSpPr>
        <p:spPr>
          <a:xfrm>
            <a:off x="6486908" y="4266350"/>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Tree>
    <p:extLst>
      <p:ext uri="{BB962C8B-B14F-4D97-AF65-F5344CB8AC3E}">
        <p14:creationId xmlns:p14="http://schemas.microsoft.com/office/powerpoint/2010/main" val="12942966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t>27</a:t>
            </a:fld>
            <a:endParaRPr lang="en-GB" dirty="0"/>
          </a:p>
        </p:txBody>
      </p:sp>
      <p:sp>
        <p:nvSpPr>
          <p:cNvPr id="9" name="Textfeld 17"/>
          <p:cNvSpPr txBox="1"/>
          <p:nvPr/>
        </p:nvSpPr>
        <p:spPr>
          <a:xfrm>
            <a:off x="541422" y="239275"/>
            <a:ext cx="11381874"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t>Transferimento degli articoli nell‘Asta</a:t>
            </a:r>
          </a:p>
        </p:txBody>
      </p:sp>
      <p:pic>
        <p:nvPicPr>
          <p:cNvPr id="10" name="Picture 9"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354" y="123461"/>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763" y="955434"/>
            <a:ext cx="10940995" cy="28624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pic>
      <p:sp>
        <p:nvSpPr>
          <p:cNvPr id="17" name="Rounded Rectangle 16"/>
          <p:cNvSpPr/>
          <p:nvPr/>
        </p:nvSpPr>
        <p:spPr>
          <a:xfrm>
            <a:off x="4308332" y="3976777"/>
            <a:ext cx="3220278" cy="9509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900" dirty="0" smtClean="0"/>
              <a:t>Siamo in DATI GENERALI. Qui vediamo tutte Le informazioni caricate precedentemente  (Informazioni </a:t>
            </a:r>
            <a:r>
              <a:rPr lang="it-IT" sz="900" dirty="0"/>
              <a:t>generali, Team di progetto, Fornitori e </a:t>
            </a:r>
            <a:r>
              <a:rPr lang="it-IT" sz="900" dirty="0" smtClean="0"/>
              <a:t>Documenti). Se voglio fare delle modifiche posso farlo qui.</a:t>
            </a:r>
          </a:p>
          <a:p>
            <a:r>
              <a:rPr lang="it-IT" sz="900" dirty="0" smtClean="0"/>
              <a:t>Se ho cambiato qualcosa cliccare su SALVA</a:t>
            </a:r>
            <a:endParaRPr lang="it-IT" sz="900" dirty="0"/>
          </a:p>
        </p:txBody>
      </p:sp>
    </p:spTree>
    <p:extLst>
      <p:ext uri="{BB962C8B-B14F-4D97-AF65-F5344CB8AC3E}">
        <p14:creationId xmlns:p14="http://schemas.microsoft.com/office/powerpoint/2010/main" val="11469874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t>28</a:t>
            </a:fld>
            <a:endParaRPr lang="en-GB" dirty="0"/>
          </a:p>
        </p:txBody>
      </p:sp>
      <p:sp>
        <p:nvSpPr>
          <p:cNvPr id="8" name="Textfeld 17"/>
          <p:cNvSpPr txBox="1"/>
          <p:nvPr/>
        </p:nvSpPr>
        <p:spPr>
          <a:xfrm>
            <a:off x="541422" y="239275"/>
            <a:ext cx="11381874"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smtClean="0"/>
              <a:t>Asta – Struttura dell‘ Asta</a:t>
            </a:r>
            <a:endParaRPr lang="de-DE" b="1" dirty="0"/>
          </a:p>
        </p:txBody>
      </p:sp>
      <p:pic>
        <p:nvPicPr>
          <p:cNvPr id="9" name="Picture 8"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354" y="123461"/>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272" y="637302"/>
            <a:ext cx="11299023" cy="33383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ounded Rectangle 9"/>
          <p:cNvSpPr/>
          <p:nvPr/>
        </p:nvSpPr>
        <p:spPr>
          <a:xfrm>
            <a:off x="3951798" y="4325509"/>
            <a:ext cx="3228229" cy="72356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228600" indent="-228600" algn="ctr">
              <a:buAutoNum type="arabicPeriod"/>
            </a:pPr>
            <a:r>
              <a:rPr lang="it-IT" sz="800" dirty="0" smtClean="0"/>
              <a:t>Spostarsi su «Struttura dell’Asta»</a:t>
            </a:r>
          </a:p>
          <a:p>
            <a:pPr marL="228600" indent="-228600" algn="ctr">
              <a:buAutoNum type="arabicPeriod"/>
            </a:pPr>
            <a:r>
              <a:rPr lang="it-IT" sz="800" dirty="0" smtClean="0"/>
              <a:t>Solo se ho bisogno di fare delle modifiche aprire gli articolo e aggiungere altre informazioni bisogno / modificare l’ordine degli articoli.</a:t>
            </a:r>
            <a:endParaRPr lang="it-IT" sz="800" dirty="0"/>
          </a:p>
        </p:txBody>
      </p:sp>
      <p:sp>
        <p:nvSpPr>
          <p:cNvPr id="11" name="Ovale 12"/>
          <p:cNvSpPr/>
          <p:nvPr/>
        </p:nvSpPr>
        <p:spPr>
          <a:xfrm>
            <a:off x="1032139" y="3138239"/>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2" name="Ovale 12"/>
          <p:cNvSpPr/>
          <p:nvPr/>
        </p:nvSpPr>
        <p:spPr>
          <a:xfrm>
            <a:off x="5128967" y="1175892"/>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Tree>
    <p:extLst>
      <p:ext uri="{BB962C8B-B14F-4D97-AF65-F5344CB8AC3E}">
        <p14:creationId xmlns:p14="http://schemas.microsoft.com/office/powerpoint/2010/main" val="29313184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t>29</a:t>
            </a:fld>
            <a:endParaRPr lang="en-GB" dirty="0"/>
          </a:p>
        </p:txBody>
      </p:sp>
      <p:sp>
        <p:nvSpPr>
          <p:cNvPr id="7" name="Textfeld 17"/>
          <p:cNvSpPr txBox="1"/>
          <p:nvPr/>
        </p:nvSpPr>
        <p:spPr>
          <a:xfrm>
            <a:off x="541422" y="239275"/>
            <a:ext cx="11381874"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smtClean="0"/>
              <a:t>Impostazioni Asta Inglese </a:t>
            </a:r>
            <a:endParaRPr lang="de-DE" b="1" dirty="0"/>
          </a:p>
        </p:txBody>
      </p:sp>
      <p:pic>
        <p:nvPicPr>
          <p:cNvPr id="8" name="Picture 7"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354" y="123461"/>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477" y="1315630"/>
            <a:ext cx="10058400" cy="48782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ounded Rectangle 9"/>
          <p:cNvSpPr/>
          <p:nvPr/>
        </p:nvSpPr>
        <p:spPr>
          <a:xfrm>
            <a:off x="9732078" y="2657962"/>
            <a:ext cx="1304014" cy="185551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fontAlgn="base"/>
            <a:r>
              <a:rPr lang="it-IT" sz="900" dirty="0">
                <a:solidFill>
                  <a:srgbClr val="000000"/>
                </a:solidFill>
              </a:rPr>
              <a:t>Nell'asta Inglese i fornitori </a:t>
            </a:r>
            <a:r>
              <a:rPr lang="it-IT" sz="900" dirty="0">
                <a:solidFill>
                  <a:srgbClr val="00B050"/>
                </a:solidFill>
              </a:rPr>
              <a:t>possono</a:t>
            </a:r>
            <a:r>
              <a:rPr lang="it-IT" sz="900" dirty="0">
                <a:solidFill>
                  <a:srgbClr val="000000"/>
                </a:solidFill>
              </a:rPr>
              <a:t> vedere la miglior offerta perché </a:t>
            </a:r>
            <a:r>
              <a:rPr lang="it-IT" sz="900" dirty="0" smtClean="0">
                <a:solidFill>
                  <a:srgbClr val="000000"/>
                </a:solidFill>
              </a:rPr>
              <a:t>devono </a:t>
            </a:r>
            <a:r>
              <a:rPr lang="it-IT" sz="900" dirty="0">
                <a:solidFill>
                  <a:srgbClr val="000000"/>
                </a:solidFill>
              </a:rPr>
              <a:t>inserire solo un prezzo più basso della miglior offerta attuale.</a:t>
            </a:r>
            <a:r>
              <a:rPr lang="ro-RO" sz="900" dirty="0"/>
              <a:t> </a:t>
            </a:r>
            <a:endParaRPr lang="ro-RO" sz="900" b="0" i="0" dirty="0">
              <a:effectLst/>
            </a:endParaRPr>
          </a:p>
        </p:txBody>
      </p:sp>
      <p:sp>
        <p:nvSpPr>
          <p:cNvPr id="11" name="Rounded Rectangle 10"/>
          <p:cNvSpPr/>
          <p:nvPr/>
        </p:nvSpPr>
        <p:spPr>
          <a:xfrm>
            <a:off x="4771738" y="694625"/>
            <a:ext cx="2305878" cy="53273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fontAlgn="base"/>
            <a:r>
              <a:rPr lang="it-IT" sz="800" dirty="0" smtClean="0">
                <a:solidFill>
                  <a:srgbClr val="000000"/>
                </a:solidFill>
              </a:rPr>
              <a:t>1. Spostarsi su «IMPOSTAZIONI ASTA» </a:t>
            </a:r>
          </a:p>
          <a:p>
            <a:pPr fontAlgn="base"/>
            <a:r>
              <a:rPr lang="it-IT" sz="800" dirty="0" smtClean="0">
                <a:solidFill>
                  <a:srgbClr val="000000"/>
                </a:solidFill>
              </a:rPr>
              <a:t>2. Scegliere «asta inglese» </a:t>
            </a:r>
          </a:p>
          <a:p>
            <a:pPr fontAlgn="base"/>
            <a:r>
              <a:rPr lang="it-IT" sz="800" dirty="0" smtClean="0">
                <a:solidFill>
                  <a:srgbClr val="000000"/>
                </a:solidFill>
              </a:rPr>
              <a:t>3. Verificare direzione asta «GIU’» </a:t>
            </a:r>
            <a:r>
              <a:rPr lang="it-IT" sz="800" dirty="0">
                <a:solidFill>
                  <a:srgbClr val="000000"/>
                </a:solidFill>
              </a:rPr>
              <a:t>basta scegliere queste impostazioni.</a:t>
            </a:r>
            <a:r>
              <a:rPr lang="ro-RO" sz="800" dirty="0"/>
              <a:t> </a:t>
            </a:r>
            <a:endParaRPr lang="ro-RO" sz="800" b="0" i="0" dirty="0">
              <a:effectLst/>
            </a:endParaRPr>
          </a:p>
        </p:txBody>
      </p:sp>
      <p:sp>
        <p:nvSpPr>
          <p:cNvPr id="12" name="Ovale 12"/>
          <p:cNvSpPr/>
          <p:nvPr/>
        </p:nvSpPr>
        <p:spPr>
          <a:xfrm>
            <a:off x="2537795" y="2938909"/>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3" name="Ovale 12"/>
          <p:cNvSpPr/>
          <p:nvPr/>
        </p:nvSpPr>
        <p:spPr>
          <a:xfrm>
            <a:off x="6543698" y="1940094"/>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4" name="Ovale 12"/>
          <p:cNvSpPr/>
          <p:nvPr/>
        </p:nvSpPr>
        <p:spPr>
          <a:xfrm>
            <a:off x="2397448" y="3449961"/>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Tree>
    <p:extLst>
      <p:ext uri="{BB962C8B-B14F-4D97-AF65-F5344CB8AC3E}">
        <p14:creationId xmlns:p14="http://schemas.microsoft.com/office/powerpoint/2010/main" val="487393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3</a:t>
            </a:fld>
            <a:endParaRPr lang="en-GB">
              <a:solidFill>
                <a:srgbClr val="003B7E"/>
              </a:solidFill>
            </a:endParaRPr>
          </a:p>
        </p:txBody>
      </p:sp>
      <p:sp>
        <p:nvSpPr>
          <p:cNvPr id="24" name="TextBox 23"/>
          <p:cNvSpPr txBox="1"/>
          <p:nvPr/>
        </p:nvSpPr>
        <p:spPr>
          <a:xfrm>
            <a:off x="7106667" y="4797476"/>
            <a:ext cx="737419" cy="461665"/>
          </a:xfrm>
          <a:prstGeom prst="rect">
            <a:avLst/>
          </a:prstGeom>
          <a:noFill/>
        </p:spPr>
        <p:txBody>
          <a:bodyPr wrap="square" rtlCol="0">
            <a:spAutoFit/>
          </a:bodyPr>
          <a:lstStyle/>
          <a:p>
            <a:pPr algn="ctr" fontAlgn="base">
              <a:spcBef>
                <a:spcPct val="0"/>
              </a:spcBef>
              <a:spcAft>
                <a:spcPct val="0"/>
              </a:spcAft>
            </a:pPr>
            <a:r>
              <a:rPr lang="de-DE" sz="2400" dirty="0" smtClean="0">
                <a:solidFill>
                  <a:srgbClr val="FF0000"/>
                </a:solidFill>
                <a:latin typeface="Agency FB" panose="020B0503020202020204" pitchFamily="34" charset="0"/>
                <a:ea typeface="ＭＳ Ｐゴシック" pitchFamily="34" charset="-128"/>
              </a:rPr>
              <a:t>!</a:t>
            </a:r>
            <a:endParaRPr lang="en-GB" sz="2400" dirty="0">
              <a:solidFill>
                <a:srgbClr val="FF0000"/>
              </a:solidFill>
              <a:latin typeface="Agency FB" panose="020B0503020202020204" pitchFamily="34" charset="0"/>
              <a:ea typeface="ＭＳ Ｐゴシック" pitchFamily="34" charset="-128"/>
            </a:endParaRPr>
          </a:p>
        </p:txBody>
      </p:sp>
      <p:graphicFrame>
        <p:nvGraphicFramePr>
          <p:cNvPr id="8" name="Diagram 7"/>
          <p:cNvGraphicFramePr/>
          <p:nvPr>
            <p:extLst>
              <p:ext uri="{D42A27DB-BD31-4B8C-83A1-F6EECF244321}">
                <p14:modId xmlns:p14="http://schemas.microsoft.com/office/powerpoint/2010/main" val="3963079370"/>
              </p:ext>
            </p:extLst>
          </p:nvPr>
        </p:nvGraphicFramePr>
        <p:xfrm>
          <a:off x="636352" y="1475020"/>
          <a:ext cx="10360526" cy="3809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521369" y="499854"/>
            <a:ext cx="9254129" cy="523220"/>
          </a:xfrm>
          <a:prstGeom prst="rect">
            <a:avLst/>
          </a:prstGeom>
        </p:spPr>
        <p:txBody>
          <a:bodyPr wrap="square">
            <a:spAutoFit/>
          </a:bodyPr>
          <a:lstStyle/>
          <a:p>
            <a:pPr fontAlgn="base">
              <a:spcBef>
                <a:spcPct val="0"/>
              </a:spcBef>
              <a:spcAft>
                <a:spcPct val="0"/>
              </a:spcAft>
            </a:pPr>
            <a:endParaRPr lang="en-US" sz="1600" b="1" i="1" dirty="0" smtClean="0">
              <a:solidFill>
                <a:srgbClr val="555555"/>
              </a:solidFill>
              <a:effectLst>
                <a:outerShdw blurRad="38100" dist="38100" dir="2700000" algn="tl">
                  <a:srgbClr val="000000">
                    <a:alpha val="43137"/>
                  </a:srgbClr>
                </a:outerShdw>
              </a:effectLst>
              <a:latin typeface="Agency FB" panose="020B0503020202020204" pitchFamily="34" charset="0"/>
              <a:ea typeface="ＭＳ Ｐゴシック" pitchFamily="34" charset="-128"/>
            </a:endParaRPr>
          </a:p>
          <a:p>
            <a:pPr defTabSz="871538" fontAlgn="base">
              <a:spcBef>
                <a:spcPct val="0"/>
              </a:spcBef>
              <a:spcAft>
                <a:spcPct val="0"/>
              </a:spcAft>
              <a:buClr>
                <a:srgbClr val="FCC51D"/>
              </a:buClr>
              <a:buSzPct val="70000"/>
            </a:pPr>
            <a:endParaRPr lang="en-US" sz="1200" b="1" i="1" dirty="0" smtClean="0">
              <a:solidFill>
                <a:srgbClr val="555555"/>
              </a:solidFill>
              <a:effectLst>
                <a:outerShdw blurRad="38100" dist="38100" dir="2700000" algn="tl">
                  <a:srgbClr val="000000">
                    <a:alpha val="43137"/>
                  </a:srgbClr>
                </a:outerShdw>
              </a:effectLst>
              <a:latin typeface="Agency FB" panose="020B0503020202020204" pitchFamily="34" charset="0"/>
              <a:ea typeface="ＭＳ Ｐゴシック" pitchFamily="34" charset="-128"/>
            </a:endParaRPr>
          </a:p>
        </p:txBody>
      </p:sp>
      <p:sp>
        <p:nvSpPr>
          <p:cNvPr id="13" name="Rectangle 12"/>
          <p:cNvSpPr/>
          <p:nvPr/>
        </p:nvSpPr>
        <p:spPr>
          <a:xfrm>
            <a:off x="521369" y="499854"/>
            <a:ext cx="9254129" cy="769441"/>
          </a:xfrm>
          <a:prstGeom prst="rect">
            <a:avLst/>
          </a:prstGeom>
        </p:spPr>
        <p:txBody>
          <a:bodyPr wrap="square">
            <a:spAutoFit/>
          </a:bodyPr>
          <a:lstStyle/>
          <a:p>
            <a:pPr fontAlgn="base">
              <a:spcBef>
                <a:spcPct val="0"/>
              </a:spcBef>
              <a:spcAft>
                <a:spcPct val="0"/>
              </a:spcAft>
            </a:pPr>
            <a:r>
              <a:rPr lang="it-IT" sz="1600" dirty="0" err="1">
                <a:latin typeface="Arial" panose="020B0604020202020204" pitchFamily="34" charset="0"/>
                <a:cs typeface="Arial" panose="020B0604020202020204" pitchFamily="34" charset="0"/>
              </a:rPr>
              <a:t>Step</a:t>
            </a:r>
            <a:r>
              <a:rPr lang="it-IT" sz="1600" dirty="0">
                <a:latin typeface="Arial" panose="020B0604020202020204" pitchFamily="34" charset="0"/>
                <a:cs typeface="Arial" panose="020B0604020202020204" pitchFamily="34" charset="0"/>
              </a:rPr>
              <a:t> da seguire per creare un’ASTA INGLESE: </a:t>
            </a:r>
            <a:r>
              <a:rPr lang="it-IT" sz="1600" dirty="0">
                <a:solidFill>
                  <a:srgbClr val="000000"/>
                </a:solidFill>
                <a:latin typeface="Arial" panose="020B0604020202020204" pitchFamily="34" charset="0"/>
                <a:cs typeface="Arial" panose="020B0604020202020204" pitchFamily="34" charset="0"/>
              </a:rPr>
              <a:t> </a:t>
            </a:r>
            <a:endParaRPr lang="en-US" sz="1600" b="1" dirty="0">
              <a:solidFill>
                <a:srgbClr val="555555"/>
              </a:solidFill>
              <a:latin typeface="Arial" panose="020B0604020202020204" pitchFamily="34" charset="0"/>
              <a:ea typeface="ＭＳ Ｐゴシック" pitchFamily="34" charset="-128"/>
              <a:cs typeface="Arial" panose="020B0604020202020204" pitchFamily="34" charset="0"/>
            </a:endParaRPr>
          </a:p>
          <a:p>
            <a:pPr fontAlgn="base">
              <a:spcBef>
                <a:spcPct val="0"/>
              </a:spcBef>
              <a:spcAft>
                <a:spcPct val="0"/>
              </a:spcAft>
            </a:pPr>
            <a:endParaRPr lang="en-US" sz="1600" b="1" dirty="0" smtClean="0">
              <a:solidFill>
                <a:srgbClr val="555555"/>
              </a:solidFill>
              <a:latin typeface="Arial" panose="020B0604020202020204" pitchFamily="34" charset="0"/>
              <a:ea typeface="ＭＳ Ｐゴシック" pitchFamily="34" charset="-128"/>
              <a:cs typeface="Arial" panose="020B0604020202020204" pitchFamily="34" charset="0"/>
            </a:endParaRPr>
          </a:p>
          <a:p>
            <a:pPr defTabSz="871538" fontAlgn="base">
              <a:spcBef>
                <a:spcPct val="0"/>
              </a:spcBef>
              <a:spcAft>
                <a:spcPct val="0"/>
              </a:spcAft>
              <a:buClr>
                <a:srgbClr val="FCC51D"/>
              </a:buClr>
              <a:buSzPct val="70000"/>
            </a:pPr>
            <a:endParaRPr lang="en-US" sz="1200" dirty="0" smtClean="0">
              <a:solidFill>
                <a:srgbClr val="555555"/>
              </a:solidFill>
              <a:latin typeface="Agency FB" panose="020B0503020202020204" pitchFamily="34" charset="0"/>
              <a:ea typeface="ＭＳ Ｐゴシック" pitchFamily="34" charset="-128"/>
            </a:endParaRPr>
          </a:p>
        </p:txBody>
      </p:sp>
      <p:sp>
        <p:nvSpPr>
          <p:cNvPr id="2" name="Rettangolo 1"/>
          <p:cNvSpPr/>
          <p:nvPr/>
        </p:nvSpPr>
        <p:spPr>
          <a:xfrm>
            <a:off x="793270" y="1996117"/>
            <a:ext cx="2126581" cy="2495550"/>
          </a:xfrm>
          <a:prstGeom prst="rect">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973598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t>30</a:t>
            </a:fld>
            <a:endParaRPr lang="en-GB" dirty="0"/>
          </a:p>
        </p:txBody>
      </p:sp>
      <p:sp>
        <p:nvSpPr>
          <p:cNvPr id="13" name="Textfeld 17"/>
          <p:cNvSpPr txBox="1"/>
          <p:nvPr/>
        </p:nvSpPr>
        <p:spPr>
          <a:xfrm>
            <a:off x="541422" y="239275"/>
            <a:ext cx="11381874"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err="1" smtClean="0"/>
              <a:t>Impostazioni</a:t>
            </a:r>
            <a:r>
              <a:rPr lang="de-DE" b="1" dirty="0" smtClean="0"/>
              <a:t> ASTA </a:t>
            </a:r>
            <a:r>
              <a:rPr lang="de-DE" b="1" dirty="0" err="1" smtClean="0"/>
              <a:t>Inglese</a:t>
            </a:r>
            <a:r>
              <a:rPr lang="de-DE" b="1" dirty="0" smtClean="0"/>
              <a:t> / </a:t>
            </a:r>
            <a:r>
              <a:rPr lang="de-DE" b="1" dirty="0" err="1" smtClean="0"/>
              <a:t>Milestone&amp;Tempi</a:t>
            </a:r>
            <a:r>
              <a:rPr lang="de-DE" b="1" dirty="0" smtClean="0"/>
              <a:t> Suplementari</a:t>
            </a:r>
            <a:endParaRPr lang="de-DE" b="1" dirty="0"/>
          </a:p>
        </p:txBody>
      </p:sp>
      <p:pic>
        <p:nvPicPr>
          <p:cNvPr id="14" name="Picture 13"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354" y="123461"/>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755" y="818985"/>
            <a:ext cx="10972631" cy="49139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ounded Rectangle 4"/>
          <p:cNvSpPr/>
          <p:nvPr/>
        </p:nvSpPr>
        <p:spPr>
          <a:xfrm>
            <a:off x="1055933" y="2544417"/>
            <a:ext cx="3315694" cy="125120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900" dirty="0" smtClean="0"/>
              <a:t>1. Ci spostiamo su Milestone e tempi Supplementari</a:t>
            </a:r>
          </a:p>
          <a:p>
            <a:r>
              <a:rPr lang="it-IT" sz="900" dirty="0" smtClean="0"/>
              <a:t>2. Impostiamo data e ora di inizio / fine dell’Asta.</a:t>
            </a:r>
          </a:p>
          <a:p>
            <a:r>
              <a:rPr lang="it-IT" sz="900" dirty="0"/>
              <a:t>3. Da qui abbiamo la possibilità di impostare tempi supplementari, in questo modo l’asta si prolunga con 5 minuti se un fornitore continua a fare delle offerte quando l’asta e quasi finita. </a:t>
            </a:r>
          </a:p>
          <a:p>
            <a:r>
              <a:rPr lang="it-IT" sz="900" dirty="0" smtClean="0"/>
              <a:t>4. Salva</a:t>
            </a:r>
            <a:endParaRPr lang="it-IT" sz="900" dirty="0"/>
          </a:p>
        </p:txBody>
      </p:sp>
      <p:sp>
        <p:nvSpPr>
          <p:cNvPr id="8" name="Ovale 12"/>
          <p:cNvSpPr/>
          <p:nvPr/>
        </p:nvSpPr>
        <p:spPr>
          <a:xfrm>
            <a:off x="198522" y="1690316"/>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9" name="Ovale 12"/>
          <p:cNvSpPr/>
          <p:nvPr/>
        </p:nvSpPr>
        <p:spPr>
          <a:xfrm>
            <a:off x="8822498" y="4196963"/>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0" name="Ovale 12"/>
          <p:cNvSpPr/>
          <p:nvPr/>
        </p:nvSpPr>
        <p:spPr>
          <a:xfrm>
            <a:off x="5625644" y="2681603"/>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1" name="Ovale 12"/>
          <p:cNvSpPr/>
          <p:nvPr/>
        </p:nvSpPr>
        <p:spPr>
          <a:xfrm>
            <a:off x="3153518" y="1378102"/>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Tree>
    <p:extLst>
      <p:ext uri="{BB962C8B-B14F-4D97-AF65-F5344CB8AC3E}">
        <p14:creationId xmlns:p14="http://schemas.microsoft.com/office/powerpoint/2010/main" val="5289266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t>31</a:t>
            </a:fld>
            <a:endParaRPr lang="en-GB" dirty="0"/>
          </a:p>
        </p:txBody>
      </p:sp>
      <p:sp>
        <p:nvSpPr>
          <p:cNvPr id="13" name="Textfeld 17"/>
          <p:cNvSpPr txBox="1"/>
          <p:nvPr/>
        </p:nvSpPr>
        <p:spPr>
          <a:xfrm>
            <a:off x="541422" y="239275"/>
            <a:ext cx="11381874"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err="1"/>
              <a:t>Impostazioni</a:t>
            </a:r>
            <a:r>
              <a:rPr lang="de-DE" b="1" dirty="0"/>
              <a:t> ASTA </a:t>
            </a:r>
            <a:r>
              <a:rPr lang="de-DE" b="1" dirty="0" err="1"/>
              <a:t>Inglese</a:t>
            </a:r>
            <a:r>
              <a:rPr lang="de-DE" b="1" dirty="0"/>
              <a:t> </a:t>
            </a:r>
            <a:r>
              <a:rPr lang="de-DE" b="1" dirty="0" smtClean="0"/>
              <a:t>/ </a:t>
            </a:r>
            <a:r>
              <a:rPr lang="de-DE" b="1" dirty="0" err="1" smtClean="0"/>
              <a:t>Prezzi</a:t>
            </a:r>
            <a:r>
              <a:rPr lang="de-DE" b="1" dirty="0" smtClean="0"/>
              <a:t> di partenza</a:t>
            </a:r>
            <a:endParaRPr lang="de-DE" b="1" dirty="0"/>
          </a:p>
        </p:txBody>
      </p:sp>
      <p:pic>
        <p:nvPicPr>
          <p:cNvPr id="14" name="Picture 13"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354" y="123461"/>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270" y="822200"/>
            <a:ext cx="11183413" cy="26048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273" y="3768918"/>
            <a:ext cx="11183413" cy="25444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ounded Rectangle 6"/>
          <p:cNvSpPr/>
          <p:nvPr/>
        </p:nvSpPr>
        <p:spPr>
          <a:xfrm>
            <a:off x="8477291" y="1426327"/>
            <a:ext cx="2759102" cy="171368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800" dirty="0" smtClean="0"/>
              <a:t>1. Ci spostiamo su «Prezzi di partenza»</a:t>
            </a:r>
          </a:p>
          <a:p>
            <a:endParaRPr lang="it-IT" sz="800" dirty="0"/>
          </a:p>
          <a:p>
            <a:r>
              <a:rPr lang="it-IT" sz="800" dirty="0" smtClean="0"/>
              <a:t>Possiamo fissarlo uguale per tutti o differenziato </a:t>
            </a:r>
          </a:p>
          <a:p>
            <a:endParaRPr lang="it-IT" sz="800" dirty="0"/>
          </a:p>
          <a:p>
            <a:r>
              <a:rPr lang="it-IT" sz="800" dirty="0" smtClean="0"/>
              <a:t>2. Se </a:t>
            </a:r>
            <a:r>
              <a:rPr lang="it-IT" sz="800" dirty="0"/>
              <a:t>si desidera impostare prezzi di partenza diversi per ogni </a:t>
            </a:r>
            <a:r>
              <a:rPr lang="it-IT" sz="800" dirty="0" smtClean="0"/>
              <a:t>fornitore premere Apri </a:t>
            </a:r>
          </a:p>
          <a:p>
            <a:endParaRPr lang="it-IT" sz="800" dirty="0">
              <a:solidFill>
                <a:srgbClr val="000000"/>
              </a:solidFill>
            </a:endParaRPr>
          </a:p>
          <a:p>
            <a:r>
              <a:rPr lang="it-IT" sz="800" dirty="0" smtClean="0">
                <a:solidFill>
                  <a:srgbClr val="000000"/>
                </a:solidFill>
              </a:rPr>
              <a:t>3</a:t>
            </a:r>
            <a:r>
              <a:rPr lang="it-IT" sz="800" dirty="0">
                <a:solidFill>
                  <a:srgbClr val="000000"/>
                </a:solidFill>
              </a:rPr>
              <a:t>. </a:t>
            </a:r>
            <a:r>
              <a:rPr lang="it-IT" sz="800" dirty="0"/>
              <a:t>Se si desidera impostare </a:t>
            </a:r>
            <a:r>
              <a:rPr lang="it-IT" sz="800" dirty="0">
                <a:solidFill>
                  <a:srgbClr val="000000"/>
                </a:solidFill>
              </a:rPr>
              <a:t>prezzo di </a:t>
            </a:r>
            <a:r>
              <a:rPr lang="it-IT" sz="800" dirty="0" smtClean="0">
                <a:solidFill>
                  <a:srgbClr val="000000"/>
                </a:solidFill>
              </a:rPr>
              <a:t>partenza uguale premere la rotella </a:t>
            </a:r>
          </a:p>
          <a:p>
            <a:pPr fontAlgn="base"/>
            <a:endParaRPr lang="en-US" sz="800" dirty="0" smtClean="0"/>
          </a:p>
          <a:p>
            <a:pPr fontAlgn="base"/>
            <a:r>
              <a:rPr lang="en-US" sz="800" dirty="0" smtClean="0"/>
              <a:t>4</a:t>
            </a:r>
            <a:r>
              <a:rPr lang="en-US" sz="800" dirty="0"/>
              <a:t>. </a:t>
            </a:r>
            <a:r>
              <a:rPr lang="en-US" sz="800" dirty="0" err="1"/>
              <a:t>Salva</a:t>
            </a:r>
            <a:endParaRPr lang="ro-RO" sz="800" dirty="0"/>
          </a:p>
          <a:p>
            <a:endParaRPr lang="it-IT" sz="800" dirty="0"/>
          </a:p>
        </p:txBody>
      </p:sp>
      <p:sp>
        <p:nvSpPr>
          <p:cNvPr id="11" name="Ovale 12"/>
          <p:cNvSpPr/>
          <p:nvPr/>
        </p:nvSpPr>
        <p:spPr>
          <a:xfrm>
            <a:off x="5058877" y="1892441"/>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2" name="Ovale 12"/>
          <p:cNvSpPr/>
          <p:nvPr/>
        </p:nvSpPr>
        <p:spPr>
          <a:xfrm>
            <a:off x="575762" y="2175357"/>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7" name="Ovale 12"/>
          <p:cNvSpPr/>
          <p:nvPr/>
        </p:nvSpPr>
        <p:spPr>
          <a:xfrm>
            <a:off x="1051548" y="5090060"/>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8" name="Ovale 12"/>
          <p:cNvSpPr/>
          <p:nvPr/>
        </p:nvSpPr>
        <p:spPr>
          <a:xfrm>
            <a:off x="11163631" y="4913906"/>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Tree>
    <p:extLst>
      <p:ext uri="{BB962C8B-B14F-4D97-AF65-F5344CB8AC3E}">
        <p14:creationId xmlns:p14="http://schemas.microsoft.com/office/powerpoint/2010/main" val="21486218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t>32</a:t>
            </a:fld>
            <a:endParaRPr lang="en-GB" dirty="0"/>
          </a:p>
        </p:txBody>
      </p:sp>
      <p:sp>
        <p:nvSpPr>
          <p:cNvPr id="13" name="Textfeld 17"/>
          <p:cNvSpPr txBox="1"/>
          <p:nvPr/>
        </p:nvSpPr>
        <p:spPr>
          <a:xfrm>
            <a:off x="541422" y="239275"/>
            <a:ext cx="11381874"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err="1"/>
              <a:t>Impostazioni</a:t>
            </a:r>
            <a:r>
              <a:rPr lang="de-DE" b="1" dirty="0"/>
              <a:t> ASTA </a:t>
            </a:r>
            <a:r>
              <a:rPr lang="de-DE" b="1" dirty="0" err="1"/>
              <a:t>Inglese</a:t>
            </a:r>
            <a:r>
              <a:rPr lang="de-DE" b="1" dirty="0"/>
              <a:t> </a:t>
            </a:r>
            <a:r>
              <a:rPr lang="de-DE" b="1" dirty="0" smtClean="0"/>
              <a:t>/ Layout casella di offerta</a:t>
            </a:r>
            <a:endParaRPr lang="de-DE" b="1" dirty="0"/>
          </a:p>
        </p:txBody>
      </p:sp>
      <p:pic>
        <p:nvPicPr>
          <p:cNvPr id="14" name="Picture 13"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354" y="123461"/>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273" y="2057692"/>
            <a:ext cx="10948212" cy="26547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ounded Rectangle 7"/>
          <p:cNvSpPr/>
          <p:nvPr/>
        </p:nvSpPr>
        <p:spPr>
          <a:xfrm>
            <a:off x="7946569" y="2318330"/>
            <a:ext cx="2997642" cy="46912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base"/>
            <a:r>
              <a:rPr lang="it-IT" sz="800" dirty="0" smtClean="0">
                <a:solidFill>
                  <a:srgbClr val="000000"/>
                </a:solidFill>
              </a:rPr>
              <a:t>1.Ci </a:t>
            </a:r>
            <a:r>
              <a:rPr lang="it-IT" sz="800" dirty="0">
                <a:solidFill>
                  <a:srgbClr val="000000"/>
                </a:solidFill>
              </a:rPr>
              <a:t>spostiamo su Layout casella di offerta per vedere la schermata che il fornitore vedrà durante l’Asta.</a:t>
            </a:r>
            <a:r>
              <a:rPr lang="ro-RO" sz="800" dirty="0"/>
              <a:t> </a:t>
            </a:r>
            <a:endParaRPr lang="ro-RO" sz="800" b="0" i="0" dirty="0">
              <a:effectLst/>
            </a:endParaRPr>
          </a:p>
        </p:txBody>
      </p:sp>
      <p:sp>
        <p:nvSpPr>
          <p:cNvPr id="15" name="Rounded Rectangle 14"/>
          <p:cNvSpPr/>
          <p:nvPr/>
        </p:nvSpPr>
        <p:spPr>
          <a:xfrm>
            <a:off x="4459607" y="1263632"/>
            <a:ext cx="2496710" cy="35780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t-IT" sz="900" dirty="0" smtClean="0"/>
              <a:t>E’ possibile vedere in anteprima la schermata che visualizzerà il fornitore</a:t>
            </a:r>
            <a:endParaRPr lang="it-IT" sz="900" dirty="0"/>
          </a:p>
        </p:txBody>
      </p:sp>
      <p:sp>
        <p:nvSpPr>
          <p:cNvPr id="19" name="Ovale 12"/>
          <p:cNvSpPr/>
          <p:nvPr/>
        </p:nvSpPr>
        <p:spPr>
          <a:xfrm>
            <a:off x="6326960" y="2635057"/>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Tree>
    <p:extLst>
      <p:ext uri="{BB962C8B-B14F-4D97-AF65-F5344CB8AC3E}">
        <p14:creationId xmlns:p14="http://schemas.microsoft.com/office/powerpoint/2010/main" val="13634337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t>33</a:t>
            </a:fld>
            <a:endParaRPr lang="en-GB" dirty="0"/>
          </a:p>
        </p:txBody>
      </p:sp>
      <p:sp>
        <p:nvSpPr>
          <p:cNvPr id="5" name="Textfeld 17"/>
          <p:cNvSpPr txBox="1"/>
          <p:nvPr/>
        </p:nvSpPr>
        <p:spPr>
          <a:xfrm>
            <a:off x="541422" y="239275"/>
            <a:ext cx="11381874"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smtClean="0"/>
              <a:t>Stato </a:t>
            </a:r>
            <a:r>
              <a:rPr lang="de-DE" b="1" dirty="0" err="1" smtClean="0"/>
              <a:t>dell‘asta</a:t>
            </a:r>
            <a:r>
              <a:rPr lang="de-DE" b="1" dirty="0" smtClean="0"/>
              <a:t> </a:t>
            </a:r>
            <a:r>
              <a:rPr lang="de-DE" b="1" dirty="0" err="1" smtClean="0"/>
              <a:t>Inglese</a:t>
            </a:r>
            <a:endParaRPr lang="de-DE" b="1" dirty="0"/>
          </a:p>
        </p:txBody>
      </p:sp>
      <p:pic>
        <p:nvPicPr>
          <p:cNvPr id="8" name="Picture 7"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354" y="123461"/>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259" y="778535"/>
            <a:ext cx="10666199" cy="49344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ounded Rectangle 11"/>
          <p:cNvSpPr/>
          <p:nvPr/>
        </p:nvSpPr>
        <p:spPr>
          <a:xfrm>
            <a:off x="3499175" y="5390384"/>
            <a:ext cx="4756304" cy="6452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sz="1200" dirty="0" smtClean="0"/>
              <a:t>Dopo aver publicato l’asta, i fornitori ricevono una mail di invito e ricevono un altra mail 2 ore prima che l’asta inizia .  </a:t>
            </a:r>
            <a:endParaRPr lang="it-IT" sz="1200" dirty="0"/>
          </a:p>
        </p:txBody>
      </p:sp>
      <p:sp>
        <p:nvSpPr>
          <p:cNvPr id="10" name="Ovale 12"/>
          <p:cNvSpPr/>
          <p:nvPr/>
        </p:nvSpPr>
        <p:spPr>
          <a:xfrm>
            <a:off x="1574508" y="2378659"/>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3" name="Ovale 12"/>
          <p:cNvSpPr/>
          <p:nvPr/>
        </p:nvSpPr>
        <p:spPr>
          <a:xfrm>
            <a:off x="10766688" y="1892441"/>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9" name="Rounded Rectangle 7"/>
          <p:cNvSpPr/>
          <p:nvPr/>
        </p:nvSpPr>
        <p:spPr>
          <a:xfrm>
            <a:off x="3569009" y="2033876"/>
            <a:ext cx="2997642" cy="46912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228600" indent="-228600" fontAlgn="base">
              <a:buAutoNum type="arabicPeriod"/>
            </a:pPr>
            <a:r>
              <a:rPr lang="it-IT" sz="800" dirty="0" smtClean="0">
                <a:solidFill>
                  <a:srgbClr val="000000"/>
                </a:solidFill>
              </a:rPr>
              <a:t>Se è tutto ok andare su STATO DELL’ASTA </a:t>
            </a:r>
          </a:p>
          <a:p>
            <a:pPr marL="228600" indent="-228600" fontAlgn="base">
              <a:buAutoNum type="arabicPeriod"/>
            </a:pPr>
            <a:r>
              <a:rPr lang="it-IT" sz="800" dirty="0" smtClean="0">
                <a:solidFill>
                  <a:srgbClr val="000000"/>
                </a:solidFill>
              </a:rPr>
              <a:t>Cliccare Pubblica</a:t>
            </a:r>
            <a:endParaRPr lang="ro-RO" sz="800" b="0" i="0" dirty="0">
              <a:effectLst/>
            </a:endParaRPr>
          </a:p>
        </p:txBody>
      </p:sp>
    </p:spTree>
    <p:extLst>
      <p:ext uri="{BB962C8B-B14F-4D97-AF65-F5344CB8AC3E}">
        <p14:creationId xmlns:p14="http://schemas.microsoft.com/office/powerpoint/2010/main" val="11783156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t>34</a:t>
            </a:fld>
            <a:endParaRPr lang="en-GB"/>
          </a:p>
        </p:txBody>
      </p:sp>
      <p:sp>
        <p:nvSpPr>
          <p:cNvPr id="24" name="TextBox 23"/>
          <p:cNvSpPr txBox="1"/>
          <p:nvPr/>
        </p:nvSpPr>
        <p:spPr>
          <a:xfrm>
            <a:off x="7106667" y="4797476"/>
            <a:ext cx="737419" cy="461665"/>
          </a:xfrm>
          <a:prstGeom prst="rect">
            <a:avLst/>
          </a:prstGeom>
          <a:noFill/>
        </p:spPr>
        <p:txBody>
          <a:bodyPr wrap="square" rtlCol="0">
            <a:spAutoFit/>
          </a:bodyPr>
          <a:lstStyle/>
          <a:p>
            <a:pPr algn="ctr" fontAlgn="base">
              <a:spcBef>
                <a:spcPct val="0"/>
              </a:spcBef>
              <a:spcAft>
                <a:spcPct val="0"/>
              </a:spcAft>
            </a:pPr>
            <a:r>
              <a:rPr lang="de-DE" sz="2400" dirty="0" smtClean="0">
                <a:solidFill>
                  <a:srgbClr val="FF0000"/>
                </a:solidFill>
                <a:latin typeface="Agency FB" panose="020B0503020202020204" pitchFamily="34" charset="0"/>
                <a:ea typeface="ＭＳ Ｐゴシック" pitchFamily="34" charset="-128"/>
              </a:rPr>
              <a:t>!</a:t>
            </a:r>
            <a:endParaRPr lang="en-GB" sz="2400" dirty="0">
              <a:solidFill>
                <a:srgbClr val="FF0000"/>
              </a:solidFill>
              <a:latin typeface="Agency FB" panose="020B0503020202020204" pitchFamily="34" charset="0"/>
              <a:ea typeface="ＭＳ Ｐゴシック" pitchFamily="34" charset="-128"/>
            </a:endParaRPr>
          </a:p>
        </p:txBody>
      </p:sp>
      <p:graphicFrame>
        <p:nvGraphicFramePr>
          <p:cNvPr id="8" name="Diagram 7"/>
          <p:cNvGraphicFramePr/>
          <p:nvPr>
            <p:extLst>
              <p:ext uri="{D42A27DB-BD31-4B8C-83A1-F6EECF244321}">
                <p14:modId xmlns:p14="http://schemas.microsoft.com/office/powerpoint/2010/main" val="1508248451"/>
              </p:ext>
            </p:extLst>
          </p:nvPr>
        </p:nvGraphicFramePr>
        <p:xfrm>
          <a:off x="636352" y="1475020"/>
          <a:ext cx="10360526" cy="3809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521369" y="499854"/>
            <a:ext cx="9254129" cy="523220"/>
          </a:xfrm>
          <a:prstGeom prst="rect">
            <a:avLst/>
          </a:prstGeom>
        </p:spPr>
        <p:txBody>
          <a:bodyPr wrap="square">
            <a:spAutoFit/>
          </a:bodyPr>
          <a:lstStyle/>
          <a:p>
            <a:pPr fontAlgn="base">
              <a:spcBef>
                <a:spcPct val="0"/>
              </a:spcBef>
              <a:spcAft>
                <a:spcPct val="0"/>
              </a:spcAft>
            </a:pPr>
            <a:endParaRPr lang="en-US" sz="1600" b="1" dirty="0" smtClean="0">
              <a:solidFill>
                <a:srgbClr val="555555"/>
              </a:solidFill>
              <a:latin typeface="Agency FB" panose="020B0503020202020204" pitchFamily="34" charset="0"/>
              <a:ea typeface="ＭＳ Ｐゴシック" pitchFamily="34" charset="-128"/>
            </a:endParaRPr>
          </a:p>
          <a:p>
            <a:pPr defTabSz="871538" fontAlgn="base">
              <a:spcBef>
                <a:spcPct val="0"/>
              </a:spcBef>
              <a:spcAft>
                <a:spcPct val="0"/>
              </a:spcAft>
              <a:buClr>
                <a:srgbClr val="FCC51D"/>
              </a:buClr>
              <a:buSzPct val="70000"/>
            </a:pPr>
            <a:endParaRPr lang="en-US" sz="1200" dirty="0" smtClean="0">
              <a:solidFill>
                <a:srgbClr val="555555"/>
              </a:solidFill>
              <a:latin typeface="Agency FB" panose="020B0503020202020204" pitchFamily="34" charset="0"/>
              <a:ea typeface="ＭＳ Ｐゴシック" pitchFamily="34" charset="-128"/>
            </a:endParaRPr>
          </a:p>
        </p:txBody>
      </p:sp>
      <p:sp>
        <p:nvSpPr>
          <p:cNvPr id="13" name="Rectangle 12"/>
          <p:cNvSpPr/>
          <p:nvPr/>
        </p:nvSpPr>
        <p:spPr>
          <a:xfrm>
            <a:off x="521369" y="499854"/>
            <a:ext cx="9254129" cy="769441"/>
          </a:xfrm>
          <a:prstGeom prst="rect">
            <a:avLst/>
          </a:prstGeom>
        </p:spPr>
        <p:txBody>
          <a:bodyPr wrap="square">
            <a:spAutoFit/>
          </a:bodyPr>
          <a:lstStyle/>
          <a:p>
            <a:pPr fontAlgn="base">
              <a:spcBef>
                <a:spcPct val="0"/>
              </a:spcBef>
              <a:spcAft>
                <a:spcPct val="0"/>
              </a:spcAft>
            </a:pPr>
            <a:r>
              <a:rPr lang="it-IT" sz="1600" dirty="0" err="1">
                <a:latin typeface="Arial" panose="020B0604020202020204" pitchFamily="34" charset="0"/>
                <a:cs typeface="Arial" panose="020B0604020202020204" pitchFamily="34" charset="0"/>
              </a:rPr>
              <a:t>Step</a:t>
            </a:r>
            <a:r>
              <a:rPr lang="it-IT" sz="1600" dirty="0">
                <a:latin typeface="Arial" panose="020B0604020202020204" pitchFamily="34" charset="0"/>
                <a:cs typeface="Arial" panose="020B0604020202020204" pitchFamily="34" charset="0"/>
              </a:rPr>
              <a:t> da seguire per creare un’ASTA INGLESE:  </a:t>
            </a:r>
            <a:endParaRPr lang="en-US" sz="1600" b="1" dirty="0">
              <a:solidFill>
                <a:srgbClr val="555555"/>
              </a:solidFill>
              <a:latin typeface="Arial" panose="020B0604020202020204" pitchFamily="34" charset="0"/>
              <a:ea typeface="ＭＳ Ｐゴシック" pitchFamily="34" charset="-128"/>
              <a:cs typeface="Arial" panose="020B0604020202020204" pitchFamily="34" charset="0"/>
            </a:endParaRPr>
          </a:p>
          <a:p>
            <a:pPr fontAlgn="base">
              <a:spcBef>
                <a:spcPct val="0"/>
              </a:spcBef>
              <a:spcAft>
                <a:spcPct val="0"/>
              </a:spcAft>
            </a:pPr>
            <a:endParaRPr lang="en-US" sz="1600" b="1" dirty="0" smtClean="0">
              <a:solidFill>
                <a:srgbClr val="555555"/>
              </a:solidFill>
              <a:latin typeface="Arial" panose="020B0604020202020204" pitchFamily="34" charset="0"/>
              <a:ea typeface="ＭＳ Ｐゴシック" pitchFamily="34" charset="-128"/>
              <a:cs typeface="Arial" panose="020B0604020202020204" pitchFamily="34" charset="0"/>
            </a:endParaRPr>
          </a:p>
          <a:p>
            <a:pPr defTabSz="871538" fontAlgn="base">
              <a:spcBef>
                <a:spcPct val="0"/>
              </a:spcBef>
              <a:spcAft>
                <a:spcPct val="0"/>
              </a:spcAft>
              <a:buClr>
                <a:srgbClr val="FCC51D"/>
              </a:buClr>
              <a:buSzPct val="70000"/>
            </a:pPr>
            <a:endParaRPr lang="en-US" sz="1200" dirty="0" smtClean="0">
              <a:solidFill>
                <a:srgbClr val="555555"/>
              </a:solidFill>
              <a:latin typeface="Agency FB" panose="020B0503020202020204" pitchFamily="34" charset="0"/>
              <a:ea typeface="ＭＳ Ｐゴシック" pitchFamily="34" charset="-128"/>
            </a:endParaRPr>
          </a:p>
        </p:txBody>
      </p:sp>
      <p:sp>
        <p:nvSpPr>
          <p:cNvPr id="2" name="Rettangolo 1"/>
          <p:cNvSpPr/>
          <p:nvPr/>
        </p:nvSpPr>
        <p:spPr>
          <a:xfrm>
            <a:off x="8571323" y="2152650"/>
            <a:ext cx="2571598" cy="2495550"/>
          </a:xfrm>
          <a:prstGeom prst="rect">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68983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t>35</a:t>
            </a:fld>
            <a:endParaRPr lang="en-GB" dirty="0"/>
          </a:p>
        </p:txBody>
      </p:sp>
      <p:sp>
        <p:nvSpPr>
          <p:cNvPr id="7" name="TextBox 6"/>
          <p:cNvSpPr txBox="1"/>
          <p:nvPr/>
        </p:nvSpPr>
        <p:spPr>
          <a:xfrm>
            <a:off x="758952" y="1911096"/>
            <a:ext cx="1353312" cy="758952"/>
          </a:xfrm>
          <a:prstGeom prst="rect">
            <a:avLst/>
          </a:prstGeom>
        </p:spPr>
        <p:txBody>
          <a:bodyPr vert="horz" wrap="square" lIns="0" tIns="0" rIns="0" bIns="0" rtlCol="0" anchor="t" anchorCtr="0">
            <a:noAutofit/>
          </a:bodyPr>
          <a:lstStyle/>
          <a:p>
            <a:endParaRPr lang="en-GB" dirty="0" smtClean="0">
              <a:solidFill>
                <a:schemeClr val="bg1"/>
              </a:solidFill>
            </a:endParaRPr>
          </a:p>
        </p:txBody>
      </p:sp>
      <p:sp>
        <p:nvSpPr>
          <p:cNvPr id="8" name="Textfeld 17"/>
          <p:cNvSpPr txBox="1"/>
          <p:nvPr/>
        </p:nvSpPr>
        <p:spPr>
          <a:xfrm>
            <a:off x="541422" y="239275"/>
            <a:ext cx="11381874"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smtClean="0"/>
              <a:t>Awarding – Supplier Selection</a:t>
            </a:r>
            <a:endParaRPr lang="de-DE" b="1" dirty="0"/>
          </a:p>
        </p:txBody>
      </p:sp>
      <p:pic>
        <p:nvPicPr>
          <p:cNvPr id="10" name="Picture 9"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354" y="123461"/>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205" y="755374"/>
            <a:ext cx="10463916" cy="5128591"/>
          </a:xfrm>
          <a:prstGeom prst="rect">
            <a:avLst/>
          </a:prstGeom>
          <a:ln/>
        </p:spPr>
        <p:style>
          <a:lnRef idx="2">
            <a:schemeClr val="dk1"/>
          </a:lnRef>
          <a:fillRef idx="1">
            <a:schemeClr val="lt1"/>
          </a:fillRef>
          <a:effectRef idx="0">
            <a:schemeClr val="dk1"/>
          </a:effectRef>
          <a:fontRef idx="minor">
            <a:schemeClr val="dk1"/>
          </a:fontRef>
        </p:style>
      </p:pic>
      <p:sp>
        <p:nvSpPr>
          <p:cNvPr id="3" name="Rounded Rectangle 2"/>
          <p:cNvSpPr/>
          <p:nvPr/>
        </p:nvSpPr>
        <p:spPr>
          <a:xfrm>
            <a:off x="4206240" y="637302"/>
            <a:ext cx="4469927" cy="50888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1000" dirty="0" smtClean="0"/>
              <a:t>Se la RFP </a:t>
            </a:r>
            <a:r>
              <a:rPr lang="it-IT" sz="1000" dirty="0"/>
              <a:t>è</a:t>
            </a:r>
            <a:r>
              <a:rPr lang="it-IT" sz="1000" dirty="0" smtClean="0"/>
              <a:t> chiusa possiamo </a:t>
            </a:r>
            <a:r>
              <a:rPr lang="it-IT" sz="1000" b="1" dirty="0" smtClean="0"/>
              <a:t>andare in Supplier Selection per fare il Awarding. </a:t>
            </a:r>
            <a:endParaRPr lang="it-IT" sz="1000" b="1" dirty="0"/>
          </a:p>
        </p:txBody>
      </p:sp>
      <p:sp>
        <p:nvSpPr>
          <p:cNvPr id="15" name="Rounded Rectangle 14"/>
          <p:cNvSpPr/>
          <p:nvPr/>
        </p:nvSpPr>
        <p:spPr>
          <a:xfrm>
            <a:off x="9295075" y="1146186"/>
            <a:ext cx="2115046" cy="191506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228600" indent="-228600" algn="ctr" fontAlgn="base">
              <a:buAutoNum type="arabicPeriod"/>
            </a:pPr>
            <a:r>
              <a:rPr lang="it-IT" sz="800" dirty="0" smtClean="0">
                <a:solidFill>
                  <a:srgbClr val="000000"/>
                </a:solidFill>
              </a:rPr>
              <a:t>Solo per i fornitori che si sono aggiudicati al fornitura compilare le </a:t>
            </a:r>
            <a:r>
              <a:rPr lang="it-IT" sz="800" dirty="0">
                <a:solidFill>
                  <a:srgbClr val="000000"/>
                </a:solidFill>
              </a:rPr>
              <a:t>quantità </a:t>
            </a:r>
            <a:r>
              <a:rPr lang="it-IT" sz="800" dirty="0" smtClean="0">
                <a:solidFill>
                  <a:srgbClr val="000000"/>
                </a:solidFill>
              </a:rPr>
              <a:t>per le  quali si fa l’</a:t>
            </a:r>
            <a:r>
              <a:rPr lang="it-IT" sz="800" dirty="0" err="1" smtClean="0">
                <a:solidFill>
                  <a:srgbClr val="000000"/>
                </a:solidFill>
              </a:rPr>
              <a:t>awarding</a:t>
            </a:r>
            <a:r>
              <a:rPr lang="it-IT" sz="800" dirty="0" smtClean="0">
                <a:solidFill>
                  <a:srgbClr val="000000"/>
                </a:solidFill>
              </a:rPr>
              <a:t> (può </a:t>
            </a:r>
            <a:r>
              <a:rPr lang="it-IT" sz="800" dirty="0">
                <a:solidFill>
                  <a:srgbClr val="000000"/>
                </a:solidFill>
              </a:rPr>
              <a:t>anche essere diversa della quantità </a:t>
            </a:r>
            <a:r>
              <a:rPr lang="it-IT" sz="800" dirty="0" smtClean="0">
                <a:solidFill>
                  <a:srgbClr val="000000"/>
                </a:solidFill>
              </a:rPr>
              <a:t>totale </a:t>
            </a:r>
            <a:r>
              <a:rPr lang="it-IT" sz="800" dirty="0">
                <a:solidFill>
                  <a:srgbClr val="000000"/>
                </a:solidFill>
              </a:rPr>
              <a:t>per quale sono state fatte le </a:t>
            </a:r>
            <a:r>
              <a:rPr lang="it-IT" sz="800" dirty="0" smtClean="0">
                <a:solidFill>
                  <a:srgbClr val="000000"/>
                </a:solidFill>
              </a:rPr>
              <a:t>trattative)</a:t>
            </a:r>
          </a:p>
          <a:p>
            <a:pPr marL="228600" indent="-228600" algn="ctr" fontAlgn="base">
              <a:buAutoNum type="arabicPeriod"/>
            </a:pPr>
            <a:r>
              <a:rPr lang="it-IT" sz="800" b="0" i="0" dirty="0" smtClean="0">
                <a:solidFill>
                  <a:srgbClr val="000000"/>
                </a:solidFill>
                <a:effectLst/>
              </a:rPr>
              <a:t>Premere su «</a:t>
            </a:r>
            <a:r>
              <a:rPr lang="it-IT" sz="800" dirty="0">
                <a:solidFill>
                  <a:srgbClr val="000000"/>
                </a:solidFill>
              </a:rPr>
              <a:t>Applica la regola della miglior offerta</a:t>
            </a:r>
            <a:r>
              <a:rPr lang="it-IT" sz="800" b="0" i="0" dirty="0" smtClean="0">
                <a:solidFill>
                  <a:srgbClr val="000000"/>
                </a:solidFill>
                <a:effectLst/>
              </a:rPr>
              <a:t> </a:t>
            </a:r>
          </a:p>
        </p:txBody>
      </p:sp>
      <p:cxnSp>
        <p:nvCxnSpPr>
          <p:cNvPr id="17" name="Straight Arrow Connector 16"/>
          <p:cNvCxnSpPr/>
          <p:nvPr/>
        </p:nvCxnSpPr>
        <p:spPr>
          <a:xfrm flipH="1">
            <a:off x="8762337" y="2433100"/>
            <a:ext cx="636105" cy="62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9585297" y="5694725"/>
            <a:ext cx="1518699" cy="75537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sz="800" dirty="0" smtClean="0"/>
              <a:t>4.Se in seguito a una trattativa Face to face un fornitore a combiato la sua offerta essa puo anche essere modificata qui manualmente. </a:t>
            </a:r>
            <a:endParaRPr lang="it-IT" sz="800" dirty="0"/>
          </a:p>
        </p:txBody>
      </p:sp>
      <p:cxnSp>
        <p:nvCxnSpPr>
          <p:cNvPr id="23" name="Straight Arrow Connector 22"/>
          <p:cNvCxnSpPr/>
          <p:nvPr/>
        </p:nvCxnSpPr>
        <p:spPr>
          <a:xfrm flipV="1">
            <a:off x="10054423" y="4859839"/>
            <a:ext cx="580445" cy="8348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911548" y="1146186"/>
            <a:ext cx="373711" cy="1498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ettangolo 18"/>
          <p:cNvSpPr/>
          <p:nvPr/>
        </p:nvSpPr>
        <p:spPr>
          <a:xfrm>
            <a:off x="2349796" y="3311347"/>
            <a:ext cx="4977144" cy="8800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FFFFFF"/>
                </a:solidFill>
              </a:rPr>
              <a:t>CASO A - Se </a:t>
            </a:r>
            <a:r>
              <a:rPr lang="it-IT" dirty="0">
                <a:solidFill>
                  <a:srgbClr val="FFFFFF"/>
                </a:solidFill>
              </a:rPr>
              <a:t>VOGLIO ASSEGNARE ai fornitori evidenziati con il COLORE VERDE</a:t>
            </a:r>
            <a:endParaRPr lang="en-US" dirty="0">
              <a:solidFill>
                <a:srgbClr val="FFFFFF"/>
              </a:solidFill>
            </a:endParaRPr>
          </a:p>
        </p:txBody>
      </p:sp>
      <p:sp>
        <p:nvSpPr>
          <p:cNvPr id="22" name="Ovale 21"/>
          <p:cNvSpPr/>
          <p:nvPr/>
        </p:nvSpPr>
        <p:spPr>
          <a:xfrm>
            <a:off x="7740098" y="3014869"/>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4" name="Ovale 23"/>
          <p:cNvSpPr/>
          <p:nvPr/>
        </p:nvSpPr>
        <p:spPr>
          <a:xfrm>
            <a:off x="6781410" y="2365248"/>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4919567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t>36</a:t>
            </a:fld>
            <a:endParaRPr lang="en-GB" dirty="0"/>
          </a:p>
        </p:txBody>
      </p:sp>
      <p:sp>
        <p:nvSpPr>
          <p:cNvPr id="5" name="Textfeld 17"/>
          <p:cNvSpPr txBox="1"/>
          <p:nvPr/>
        </p:nvSpPr>
        <p:spPr>
          <a:xfrm>
            <a:off x="541422" y="239275"/>
            <a:ext cx="11381874"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t>Awarding – Supplier Selection</a:t>
            </a:r>
          </a:p>
        </p:txBody>
      </p:sp>
      <p:pic>
        <p:nvPicPr>
          <p:cNvPr id="8" name="Picture 7"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354" y="123461"/>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617" y="673095"/>
            <a:ext cx="10905691" cy="30719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616" y="3745064"/>
            <a:ext cx="10905691" cy="24853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ounded Rectangle 8"/>
          <p:cNvSpPr/>
          <p:nvPr/>
        </p:nvSpPr>
        <p:spPr>
          <a:xfrm>
            <a:off x="2878372" y="1359673"/>
            <a:ext cx="3546282" cy="54068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228600" indent="-228600" algn="ctr">
              <a:buAutoNum type="arabicPeriod"/>
            </a:pPr>
            <a:r>
              <a:rPr lang="it-IT" sz="800" dirty="0" smtClean="0"/>
              <a:t>Spuntare i fornitori</a:t>
            </a:r>
          </a:p>
          <a:p>
            <a:pPr algn="ctr"/>
            <a:r>
              <a:rPr lang="it-IT" sz="800" dirty="0" smtClean="0"/>
              <a:t>2. premiamo il tasto Assegna. </a:t>
            </a:r>
            <a:endParaRPr lang="it-IT" sz="800" dirty="0"/>
          </a:p>
        </p:txBody>
      </p:sp>
      <p:sp>
        <p:nvSpPr>
          <p:cNvPr id="14" name="Rounded Rectangle 13"/>
          <p:cNvSpPr/>
          <p:nvPr/>
        </p:nvSpPr>
        <p:spPr>
          <a:xfrm>
            <a:off x="3760967" y="4333461"/>
            <a:ext cx="3069203" cy="65426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fontAlgn="base"/>
            <a:r>
              <a:rPr lang="it-IT" sz="800" dirty="0" smtClean="0"/>
              <a:t>3. Verificare la corretta assegnazione: davanti al fornitore aggiudicatario  </a:t>
            </a:r>
            <a:r>
              <a:rPr lang="it-IT" sz="800" dirty="0"/>
              <a:t>compare una pallina Verde</a:t>
            </a:r>
            <a:r>
              <a:rPr lang="it-IT" sz="800" dirty="0" smtClean="0"/>
              <a:t>.</a:t>
            </a:r>
          </a:p>
          <a:p>
            <a:pPr algn="ctr" fontAlgn="base"/>
            <a:r>
              <a:rPr lang="it-IT" sz="800" dirty="0" smtClean="0"/>
              <a:t>4. Se voglio rettificare l’assegnazione cliccare sul fornitore e cliccare su «Annulla».</a:t>
            </a:r>
            <a:r>
              <a:rPr lang="ro-RO" sz="800" dirty="0"/>
              <a:t> </a:t>
            </a:r>
            <a:endParaRPr lang="ro-RO" sz="800" b="0" i="0" dirty="0">
              <a:effectLst/>
            </a:endParaRPr>
          </a:p>
        </p:txBody>
      </p:sp>
      <p:sp>
        <p:nvSpPr>
          <p:cNvPr id="10" name="Ovale 9"/>
          <p:cNvSpPr/>
          <p:nvPr/>
        </p:nvSpPr>
        <p:spPr>
          <a:xfrm>
            <a:off x="892042" y="2465812"/>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1" name="Ovale 10"/>
          <p:cNvSpPr/>
          <p:nvPr/>
        </p:nvSpPr>
        <p:spPr>
          <a:xfrm>
            <a:off x="1314946" y="1975598"/>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3" name="Rettangolo 12"/>
          <p:cNvSpPr/>
          <p:nvPr/>
        </p:nvSpPr>
        <p:spPr>
          <a:xfrm>
            <a:off x="6549657" y="1555126"/>
            <a:ext cx="4977144" cy="8800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FFFFFF"/>
                </a:solidFill>
              </a:rPr>
              <a:t>CASO B - Se </a:t>
            </a:r>
            <a:r>
              <a:rPr lang="it-IT" dirty="0">
                <a:solidFill>
                  <a:srgbClr val="FFFFFF"/>
                </a:solidFill>
              </a:rPr>
              <a:t>VOGLIO ASSEGNARE </a:t>
            </a:r>
            <a:r>
              <a:rPr lang="it-IT" dirty="0" smtClean="0">
                <a:solidFill>
                  <a:srgbClr val="FFFFFF"/>
                </a:solidFill>
              </a:rPr>
              <a:t>ad altri fornitori oltre a quelli evidenziati </a:t>
            </a:r>
            <a:r>
              <a:rPr lang="it-IT" dirty="0">
                <a:solidFill>
                  <a:srgbClr val="FFFFFF"/>
                </a:solidFill>
              </a:rPr>
              <a:t>con il COLORE VERDE</a:t>
            </a:r>
            <a:endParaRPr lang="en-US" dirty="0">
              <a:solidFill>
                <a:srgbClr val="FFFFFF"/>
              </a:solidFill>
            </a:endParaRPr>
          </a:p>
        </p:txBody>
      </p:sp>
      <p:sp>
        <p:nvSpPr>
          <p:cNvPr id="15" name="Ovale 14"/>
          <p:cNvSpPr/>
          <p:nvPr/>
        </p:nvSpPr>
        <p:spPr>
          <a:xfrm>
            <a:off x="2447940" y="5669756"/>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6" name="Ovale 15"/>
          <p:cNvSpPr/>
          <p:nvPr/>
        </p:nvSpPr>
        <p:spPr>
          <a:xfrm>
            <a:off x="1486396" y="5200982"/>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Tree>
    <p:extLst>
      <p:ext uri="{BB962C8B-B14F-4D97-AF65-F5344CB8AC3E}">
        <p14:creationId xmlns:p14="http://schemas.microsoft.com/office/powerpoint/2010/main" val="41169541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2233535"/>
            <a:ext cx="10296525" cy="594360"/>
          </a:xfrm>
        </p:spPr>
        <p:txBody>
          <a:bodyPr/>
          <a:lstStyle/>
          <a:p>
            <a:r>
              <a:rPr lang="en-GB" dirty="0" smtClean="0"/>
              <a:t>Contact</a:t>
            </a:r>
            <a:endParaRPr lang="en-GB" dirty="0"/>
          </a:p>
        </p:txBody>
      </p:sp>
      <p:sp>
        <p:nvSpPr>
          <p:cNvPr id="3" name="Subtitle 2"/>
          <p:cNvSpPr>
            <a:spLocks noGrp="1"/>
          </p:cNvSpPr>
          <p:nvPr>
            <p:ph type="subTitle" idx="1"/>
          </p:nvPr>
        </p:nvSpPr>
        <p:spPr>
          <a:xfrm>
            <a:off x="1524000" y="2986321"/>
            <a:ext cx="8401050" cy="3010438"/>
          </a:xfrm>
          <a:ln>
            <a:noFill/>
          </a:ln>
        </p:spPr>
        <p:txBody>
          <a:bodyPr/>
          <a:lstStyle/>
          <a:p>
            <a:r>
              <a:rPr lang="en-GB" b="1" u="sng" dirty="0" smtClean="0"/>
              <a:t>MIHAELA PETER</a:t>
            </a:r>
          </a:p>
          <a:p>
            <a:r>
              <a:rPr lang="en-GB" dirty="0" smtClean="0"/>
              <a:t>+40 </a:t>
            </a:r>
            <a:r>
              <a:rPr lang="en-GB" dirty="0"/>
              <a:t>(212) 438768 </a:t>
            </a:r>
            <a:endParaRPr lang="en-GB" dirty="0" smtClean="0"/>
          </a:p>
          <a:p>
            <a:r>
              <a:rPr lang="en-GB" dirty="0" smtClean="0"/>
              <a:t>E-Mail: mihaela.peter@metrosystems.net</a:t>
            </a:r>
            <a:endParaRPr lang="en-GB" dirty="0"/>
          </a:p>
          <a:p>
            <a:endParaRPr lang="en-GB" dirty="0" smtClean="0"/>
          </a:p>
          <a:p>
            <a:r>
              <a:rPr lang="en-GB" dirty="0" err="1" smtClean="0"/>
              <a:t>Oppure</a:t>
            </a:r>
            <a:r>
              <a:rPr lang="en-GB" dirty="0" smtClean="0"/>
              <a:t> </a:t>
            </a:r>
          </a:p>
          <a:p>
            <a:endParaRPr lang="en-GB" b="1" u="sng" dirty="0" smtClean="0"/>
          </a:p>
          <a:p>
            <a:r>
              <a:rPr lang="de-DE" b="1" u="sng" dirty="0"/>
              <a:t>Sourcing Support</a:t>
            </a:r>
            <a:endParaRPr lang="en-GB" b="1" u="sng" dirty="0"/>
          </a:p>
          <a:p>
            <a:r>
              <a:rPr lang="de-DE" dirty="0" smtClean="0"/>
              <a:t>Phone</a:t>
            </a:r>
            <a:r>
              <a:rPr lang="de-DE" dirty="0"/>
              <a:t>:  +49 (0) 211 969 4747</a:t>
            </a:r>
            <a:endParaRPr lang="en-GB" dirty="0"/>
          </a:p>
          <a:p>
            <a:r>
              <a:rPr lang="de-DE" dirty="0"/>
              <a:t>E-Mail: esourcing@sourcingsupport.de</a:t>
            </a:r>
            <a:endParaRPr lang="en-GB" dirty="0"/>
          </a:p>
          <a:p>
            <a:r>
              <a:rPr lang="en-GB" dirty="0" smtClean="0"/>
              <a:t>METRO </a:t>
            </a:r>
            <a:r>
              <a:rPr lang="de-DE" dirty="0"/>
              <a:t>SYSTEMS </a:t>
            </a:r>
            <a:r>
              <a:rPr lang="de-DE" dirty="0" smtClean="0"/>
              <a:t>GmbH</a:t>
            </a:r>
          </a:p>
          <a:p>
            <a:r>
              <a:rPr lang="en-GB" dirty="0" smtClean="0"/>
              <a:t>Metro-Str. 12</a:t>
            </a:r>
          </a:p>
          <a:p>
            <a:r>
              <a:rPr lang="en-GB" dirty="0" smtClean="0"/>
              <a:t>40235 Düsseldorf</a:t>
            </a:r>
          </a:p>
        </p:txBody>
      </p:sp>
      <p:sp>
        <p:nvSpPr>
          <p:cNvPr id="6" name="Slide Number Placeholder 5"/>
          <p:cNvSpPr>
            <a:spLocks noGrp="1"/>
          </p:cNvSpPr>
          <p:nvPr>
            <p:ph type="sldNum" sz="quarter" idx="12"/>
          </p:nvPr>
        </p:nvSpPr>
        <p:spPr/>
        <p:txBody>
          <a:bodyPr/>
          <a:lstStyle/>
          <a:p>
            <a:fld id="{BD5CE54B-C29A-4A25-9174-59FEA10EAC97}" type="slidenum">
              <a:rPr lang="en-GB" smtClean="0"/>
              <a:t>37</a:t>
            </a:fld>
            <a:endParaRPr lang="en-GB" dirty="0"/>
          </a:p>
        </p:txBody>
      </p:sp>
    </p:spTree>
    <p:extLst>
      <p:ext uri="{BB962C8B-B14F-4D97-AF65-F5344CB8AC3E}">
        <p14:creationId xmlns:p14="http://schemas.microsoft.com/office/powerpoint/2010/main" val="3821649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t>4</a:t>
            </a:fld>
            <a:endParaRPr lang="en-GB"/>
          </a:p>
        </p:txBody>
      </p:sp>
      <p:sp>
        <p:nvSpPr>
          <p:cNvPr id="8" name="Textfeld 17"/>
          <p:cNvSpPr txBox="1"/>
          <p:nvPr/>
        </p:nvSpPr>
        <p:spPr>
          <a:xfrm>
            <a:off x="370060" y="246745"/>
            <a:ext cx="11278601"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smtClean="0"/>
              <a:t>SynerSpace </a:t>
            </a:r>
            <a:endParaRPr lang="de-DE" b="1" dirty="0"/>
          </a:p>
        </p:txBody>
      </p:sp>
      <p:pic>
        <p:nvPicPr>
          <p:cNvPr id="9" name="Picture 8"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060" y="63411"/>
            <a:ext cx="513943" cy="552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686" y="763324"/>
            <a:ext cx="9756186" cy="54393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Rounded Rectangle 19"/>
          <p:cNvSpPr/>
          <p:nvPr/>
        </p:nvSpPr>
        <p:spPr>
          <a:xfrm>
            <a:off x="2905621" y="1285875"/>
            <a:ext cx="4133353" cy="9969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900" dirty="0" smtClean="0"/>
              <a:t>a) Andare sul link </a:t>
            </a:r>
            <a:r>
              <a:rPr lang="it-IT" sz="900" dirty="0" smtClean="0">
                <a:hlinkClick r:id="rId4"/>
              </a:rPr>
              <a:t>https</a:t>
            </a:r>
            <a:r>
              <a:rPr lang="it-IT" sz="900" dirty="0">
                <a:hlinkClick r:id="rId4"/>
              </a:rPr>
              <a:t>://</a:t>
            </a:r>
            <a:r>
              <a:rPr lang="it-IT" sz="900" dirty="0" smtClean="0">
                <a:hlinkClick r:id="rId4"/>
              </a:rPr>
              <a:t>esourcing.metro-link.com/ngp44_2/loginprocess</a:t>
            </a:r>
            <a:r>
              <a:rPr lang="it-IT" sz="900" dirty="0" smtClean="0"/>
              <a:t> per accedere alla piattaforma</a:t>
            </a:r>
          </a:p>
          <a:p>
            <a:r>
              <a:rPr lang="it-IT" sz="900" dirty="0" smtClean="0"/>
              <a:t>b) Fare il login per accedere</a:t>
            </a:r>
          </a:p>
          <a:p>
            <a:r>
              <a:rPr lang="it-IT" sz="900" dirty="0" smtClean="0"/>
              <a:t>c) Il primo passo per creare un nuovo progetto </a:t>
            </a:r>
            <a:r>
              <a:rPr lang="it-IT" sz="900" dirty="0"/>
              <a:t>è</a:t>
            </a:r>
            <a:r>
              <a:rPr lang="it-IT" sz="900" dirty="0" smtClean="0"/>
              <a:t> premere il tasto 1. Menu in basso a </a:t>
            </a:r>
            <a:r>
              <a:rPr lang="it-IT" sz="900" dirty="0" err="1" smtClean="0"/>
              <a:t>sx</a:t>
            </a:r>
            <a:r>
              <a:rPr lang="it-IT" sz="900" dirty="0" smtClean="0"/>
              <a:t>, 2. andare su RFX e 3. cliccare su Lista RFX.</a:t>
            </a:r>
            <a:endParaRPr lang="it-IT" sz="900" dirty="0"/>
          </a:p>
        </p:txBody>
      </p:sp>
      <p:sp>
        <p:nvSpPr>
          <p:cNvPr id="2" name="Ovale 1"/>
          <p:cNvSpPr/>
          <p:nvPr/>
        </p:nvSpPr>
        <p:spPr>
          <a:xfrm>
            <a:off x="1041686" y="5629275"/>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0" name="Ovale 9"/>
          <p:cNvSpPr/>
          <p:nvPr/>
        </p:nvSpPr>
        <p:spPr>
          <a:xfrm>
            <a:off x="2203736" y="1295400"/>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1" name="Ovale 10"/>
          <p:cNvSpPr/>
          <p:nvPr/>
        </p:nvSpPr>
        <p:spPr>
          <a:xfrm>
            <a:off x="1950022" y="1978063"/>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Tree>
    <p:extLst>
      <p:ext uri="{BB962C8B-B14F-4D97-AF65-F5344CB8AC3E}">
        <p14:creationId xmlns:p14="http://schemas.microsoft.com/office/powerpoint/2010/main" val="1490488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ggetto 7" hidden="1"/>
          <p:cNvGraphicFramePr>
            <a:graphicFrameLocks noChangeAspect="1"/>
          </p:cNvGraphicFramePr>
          <p:nvPr>
            <p:custDataLst>
              <p:tags r:id="rId2"/>
            </p:custDataLst>
            <p:extLst>
              <p:ext uri="{D42A27DB-BD31-4B8C-83A1-F6EECF244321}">
                <p14:modId xmlns:p14="http://schemas.microsoft.com/office/powerpoint/2010/main" val="26287392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1"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egnaposto data 3"/>
          <p:cNvSpPr>
            <a:spLocks noGrp="1"/>
          </p:cNvSpPr>
          <p:nvPr>
            <p:ph type="dt" sz="half" idx="10"/>
          </p:nvPr>
        </p:nvSpPr>
        <p:spPr/>
        <p:txBody>
          <a:bodyPr/>
          <a:lstStyle/>
          <a:p>
            <a:r>
              <a:rPr lang="de-DE" smtClean="0">
                <a:solidFill>
                  <a:srgbClr val="003B7E"/>
                </a:solidFill>
              </a:rPr>
              <a:t>09.05.2017</a:t>
            </a:r>
            <a:endParaRPr lang="en-GB" dirty="0">
              <a:solidFill>
                <a:srgbClr val="003B7E"/>
              </a:solidFill>
            </a:endParaRPr>
          </a:p>
        </p:txBody>
      </p:sp>
      <p:sp>
        <p:nvSpPr>
          <p:cNvPr id="5" name="Segnaposto piè di pagina 4"/>
          <p:cNvSpPr>
            <a:spLocks noGrp="1"/>
          </p:cNvSpPr>
          <p:nvPr>
            <p:ph type="ftr" sz="quarter" idx="11"/>
          </p:nvPr>
        </p:nvSpPr>
        <p:spPr/>
        <p:txBody>
          <a:bodyPr/>
          <a:lstStyle/>
          <a:p>
            <a:r>
              <a:rPr lang="de-DE" smtClean="0">
                <a:solidFill>
                  <a:srgbClr val="003B7E"/>
                </a:solidFill>
              </a:rPr>
              <a:t>© METRO SYSTEMS GmbH. Titel der Präsentation.   Einstufung: streng vertraulich, vertraulich, nur zum internen Gebrauch, öffentlich, Verdana 7.5 pt</a:t>
            </a:r>
            <a:endParaRPr lang="de-DE" dirty="0">
              <a:solidFill>
                <a:srgbClr val="003B7E"/>
              </a:solidFill>
            </a:endParaRPr>
          </a:p>
        </p:txBody>
      </p:sp>
      <p:sp>
        <p:nvSpPr>
          <p:cNvPr id="6" name="Segnaposto numero diapositiva 5"/>
          <p:cNvSpPr>
            <a:spLocks noGrp="1"/>
          </p:cNvSpPr>
          <p:nvPr>
            <p:ph type="sldNum" sz="quarter" idx="12"/>
          </p:nvPr>
        </p:nvSpPr>
        <p:spPr/>
        <p:txBody>
          <a:bodyPr/>
          <a:lstStyle/>
          <a:p>
            <a:fld id="{BD5CE54B-C29A-4A25-9174-59FEA10EAC97}" type="slidenum">
              <a:rPr lang="en-GB" smtClean="0">
                <a:solidFill>
                  <a:srgbClr val="003B7E"/>
                </a:solidFill>
              </a:rPr>
              <a:pPr/>
              <a:t>5</a:t>
            </a:fld>
            <a:endParaRPr lang="en-GB" dirty="0">
              <a:solidFill>
                <a:srgbClr val="003B7E"/>
              </a:solidFill>
            </a:endParaRPr>
          </a:p>
        </p:txBody>
      </p:sp>
      <p:sp>
        <p:nvSpPr>
          <p:cNvPr id="7" name="Textfeld 17"/>
          <p:cNvSpPr txBox="1"/>
          <p:nvPr/>
        </p:nvSpPr>
        <p:spPr>
          <a:xfrm>
            <a:off x="370060" y="246745"/>
            <a:ext cx="11278601"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smtClean="0">
                <a:solidFill>
                  <a:srgbClr val="000000"/>
                </a:solidFill>
              </a:rPr>
              <a:t>SynerSpace </a:t>
            </a:r>
            <a:endParaRPr lang="de-DE" b="1" dirty="0">
              <a:solidFill>
                <a:srgbClr val="000000"/>
              </a:solidFill>
            </a:endParaRPr>
          </a:p>
        </p:txBody>
      </p:sp>
      <p:pic>
        <p:nvPicPr>
          <p:cNvPr id="9" name="Picture 8" descr="Einkäuf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060" y="63411"/>
            <a:ext cx="513943" cy="552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1686" y="763324"/>
            <a:ext cx="9756186" cy="54393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ounded Rectangle 19"/>
          <p:cNvSpPr/>
          <p:nvPr/>
        </p:nvSpPr>
        <p:spPr>
          <a:xfrm>
            <a:off x="4210546" y="2486025"/>
            <a:ext cx="5170960" cy="9969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600" dirty="0" smtClean="0">
                <a:solidFill>
                  <a:srgbClr val="000000"/>
                </a:solidFill>
              </a:rPr>
              <a:t>Posso creare un progetto da zero </a:t>
            </a:r>
            <a:r>
              <a:rPr lang="it-IT" sz="1600" dirty="0" smtClean="0">
                <a:solidFill>
                  <a:srgbClr val="000000"/>
                </a:solidFill>
                <a:sym typeface="Wingdings" panose="05000000000000000000" pitchFamily="2" charset="2"/>
              </a:rPr>
              <a:t> CASO A</a:t>
            </a:r>
          </a:p>
          <a:p>
            <a:r>
              <a:rPr lang="it-IT" sz="1600" dirty="0" smtClean="0">
                <a:solidFill>
                  <a:srgbClr val="000000"/>
                </a:solidFill>
              </a:rPr>
              <a:t>Oppure</a:t>
            </a:r>
          </a:p>
          <a:p>
            <a:r>
              <a:rPr lang="it-IT" sz="1600" dirty="0" smtClean="0">
                <a:solidFill>
                  <a:srgbClr val="000000"/>
                </a:solidFill>
              </a:rPr>
              <a:t>copiarne uno già esistente </a:t>
            </a:r>
            <a:r>
              <a:rPr lang="it-IT" sz="1600" dirty="0" smtClean="0">
                <a:solidFill>
                  <a:srgbClr val="000000"/>
                </a:solidFill>
                <a:sym typeface="Wingdings" panose="05000000000000000000" pitchFamily="2" charset="2"/>
              </a:rPr>
              <a:t> CASO B</a:t>
            </a:r>
          </a:p>
          <a:p>
            <a:r>
              <a:rPr lang="it-IT" sz="1600" dirty="0" smtClean="0">
                <a:solidFill>
                  <a:srgbClr val="000000"/>
                </a:solidFill>
                <a:sym typeface="Wingdings" panose="05000000000000000000" pitchFamily="2" charset="2"/>
              </a:rPr>
              <a:t>Vedi slide successive</a:t>
            </a:r>
            <a:endParaRPr lang="it-IT" sz="1600" dirty="0">
              <a:solidFill>
                <a:srgbClr val="000000"/>
              </a:solidFill>
            </a:endParaRPr>
          </a:p>
        </p:txBody>
      </p:sp>
    </p:spTree>
    <p:extLst>
      <p:ext uri="{BB962C8B-B14F-4D97-AF65-F5344CB8AC3E}">
        <p14:creationId xmlns:p14="http://schemas.microsoft.com/office/powerpoint/2010/main" val="1596184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003B7E"/>
                </a:solidFill>
              </a:rPr>
              <a:pPr/>
              <a:t>6</a:t>
            </a:fld>
            <a:endParaRPr lang="en-GB">
              <a:solidFill>
                <a:srgbClr val="003B7E"/>
              </a:solidFill>
            </a:endParaRPr>
          </a:p>
        </p:txBody>
      </p:sp>
      <p:sp>
        <p:nvSpPr>
          <p:cNvPr id="12" name="Textfeld 17"/>
          <p:cNvSpPr txBox="1"/>
          <p:nvPr/>
        </p:nvSpPr>
        <p:spPr>
          <a:xfrm>
            <a:off x="429370" y="393593"/>
            <a:ext cx="11243145"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smtClean="0">
                <a:solidFill>
                  <a:srgbClr val="000000"/>
                </a:solidFill>
              </a:rPr>
              <a:t>Lista RFX </a:t>
            </a:r>
            <a:endParaRPr lang="de-DE" b="1" dirty="0">
              <a:solidFill>
                <a:srgbClr val="000000"/>
              </a:solidFill>
            </a:endParaRPr>
          </a:p>
        </p:txBody>
      </p:sp>
      <p:pic>
        <p:nvPicPr>
          <p:cNvPr id="11" name="Picture 10"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698" y="249084"/>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450" y="885849"/>
            <a:ext cx="11039475" cy="1714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ounded Rectangle 9"/>
          <p:cNvSpPr/>
          <p:nvPr/>
        </p:nvSpPr>
        <p:spPr>
          <a:xfrm>
            <a:off x="7658099" y="1535077"/>
            <a:ext cx="2931796" cy="1065247"/>
          </a:xfrm>
          <a:prstGeom prst="roundRect">
            <a:avLst>
              <a:gd name="adj" fmla="val 21617"/>
            </a:avLst>
          </a:prstGeom>
        </p:spPr>
        <p:style>
          <a:lnRef idx="1">
            <a:schemeClr val="accent4"/>
          </a:lnRef>
          <a:fillRef idx="2">
            <a:schemeClr val="accent4"/>
          </a:fillRef>
          <a:effectRef idx="1">
            <a:schemeClr val="accent4"/>
          </a:effectRef>
          <a:fontRef idx="minor">
            <a:schemeClr val="dk1"/>
          </a:fontRef>
        </p:style>
        <p:txBody>
          <a:bodyPr rtlCol="0" anchor="ctr"/>
          <a:lstStyle/>
          <a:p>
            <a:pPr marL="228600" indent="-228600" algn="ctr">
              <a:buFontTx/>
              <a:buAutoNum type="arabicPeriod"/>
            </a:pPr>
            <a:r>
              <a:rPr lang="en-US" sz="900" dirty="0" err="1" smtClean="0">
                <a:solidFill>
                  <a:srgbClr val="000000"/>
                </a:solidFill>
              </a:rPr>
              <a:t>Inserire</a:t>
            </a:r>
            <a:r>
              <a:rPr lang="en-US" sz="900" dirty="0" smtClean="0">
                <a:solidFill>
                  <a:srgbClr val="000000"/>
                </a:solidFill>
              </a:rPr>
              <a:t> </a:t>
            </a:r>
            <a:r>
              <a:rPr lang="en-US" sz="900" dirty="0" err="1">
                <a:solidFill>
                  <a:srgbClr val="000000"/>
                </a:solidFill>
              </a:rPr>
              <a:t>nome</a:t>
            </a:r>
            <a:r>
              <a:rPr lang="en-US" sz="900" dirty="0">
                <a:solidFill>
                  <a:srgbClr val="000000"/>
                </a:solidFill>
              </a:rPr>
              <a:t> o </a:t>
            </a:r>
            <a:r>
              <a:rPr lang="en-US" sz="900" dirty="0" err="1">
                <a:solidFill>
                  <a:srgbClr val="000000"/>
                </a:solidFill>
              </a:rPr>
              <a:t>numero</a:t>
            </a:r>
            <a:r>
              <a:rPr lang="en-US" sz="900" dirty="0">
                <a:solidFill>
                  <a:srgbClr val="000000"/>
                </a:solidFill>
              </a:rPr>
              <a:t> del </a:t>
            </a:r>
            <a:r>
              <a:rPr lang="en-US" sz="900" dirty="0" err="1" smtClean="0">
                <a:solidFill>
                  <a:srgbClr val="000000"/>
                </a:solidFill>
              </a:rPr>
              <a:t>progetto</a:t>
            </a:r>
            <a:r>
              <a:rPr lang="en-US" sz="900" dirty="0">
                <a:solidFill>
                  <a:srgbClr val="000000"/>
                </a:solidFill>
              </a:rPr>
              <a:t> </a:t>
            </a:r>
            <a:r>
              <a:rPr lang="en-US" sz="900" dirty="0" smtClean="0">
                <a:solidFill>
                  <a:srgbClr val="000000"/>
                </a:solidFill>
              </a:rPr>
              <a:t>e </a:t>
            </a:r>
            <a:r>
              <a:rPr lang="en-US" sz="900" dirty="0" err="1">
                <a:solidFill>
                  <a:srgbClr val="000000"/>
                </a:solidFill>
              </a:rPr>
              <a:t>c</a:t>
            </a:r>
            <a:r>
              <a:rPr lang="en-US" sz="900" dirty="0" err="1" smtClean="0">
                <a:solidFill>
                  <a:srgbClr val="000000"/>
                </a:solidFill>
              </a:rPr>
              <a:t>liccare</a:t>
            </a:r>
            <a:r>
              <a:rPr lang="en-US" sz="900" dirty="0" smtClean="0">
                <a:solidFill>
                  <a:srgbClr val="000000"/>
                </a:solidFill>
              </a:rPr>
              <a:t> </a:t>
            </a:r>
            <a:r>
              <a:rPr lang="en-US" sz="900" dirty="0" err="1" smtClean="0">
                <a:solidFill>
                  <a:srgbClr val="000000"/>
                </a:solidFill>
              </a:rPr>
              <a:t>sulla</a:t>
            </a:r>
            <a:r>
              <a:rPr lang="en-US" sz="900" dirty="0" smtClean="0">
                <a:solidFill>
                  <a:srgbClr val="000000"/>
                </a:solidFill>
              </a:rPr>
              <a:t> lente di </a:t>
            </a:r>
            <a:r>
              <a:rPr lang="en-US" sz="900" dirty="0" err="1" smtClean="0">
                <a:solidFill>
                  <a:srgbClr val="000000"/>
                </a:solidFill>
              </a:rPr>
              <a:t>ingrandimento</a:t>
            </a:r>
            <a:r>
              <a:rPr lang="en-US" sz="900" dirty="0" smtClean="0">
                <a:solidFill>
                  <a:srgbClr val="000000"/>
                </a:solidFill>
              </a:rPr>
              <a:t>.</a:t>
            </a:r>
          </a:p>
          <a:p>
            <a:pPr marL="228600" indent="-228600" algn="ctr">
              <a:buAutoNum type="arabicPeriod"/>
            </a:pPr>
            <a:r>
              <a:rPr lang="en-US" sz="900" dirty="0" err="1" smtClean="0">
                <a:solidFill>
                  <a:srgbClr val="000000"/>
                </a:solidFill>
              </a:rPr>
              <a:t>Clicco</a:t>
            </a:r>
            <a:r>
              <a:rPr lang="en-US" sz="900" dirty="0" smtClean="0">
                <a:solidFill>
                  <a:srgbClr val="000000"/>
                </a:solidFill>
              </a:rPr>
              <a:t> </a:t>
            </a:r>
            <a:r>
              <a:rPr lang="en-US" sz="900" dirty="0" err="1" smtClean="0">
                <a:solidFill>
                  <a:srgbClr val="000000"/>
                </a:solidFill>
              </a:rPr>
              <a:t>sul</a:t>
            </a:r>
            <a:r>
              <a:rPr lang="en-US" sz="900" dirty="0" smtClean="0">
                <a:solidFill>
                  <a:srgbClr val="000000"/>
                </a:solidFill>
              </a:rPr>
              <a:t> </a:t>
            </a:r>
            <a:r>
              <a:rPr lang="en-US" sz="900" dirty="0" err="1" smtClean="0">
                <a:solidFill>
                  <a:srgbClr val="000000"/>
                </a:solidFill>
              </a:rPr>
              <a:t>tasto</a:t>
            </a:r>
            <a:r>
              <a:rPr lang="en-US" sz="900" dirty="0" smtClean="0">
                <a:solidFill>
                  <a:srgbClr val="000000"/>
                </a:solidFill>
              </a:rPr>
              <a:t> “Copy for renegotiate”  (</a:t>
            </a:r>
            <a:r>
              <a:rPr lang="en-US" sz="900" dirty="0" err="1" smtClean="0">
                <a:solidFill>
                  <a:srgbClr val="000000"/>
                </a:solidFill>
              </a:rPr>
              <a:t>vedi</a:t>
            </a:r>
            <a:r>
              <a:rPr lang="en-US" sz="900" dirty="0" smtClean="0">
                <a:solidFill>
                  <a:srgbClr val="000000"/>
                </a:solidFill>
              </a:rPr>
              <a:t> </a:t>
            </a:r>
            <a:r>
              <a:rPr lang="en-US" sz="900" dirty="0" err="1" smtClean="0">
                <a:solidFill>
                  <a:srgbClr val="000000"/>
                </a:solidFill>
              </a:rPr>
              <a:t>schermato</a:t>
            </a:r>
            <a:r>
              <a:rPr lang="en-US" sz="900" dirty="0" smtClean="0">
                <a:solidFill>
                  <a:srgbClr val="000000"/>
                </a:solidFill>
              </a:rPr>
              <a:t> sotto </a:t>
            </a:r>
            <a:r>
              <a:rPr lang="en-US" sz="900" dirty="0" err="1" smtClean="0">
                <a:solidFill>
                  <a:srgbClr val="000000"/>
                </a:solidFill>
              </a:rPr>
              <a:t>icona</a:t>
            </a:r>
            <a:r>
              <a:rPr lang="en-US" sz="900" dirty="0" smtClean="0">
                <a:solidFill>
                  <a:srgbClr val="000000"/>
                </a:solidFill>
              </a:rPr>
              <a:t> con </a:t>
            </a:r>
            <a:r>
              <a:rPr lang="en-US" sz="900" dirty="0" err="1" smtClean="0">
                <a:solidFill>
                  <a:srgbClr val="000000"/>
                </a:solidFill>
              </a:rPr>
              <a:t>riquadro</a:t>
            </a:r>
            <a:r>
              <a:rPr lang="en-US" sz="900" dirty="0" smtClean="0">
                <a:solidFill>
                  <a:srgbClr val="000000"/>
                </a:solidFill>
              </a:rPr>
              <a:t> </a:t>
            </a:r>
            <a:r>
              <a:rPr lang="en-US" sz="900" dirty="0" err="1" smtClean="0">
                <a:solidFill>
                  <a:srgbClr val="000000"/>
                </a:solidFill>
              </a:rPr>
              <a:t>rosso</a:t>
            </a:r>
            <a:r>
              <a:rPr lang="en-US" sz="900" dirty="0" smtClean="0">
                <a:solidFill>
                  <a:srgbClr val="000000"/>
                </a:solidFill>
              </a:rPr>
              <a:t>)</a:t>
            </a:r>
          </a:p>
        </p:txBody>
      </p:sp>
      <p:sp>
        <p:nvSpPr>
          <p:cNvPr id="14" name="Rettangolo 13"/>
          <p:cNvSpPr/>
          <p:nvPr/>
        </p:nvSpPr>
        <p:spPr>
          <a:xfrm>
            <a:off x="7658099" y="198414"/>
            <a:ext cx="4219575" cy="6151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CASO A – </a:t>
            </a:r>
            <a:r>
              <a:rPr lang="en-US" dirty="0" err="1" smtClean="0">
                <a:solidFill>
                  <a:srgbClr val="FFFFFF"/>
                </a:solidFill>
              </a:rPr>
              <a:t>Copio</a:t>
            </a:r>
            <a:r>
              <a:rPr lang="en-US" dirty="0" smtClean="0">
                <a:solidFill>
                  <a:srgbClr val="FFFFFF"/>
                </a:solidFill>
              </a:rPr>
              <a:t> un </a:t>
            </a:r>
            <a:r>
              <a:rPr lang="en-US" dirty="0" err="1" smtClean="0">
                <a:solidFill>
                  <a:srgbClr val="FFFFFF"/>
                </a:solidFill>
              </a:rPr>
              <a:t>progetto</a:t>
            </a:r>
            <a:r>
              <a:rPr lang="en-US" dirty="0" smtClean="0">
                <a:solidFill>
                  <a:srgbClr val="FFFFFF"/>
                </a:solidFill>
              </a:rPr>
              <a:t> </a:t>
            </a:r>
            <a:r>
              <a:rPr lang="en-US" dirty="0" err="1" smtClean="0">
                <a:solidFill>
                  <a:srgbClr val="FFFFFF"/>
                </a:solidFill>
              </a:rPr>
              <a:t>esistente</a:t>
            </a:r>
            <a:endParaRPr lang="en-US" dirty="0">
              <a:solidFill>
                <a:srgbClr val="FFFFFF"/>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450" y="2996874"/>
            <a:ext cx="11039475" cy="2616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Ovale 7"/>
          <p:cNvSpPr/>
          <p:nvPr/>
        </p:nvSpPr>
        <p:spPr>
          <a:xfrm>
            <a:off x="6785260" y="1343025"/>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6" name="Ovale 7"/>
          <p:cNvSpPr/>
          <p:nvPr/>
        </p:nvSpPr>
        <p:spPr>
          <a:xfrm>
            <a:off x="3051461" y="5095875"/>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1559235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t>7</a:t>
            </a:fld>
            <a:endParaRPr lang="en-GB" dirty="0"/>
          </a:p>
        </p:txBody>
      </p:sp>
      <p:sp>
        <p:nvSpPr>
          <p:cNvPr id="7" name="Textfeld 17"/>
          <p:cNvSpPr txBox="1"/>
          <p:nvPr/>
        </p:nvSpPr>
        <p:spPr>
          <a:xfrm>
            <a:off x="429370" y="393593"/>
            <a:ext cx="11243145"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smtClean="0">
                <a:solidFill>
                  <a:srgbClr val="000000"/>
                </a:solidFill>
              </a:rPr>
              <a:t>Lista RFX </a:t>
            </a:r>
            <a:endParaRPr lang="de-DE" b="1" dirty="0">
              <a:solidFill>
                <a:srgbClr val="000000"/>
              </a:solidFill>
            </a:endParaRPr>
          </a:p>
        </p:txBody>
      </p:sp>
      <p:pic>
        <p:nvPicPr>
          <p:cNvPr id="8" name="Picture 7"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698" y="249084"/>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719" y="1175751"/>
            <a:ext cx="11243145" cy="23505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720" y="4333876"/>
            <a:ext cx="11243144" cy="12293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Ovale 7"/>
          <p:cNvSpPr/>
          <p:nvPr/>
        </p:nvSpPr>
        <p:spPr>
          <a:xfrm>
            <a:off x="6423311" y="2008124"/>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2" name="Ovale 7"/>
          <p:cNvSpPr/>
          <p:nvPr/>
        </p:nvSpPr>
        <p:spPr>
          <a:xfrm>
            <a:off x="1375061" y="1409700"/>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3" name="Ovale 7"/>
          <p:cNvSpPr/>
          <p:nvPr/>
        </p:nvSpPr>
        <p:spPr>
          <a:xfrm>
            <a:off x="783086" y="5400675"/>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4" name="Ovale 7"/>
          <p:cNvSpPr/>
          <p:nvPr/>
        </p:nvSpPr>
        <p:spPr>
          <a:xfrm>
            <a:off x="562719" y="4643767"/>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6" name="Rounded Rectangle 15"/>
          <p:cNvSpPr/>
          <p:nvPr/>
        </p:nvSpPr>
        <p:spPr>
          <a:xfrm>
            <a:off x="7137457" y="978195"/>
            <a:ext cx="3548263" cy="1648047"/>
          </a:xfrm>
          <a:prstGeom prst="roundRect">
            <a:avLst>
              <a:gd name="adj" fmla="val 21617"/>
            </a:avLst>
          </a:prstGeom>
        </p:spPr>
        <p:style>
          <a:lnRef idx="1">
            <a:schemeClr val="accent4"/>
          </a:lnRef>
          <a:fillRef idx="2">
            <a:schemeClr val="accent4"/>
          </a:fillRef>
          <a:effectRef idx="1">
            <a:schemeClr val="accent4"/>
          </a:effectRef>
          <a:fontRef idx="minor">
            <a:schemeClr val="dk1"/>
          </a:fontRef>
        </p:style>
        <p:txBody>
          <a:bodyPr rtlCol="0" anchor="ctr"/>
          <a:lstStyle/>
          <a:p>
            <a:pPr marL="228600" indent="-228600">
              <a:buAutoNum type="arabicPeriod"/>
            </a:pPr>
            <a:r>
              <a:rPr lang="en-US" sz="900" dirty="0" err="1" smtClean="0">
                <a:solidFill>
                  <a:srgbClr val="000000"/>
                </a:solidFill>
              </a:rPr>
              <a:t>Scegliere</a:t>
            </a:r>
            <a:r>
              <a:rPr lang="en-US" sz="900" dirty="0" smtClean="0">
                <a:solidFill>
                  <a:srgbClr val="000000"/>
                </a:solidFill>
              </a:rPr>
              <a:t> </a:t>
            </a:r>
            <a:r>
              <a:rPr lang="en-US" sz="900" dirty="0" err="1" smtClean="0">
                <a:solidFill>
                  <a:srgbClr val="000000"/>
                </a:solidFill>
              </a:rPr>
              <a:t>quello</a:t>
            </a:r>
            <a:r>
              <a:rPr lang="en-US" sz="900" dirty="0" smtClean="0">
                <a:solidFill>
                  <a:srgbClr val="000000"/>
                </a:solidFill>
              </a:rPr>
              <a:t> </a:t>
            </a:r>
            <a:r>
              <a:rPr lang="en-US" sz="900" dirty="0" err="1" smtClean="0">
                <a:solidFill>
                  <a:srgbClr val="000000"/>
                </a:solidFill>
              </a:rPr>
              <a:t>che</a:t>
            </a:r>
            <a:r>
              <a:rPr lang="en-US" sz="900" dirty="0" smtClean="0">
                <a:solidFill>
                  <a:srgbClr val="000000"/>
                </a:solidFill>
              </a:rPr>
              <a:t> </a:t>
            </a:r>
            <a:r>
              <a:rPr lang="en-US" sz="900" dirty="0" err="1" smtClean="0">
                <a:solidFill>
                  <a:srgbClr val="000000"/>
                </a:solidFill>
              </a:rPr>
              <a:t>si</a:t>
            </a:r>
            <a:r>
              <a:rPr lang="en-US" sz="900" dirty="0" smtClean="0">
                <a:solidFill>
                  <a:srgbClr val="000000"/>
                </a:solidFill>
              </a:rPr>
              <a:t> </a:t>
            </a:r>
            <a:r>
              <a:rPr lang="en-US" sz="900" dirty="0" err="1" smtClean="0">
                <a:solidFill>
                  <a:srgbClr val="000000"/>
                </a:solidFill>
              </a:rPr>
              <a:t>desidera</a:t>
            </a:r>
            <a:r>
              <a:rPr lang="en-US" sz="900" dirty="0" smtClean="0">
                <a:solidFill>
                  <a:srgbClr val="000000"/>
                </a:solidFill>
              </a:rPr>
              <a:t> </a:t>
            </a:r>
            <a:r>
              <a:rPr lang="en-US" sz="900" dirty="0" err="1" smtClean="0">
                <a:solidFill>
                  <a:srgbClr val="000000"/>
                </a:solidFill>
              </a:rPr>
              <a:t>mantenere</a:t>
            </a:r>
            <a:r>
              <a:rPr lang="en-US" sz="900" dirty="0" smtClean="0">
                <a:solidFill>
                  <a:srgbClr val="000000"/>
                </a:solidFill>
              </a:rPr>
              <a:t> dal </a:t>
            </a:r>
            <a:r>
              <a:rPr lang="en-US" sz="900" dirty="0" err="1" smtClean="0">
                <a:solidFill>
                  <a:srgbClr val="000000"/>
                </a:solidFill>
              </a:rPr>
              <a:t>vechio</a:t>
            </a:r>
            <a:r>
              <a:rPr lang="en-US" sz="900" dirty="0" smtClean="0">
                <a:solidFill>
                  <a:srgbClr val="000000"/>
                </a:solidFill>
              </a:rPr>
              <a:t> </a:t>
            </a:r>
            <a:r>
              <a:rPr lang="en-US" sz="900" dirty="0" err="1" smtClean="0">
                <a:solidFill>
                  <a:srgbClr val="000000"/>
                </a:solidFill>
              </a:rPr>
              <a:t>progetto</a:t>
            </a:r>
            <a:r>
              <a:rPr lang="en-US" sz="900" dirty="0" smtClean="0">
                <a:solidFill>
                  <a:srgbClr val="000000"/>
                </a:solidFill>
              </a:rPr>
              <a:t> </a:t>
            </a:r>
            <a:r>
              <a:rPr lang="en-US" sz="900" dirty="0" err="1" smtClean="0">
                <a:solidFill>
                  <a:srgbClr val="000000"/>
                </a:solidFill>
              </a:rPr>
              <a:t>lasciando</a:t>
            </a:r>
            <a:r>
              <a:rPr lang="en-US" sz="900" dirty="0" smtClean="0">
                <a:solidFill>
                  <a:srgbClr val="000000"/>
                </a:solidFill>
              </a:rPr>
              <a:t> </a:t>
            </a:r>
            <a:r>
              <a:rPr lang="en-US" sz="900" dirty="0" err="1" smtClean="0">
                <a:solidFill>
                  <a:srgbClr val="000000"/>
                </a:solidFill>
              </a:rPr>
              <a:t>il</a:t>
            </a:r>
            <a:r>
              <a:rPr lang="en-US" sz="900" dirty="0" smtClean="0">
                <a:solidFill>
                  <a:srgbClr val="000000"/>
                </a:solidFill>
              </a:rPr>
              <a:t> flag </a:t>
            </a:r>
            <a:r>
              <a:rPr lang="en-US" sz="900" dirty="0" err="1" smtClean="0">
                <a:solidFill>
                  <a:srgbClr val="000000"/>
                </a:solidFill>
              </a:rPr>
              <a:t>spuntato</a:t>
            </a:r>
            <a:r>
              <a:rPr lang="en-US" sz="900" dirty="0" smtClean="0">
                <a:solidFill>
                  <a:srgbClr val="000000"/>
                </a:solidFill>
              </a:rPr>
              <a:t>. In </a:t>
            </a:r>
            <a:r>
              <a:rPr lang="en-US" sz="900" dirty="0" err="1" smtClean="0">
                <a:solidFill>
                  <a:srgbClr val="000000"/>
                </a:solidFill>
              </a:rPr>
              <a:t>caso</a:t>
            </a:r>
            <a:r>
              <a:rPr lang="en-US" sz="900" dirty="0" smtClean="0">
                <a:solidFill>
                  <a:srgbClr val="000000"/>
                </a:solidFill>
              </a:rPr>
              <a:t> </a:t>
            </a:r>
            <a:r>
              <a:rPr lang="en-US" sz="900" dirty="0" err="1" smtClean="0">
                <a:solidFill>
                  <a:srgbClr val="000000"/>
                </a:solidFill>
              </a:rPr>
              <a:t>contrario</a:t>
            </a:r>
            <a:r>
              <a:rPr lang="en-US" sz="900" dirty="0" smtClean="0">
                <a:solidFill>
                  <a:srgbClr val="000000"/>
                </a:solidFill>
              </a:rPr>
              <a:t> </a:t>
            </a:r>
            <a:r>
              <a:rPr lang="en-US" sz="900" dirty="0" err="1" smtClean="0">
                <a:solidFill>
                  <a:srgbClr val="000000"/>
                </a:solidFill>
              </a:rPr>
              <a:t>sfalggare</a:t>
            </a:r>
            <a:r>
              <a:rPr lang="en-US" sz="900" dirty="0" smtClean="0">
                <a:solidFill>
                  <a:srgbClr val="000000"/>
                </a:solidFill>
              </a:rPr>
              <a:t>.</a:t>
            </a:r>
          </a:p>
          <a:p>
            <a:pPr marL="228600" indent="-228600">
              <a:buAutoNum type="arabicPeriod"/>
            </a:pPr>
            <a:r>
              <a:rPr lang="en-US" sz="900" dirty="0" err="1" smtClean="0">
                <a:solidFill>
                  <a:srgbClr val="000000"/>
                </a:solidFill>
              </a:rPr>
              <a:t>Premere</a:t>
            </a:r>
            <a:r>
              <a:rPr lang="en-US" sz="900" dirty="0" smtClean="0">
                <a:solidFill>
                  <a:srgbClr val="000000"/>
                </a:solidFill>
              </a:rPr>
              <a:t> Avanti</a:t>
            </a:r>
          </a:p>
          <a:p>
            <a:pPr marL="228600" indent="-228600">
              <a:buAutoNum type="arabicPeriod"/>
            </a:pPr>
            <a:r>
              <a:rPr lang="en-US" sz="900" dirty="0" smtClean="0">
                <a:solidFill>
                  <a:srgbClr val="000000"/>
                </a:solidFill>
              </a:rPr>
              <a:t>Si </a:t>
            </a:r>
            <a:r>
              <a:rPr lang="en-US" sz="900" dirty="0" err="1" smtClean="0">
                <a:solidFill>
                  <a:srgbClr val="000000"/>
                </a:solidFill>
              </a:rPr>
              <a:t>apre</a:t>
            </a:r>
            <a:r>
              <a:rPr lang="en-US" sz="900" dirty="0" smtClean="0">
                <a:solidFill>
                  <a:srgbClr val="000000"/>
                </a:solidFill>
              </a:rPr>
              <a:t> </a:t>
            </a:r>
            <a:r>
              <a:rPr lang="en-US" sz="900" dirty="0" err="1" smtClean="0">
                <a:solidFill>
                  <a:srgbClr val="000000"/>
                </a:solidFill>
              </a:rPr>
              <a:t>una</a:t>
            </a:r>
            <a:r>
              <a:rPr lang="en-US" sz="900" dirty="0" smtClean="0">
                <a:solidFill>
                  <a:srgbClr val="000000"/>
                </a:solidFill>
              </a:rPr>
              <a:t> </a:t>
            </a:r>
            <a:r>
              <a:rPr lang="en-US" sz="900" dirty="0" err="1" smtClean="0">
                <a:solidFill>
                  <a:srgbClr val="000000"/>
                </a:solidFill>
              </a:rPr>
              <a:t>tendina</a:t>
            </a:r>
            <a:r>
              <a:rPr lang="en-US" sz="900" dirty="0" smtClean="0">
                <a:solidFill>
                  <a:srgbClr val="000000"/>
                </a:solidFill>
              </a:rPr>
              <a:t> (</a:t>
            </a:r>
            <a:r>
              <a:rPr lang="en-US" sz="900" dirty="0" err="1" smtClean="0">
                <a:solidFill>
                  <a:srgbClr val="000000"/>
                </a:solidFill>
              </a:rPr>
              <a:t>vedi</a:t>
            </a:r>
            <a:r>
              <a:rPr lang="en-US" sz="900" dirty="0" smtClean="0">
                <a:solidFill>
                  <a:srgbClr val="000000"/>
                </a:solidFill>
              </a:rPr>
              <a:t> </a:t>
            </a:r>
            <a:r>
              <a:rPr lang="en-US" sz="900" dirty="0" err="1" smtClean="0">
                <a:solidFill>
                  <a:srgbClr val="000000"/>
                </a:solidFill>
              </a:rPr>
              <a:t>schermata</a:t>
            </a:r>
            <a:r>
              <a:rPr lang="en-US" sz="900" dirty="0" smtClean="0">
                <a:solidFill>
                  <a:srgbClr val="000000"/>
                </a:solidFill>
              </a:rPr>
              <a:t> sotto) con </a:t>
            </a:r>
            <a:r>
              <a:rPr lang="en-US" sz="900" dirty="0" err="1" smtClean="0">
                <a:solidFill>
                  <a:srgbClr val="000000"/>
                </a:solidFill>
              </a:rPr>
              <a:t>elenco</a:t>
            </a:r>
            <a:r>
              <a:rPr lang="en-US" sz="900" dirty="0" smtClean="0">
                <a:solidFill>
                  <a:srgbClr val="000000"/>
                </a:solidFill>
              </a:rPr>
              <a:t> articoli </a:t>
            </a:r>
            <a:r>
              <a:rPr lang="en-US" sz="900" dirty="0" err="1" smtClean="0">
                <a:solidFill>
                  <a:srgbClr val="000000"/>
                </a:solidFill>
              </a:rPr>
              <a:t>quindi</a:t>
            </a:r>
            <a:r>
              <a:rPr lang="en-US" sz="900" dirty="0" smtClean="0">
                <a:solidFill>
                  <a:srgbClr val="000000"/>
                </a:solidFill>
              </a:rPr>
              <a:t> </a:t>
            </a:r>
            <a:r>
              <a:rPr lang="en-US" sz="900" dirty="0" err="1">
                <a:solidFill>
                  <a:srgbClr val="000000"/>
                </a:solidFill>
              </a:rPr>
              <a:t>s</a:t>
            </a:r>
            <a:r>
              <a:rPr lang="en-US" sz="900" dirty="0" err="1" smtClean="0">
                <a:solidFill>
                  <a:srgbClr val="000000"/>
                </a:solidFill>
              </a:rPr>
              <a:t>puntare</a:t>
            </a:r>
            <a:r>
              <a:rPr lang="en-US" sz="900" dirty="0" smtClean="0">
                <a:solidFill>
                  <a:srgbClr val="000000"/>
                </a:solidFill>
              </a:rPr>
              <a:t> </a:t>
            </a:r>
            <a:r>
              <a:rPr lang="en-US" sz="900" dirty="0" err="1" smtClean="0">
                <a:solidFill>
                  <a:srgbClr val="000000"/>
                </a:solidFill>
              </a:rPr>
              <a:t>gli</a:t>
            </a:r>
            <a:r>
              <a:rPr lang="en-US" sz="900" dirty="0" smtClean="0">
                <a:solidFill>
                  <a:srgbClr val="000000"/>
                </a:solidFill>
              </a:rPr>
              <a:t> articoli per </a:t>
            </a:r>
            <a:r>
              <a:rPr lang="en-US" sz="900" dirty="0" err="1">
                <a:solidFill>
                  <a:srgbClr val="000000"/>
                </a:solidFill>
              </a:rPr>
              <a:t>i</a:t>
            </a:r>
            <a:r>
              <a:rPr lang="en-US" sz="900" dirty="0" smtClean="0">
                <a:solidFill>
                  <a:srgbClr val="000000"/>
                </a:solidFill>
              </a:rPr>
              <a:t> quale </a:t>
            </a:r>
            <a:r>
              <a:rPr lang="en-US" sz="900" dirty="0" err="1" smtClean="0">
                <a:solidFill>
                  <a:srgbClr val="000000"/>
                </a:solidFill>
              </a:rPr>
              <a:t>si</a:t>
            </a:r>
            <a:r>
              <a:rPr lang="en-US" sz="900" dirty="0" smtClean="0">
                <a:solidFill>
                  <a:srgbClr val="000000"/>
                </a:solidFill>
              </a:rPr>
              <a:t> </a:t>
            </a:r>
            <a:r>
              <a:rPr lang="en-US" sz="900" dirty="0" err="1" smtClean="0">
                <a:solidFill>
                  <a:srgbClr val="000000"/>
                </a:solidFill>
              </a:rPr>
              <a:t>desidera</a:t>
            </a:r>
            <a:r>
              <a:rPr lang="en-US" sz="900" dirty="0" smtClean="0">
                <a:solidFill>
                  <a:srgbClr val="000000"/>
                </a:solidFill>
              </a:rPr>
              <a:t> </a:t>
            </a:r>
            <a:r>
              <a:rPr lang="en-US" sz="900" dirty="0" err="1" smtClean="0">
                <a:solidFill>
                  <a:srgbClr val="000000"/>
                </a:solidFill>
              </a:rPr>
              <a:t>negoziare</a:t>
            </a:r>
            <a:endParaRPr lang="en-US" sz="900" dirty="0" smtClean="0">
              <a:solidFill>
                <a:srgbClr val="000000"/>
              </a:solidFill>
            </a:endParaRPr>
          </a:p>
          <a:p>
            <a:pPr marL="228600" indent="-228600">
              <a:buAutoNum type="arabicPeriod"/>
            </a:pPr>
            <a:r>
              <a:rPr lang="en-US" sz="900" dirty="0" err="1" smtClean="0">
                <a:solidFill>
                  <a:srgbClr val="000000"/>
                </a:solidFill>
              </a:rPr>
              <a:t>Quindi</a:t>
            </a:r>
            <a:r>
              <a:rPr lang="en-US" sz="900" dirty="0" smtClean="0">
                <a:solidFill>
                  <a:srgbClr val="000000"/>
                </a:solidFill>
              </a:rPr>
              <a:t> </a:t>
            </a:r>
            <a:r>
              <a:rPr lang="en-US" sz="900" dirty="0" err="1" smtClean="0">
                <a:solidFill>
                  <a:srgbClr val="000000"/>
                </a:solidFill>
              </a:rPr>
              <a:t>premere</a:t>
            </a:r>
            <a:r>
              <a:rPr lang="en-US" sz="900" dirty="0" smtClean="0">
                <a:solidFill>
                  <a:srgbClr val="000000"/>
                </a:solidFill>
              </a:rPr>
              <a:t> </a:t>
            </a:r>
            <a:r>
              <a:rPr lang="en-US" sz="900" dirty="0" err="1" smtClean="0">
                <a:solidFill>
                  <a:srgbClr val="000000"/>
                </a:solidFill>
              </a:rPr>
              <a:t>applica</a:t>
            </a:r>
            <a:endParaRPr lang="en-US" sz="900" dirty="0" smtClean="0">
              <a:solidFill>
                <a:srgbClr val="000000"/>
              </a:solidFill>
            </a:endParaRPr>
          </a:p>
        </p:txBody>
      </p:sp>
      <p:sp>
        <p:nvSpPr>
          <p:cNvPr id="2" name="Rettangolo 1"/>
          <p:cNvSpPr/>
          <p:nvPr/>
        </p:nvSpPr>
        <p:spPr>
          <a:xfrm>
            <a:off x="3632264" y="5072333"/>
            <a:ext cx="5582093" cy="1230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t>A questo punto il progetto è copiato…è </a:t>
            </a:r>
            <a:r>
              <a:rPr lang="it-IT" sz="1200" b="1" dirty="0" smtClean="0"/>
              <a:t>importante però verificare che tutte le info del progetto siano caricate correttamente</a:t>
            </a:r>
            <a:r>
              <a:rPr lang="it-IT" sz="1200" dirty="0" smtClean="0"/>
              <a:t>.</a:t>
            </a:r>
          </a:p>
          <a:p>
            <a:pPr algn="ctr"/>
            <a:endParaRPr lang="it-IT" sz="1200" dirty="0" smtClean="0"/>
          </a:p>
          <a:p>
            <a:pPr algn="ctr"/>
            <a:r>
              <a:rPr lang="it-IT" sz="1200" dirty="0"/>
              <a:t>Una volta fatta la verifica </a:t>
            </a:r>
            <a:r>
              <a:rPr lang="it-IT" sz="1200" b="1" dirty="0"/>
              <a:t>proseguire andando direttamente alla chart </a:t>
            </a:r>
            <a:r>
              <a:rPr lang="it-IT" sz="1200" b="1" dirty="0" smtClean="0"/>
              <a:t>18 </a:t>
            </a:r>
            <a:r>
              <a:rPr lang="it-IT" sz="1200" dirty="0" smtClean="0"/>
              <a:t>(Product Definition).</a:t>
            </a:r>
            <a:endParaRPr lang="it-IT" sz="1200" dirty="0"/>
          </a:p>
          <a:p>
            <a:pPr algn="ctr"/>
            <a:endParaRPr lang="it-IT" sz="1200" dirty="0" smtClean="0"/>
          </a:p>
        </p:txBody>
      </p:sp>
    </p:spTree>
    <p:extLst>
      <p:ext uri="{BB962C8B-B14F-4D97-AF65-F5344CB8AC3E}">
        <p14:creationId xmlns:p14="http://schemas.microsoft.com/office/powerpoint/2010/main" val="4222191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t>8</a:t>
            </a:fld>
            <a:endParaRPr lang="en-GB"/>
          </a:p>
        </p:txBody>
      </p:sp>
      <p:sp>
        <p:nvSpPr>
          <p:cNvPr id="12" name="Textfeld 17"/>
          <p:cNvSpPr txBox="1"/>
          <p:nvPr/>
        </p:nvSpPr>
        <p:spPr>
          <a:xfrm>
            <a:off x="429370" y="393593"/>
            <a:ext cx="11243145"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smtClean="0"/>
              <a:t>Lista RFX </a:t>
            </a:r>
            <a:endParaRPr lang="de-DE" b="1" dirty="0"/>
          </a:p>
        </p:txBody>
      </p:sp>
      <p:pic>
        <p:nvPicPr>
          <p:cNvPr id="11" name="Picture 10"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698" y="249084"/>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599" y="1403881"/>
            <a:ext cx="10058400" cy="18685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184" y="3905363"/>
            <a:ext cx="10153815" cy="17069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ounded Rectangle 9"/>
          <p:cNvSpPr/>
          <p:nvPr/>
        </p:nvSpPr>
        <p:spPr>
          <a:xfrm>
            <a:off x="8412479" y="1455087"/>
            <a:ext cx="1892411" cy="803081"/>
          </a:xfrm>
          <a:prstGeom prst="roundRect">
            <a:avLst>
              <a:gd name="adj" fmla="val 2161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900" dirty="0" smtClean="0"/>
              <a:t>1. Per </a:t>
            </a:r>
            <a:r>
              <a:rPr lang="en-US" sz="900" dirty="0" err="1" smtClean="0"/>
              <a:t>creare</a:t>
            </a:r>
            <a:r>
              <a:rPr lang="en-US" sz="900" dirty="0" smtClean="0"/>
              <a:t> un </a:t>
            </a:r>
            <a:r>
              <a:rPr lang="en-US" sz="900" dirty="0" err="1" smtClean="0"/>
              <a:t>nuovo</a:t>
            </a:r>
            <a:r>
              <a:rPr lang="en-US" sz="900" dirty="0" smtClean="0"/>
              <a:t> </a:t>
            </a:r>
            <a:r>
              <a:rPr lang="en-US" sz="900" dirty="0" err="1" smtClean="0"/>
              <a:t>progetto</a:t>
            </a:r>
            <a:r>
              <a:rPr lang="en-US" sz="900" dirty="0" smtClean="0"/>
              <a:t> </a:t>
            </a:r>
            <a:r>
              <a:rPr lang="en-US" sz="900" dirty="0" err="1" smtClean="0"/>
              <a:t>cliccare</a:t>
            </a:r>
            <a:r>
              <a:rPr lang="en-US" sz="900" dirty="0" smtClean="0"/>
              <a:t> </a:t>
            </a:r>
            <a:r>
              <a:rPr lang="en-US" sz="900" dirty="0" err="1" smtClean="0"/>
              <a:t>sulla</a:t>
            </a:r>
            <a:r>
              <a:rPr lang="en-US" sz="900" dirty="0" smtClean="0"/>
              <a:t> lente di ingrandimento. </a:t>
            </a:r>
            <a:endParaRPr lang="en-US" sz="900" dirty="0"/>
          </a:p>
        </p:txBody>
      </p:sp>
      <p:sp>
        <p:nvSpPr>
          <p:cNvPr id="13" name="Rounded Rectangle 12"/>
          <p:cNvSpPr/>
          <p:nvPr/>
        </p:nvSpPr>
        <p:spPr>
          <a:xfrm>
            <a:off x="868599" y="4038599"/>
            <a:ext cx="1331676" cy="55057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900" dirty="0" smtClean="0"/>
              <a:t>2. Premere </a:t>
            </a:r>
            <a:r>
              <a:rPr lang="it-IT" sz="900" dirty="0" smtClean="0">
                <a:solidFill>
                  <a:srgbClr val="00B0F0"/>
                </a:solidFill>
              </a:rPr>
              <a:t>Nuovo</a:t>
            </a:r>
            <a:r>
              <a:rPr lang="it-IT" sz="900" dirty="0" smtClean="0"/>
              <a:t> per </a:t>
            </a:r>
            <a:r>
              <a:rPr lang="it-IT" sz="900" dirty="0" smtClean="0">
                <a:solidFill>
                  <a:schemeClr val="tx1"/>
                </a:solidFill>
              </a:rPr>
              <a:t>creare un nuovo progetto.</a:t>
            </a:r>
            <a:r>
              <a:rPr lang="it-IT" sz="900" dirty="0" smtClean="0"/>
              <a:t> </a:t>
            </a:r>
            <a:endParaRPr lang="it-IT" sz="900" dirty="0"/>
          </a:p>
        </p:txBody>
      </p:sp>
      <p:sp>
        <p:nvSpPr>
          <p:cNvPr id="14" name="Rettangolo 13"/>
          <p:cNvSpPr/>
          <p:nvPr/>
        </p:nvSpPr>
        <p:spPr>
          <a:xfrm>
            <a:off x="6852865" y="270669"/>
            <a:ext cx="4819650" cy="6151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CASO B – </a:t>
            </a:r>
            <a:r>
              <a:rPr lang="en-US" dirty="0" err="1" smtClean="0"/>
              <a:t>Creo</a:t>
            </a:r>
            <a:r>
              <a:rPr lang="en-US" dirty="0" smtClean="0"/>
              <a:t> un </a:t>
            </a:r>
            <a:r>
              <a:rPr lang="en-US" dirty="0" err="1" smtClean="0"/>
              <a:t>progetto</a:t>
            </a:r>
            <a:r>
              <a:rPr lang="en-US" dirty="0" smtClean="0"/>
              <a:t> da zero</a:t>
            </a:r>
            <a:endParaRPr lang="en-US" dirty="0"/>
          </a:p>
        </p:txBody>
      </p:sp>
    </p:spTree>
    <p:extLst>
      <p:ext uri="{BB962C8B-B14F-4D97-AF65-F5344CB8AC3E}">
        <p14:creationId xmlns:p14="http://schemas.microsoft.com/office/powerpoint/2010/main" val="1962664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t>9</a:t>
            </a:fld>
            <a:endParaRPr lang="en-GB" dirty="0"/>
          </a:p>
        </p:txBody>
      </p:sp>
      <p:sp>
        <p:nvSpPr>
          <p:cNvPr id="9" name="Textfeld 17"/>
          <p:cNvSpPr txBox="1"/>
          <p:nvPr/>
        </p:nvSpPr>
        <p:spPr>
          <a:xfrm>
            <a:off x="469127" y="314355"/>
            <a:ext cx="10888684"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smtClean="0"/>
              <a:t>RFX</a:t>
            </a:r>
            <a:endParaRPr lang="de-DE" b="1" dirty="0"/>
          </a:p>
        </p:txBody>
      </p:sp>
      <p:pic>
        <p:nvPicPr>
          <p:cNvPr id="10" name="Picture 9"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013" y="91097"/>
            <a:ext cx="477838"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4"/>
          <p:cNvSpPr/>
          <p:nvPr/>
        </p:nvSpPr>
        <p:spPr>
          <a:xfrm>
            <a:off x="9614920" y="348018"/>
            <a:ext cx="1686191" cy="10417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FF"/>
                </a:solidFill>
                <a:latin typeface="Agency FB" panose="020B0503020202020204" pitchFamily="34" charset="0"/>
                <a:ea typeface="+mn-ea"/>
                <a:cs typeface="+mn-cs"/>
              </a:rPr>
              <a:t>Project management</a:t>
            </a:r>
            <a:endParaRPr lang="en-US" sz="1400" b="1" kern="1200" dirty="0">
              <a:solidFill>
                <a:srgbClr val="FFFFFF"/>
              </a:solidFill>
              <a:latin typeface="Agency FB" panose="020B0503020202020204" pitchFamily="34" charset="0"/>
              <a:ea typeface="+mn-ea"/>
              <a:cs typeface="+mn-cs"/>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237" y="785781"/>
            <a:ext cx="10058400" cy="548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ounded Rectangle 10"/>
          <p:cNvSpPr/>
          <p:nvPr/>
        </p:nvSpPr>
        <p:spPr>
          <a:xfrm>
            <a:off x="1616050" y="3903040"/>
            <a:ext cx="2060165" cy="7680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900" dirty="0" smtClean="0"/>
              <a:t>1. In basso a sinistra </a:t>
            </a:r>
            <a:r>
              <a:rPr lang="it-IT" sz="900" dirty="0" err="1" smtClean="0"/>
              <a:t>clicare</a:t>
            </a:r>
            <a:r>
              <a:rPr lang="it-IT" sz="900" dirty="0" smtClean="0"/>
              <a:t> su </a:t>
            </a:r>
            <a:r>
              <a:rPr lang="it-IT" sz="900" dirty="0" err="1" smtClean="0"/>
              <a:t>Mostrra</a:t>
            </a:r>
            <a:r>
              <a:rPr lang="it-IT" sz="900" dirty="0" smtClean="0"/>
              <a:t> Risultati (più di 20)</a:t>
            </a:r>
          </a:p>
          <a:p>
            <a:pPr algn="ctr"/>
            <a:r>
              <a:rPr lang="it-IT" sz="900" dirty="0" smtClean="0"/>
              <a:t>2. Si apre tendina e cliccare «Local Tender </a:t>
            </a:r>
            <a:r>
              <a:rPr lang="it-IT" sz="900" dirty="0" err="1" smtClean="0"/>
              <a:t>Template</a:t>
            </a:r>
            <a:r>
              <a:rPr lang="it-IT" sz="900" dirty="0" smtClean="0"/>
              <a:t>»</a:t>
            </a:r>
          </a:p>
          <a:p>
            <a:pPr algn="ctr"/>
            <a:r>
              <a:rPr lang="it-IT" sz="900" dirty="0" smtClean="0"/>
              <a:t> 3)</a:t>
            </a:r>
            <a:r>
              <a:rPr lang="it-IT" sz="900" dirty="0"/>
              <a:t> </a:t>
            </a:r>
            <a:r>
              <a:rPr lang="it-IT" sz="900" dirty="0" smtClean="0"/>
              <a:t>premere Applica. </a:t>
            </a:r>
            <a:endParaRPr lang="it-IT" sz="900" dirty="0"/>
          </a:p>
        </p:txBody>
      </p:sp>
      <p:sp>
        <p:nvSpPr>
          <p:cNvPr id="8" name="Ovale 7"/>
          <p:cNvSpPr/>
          <p:nvPr/>
        </p:nvSpPr>
        <p:spPr>
          <a:xfrm>
            <a:off x="3051461" y="5095875"/>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2" name="Ovale 11"/>
          <p:cNvSpPr/>
          <p:nvPr/>
        </p:nvSpPr>
        <p:spPr>
          <a:xfrm>
            <a:off x="5516880" y="3598240"/>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3" name="Ovale 12"/>
          <p:cNvSpPr/>
          <p:nvPr/>
        </p:nvSpPr>
        <p:spPr>
          <a:xfrm>
            <a:off x="3665134" y="2026615"/>
            <a:ext cx="3429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Tree>
    <p:extLst>
      <p:ext uri="{BB962C8B-B14F-4D97-AF65-F5344CB8AC3E}">
        <p14:creationId xmlns:p14="http://schemas.microsoft.com/office/powerpoint/2010/main" val="13325400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aRwjScKQI.jbmn.j1VJH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PTMaster_Metro_DE_16x9_FINAL_20170712">
  <a:themeElements>
    <a:clrScheme name="Metro">
      <a:dk1>
        <a:srgbClr val="000000"/>
      </a:dk1>
      <a:lt1>
        <a:srgbClr val="FFFFFF"/>
      </a:lt1>
      <a:dk2>
        <a:srgbClr val="003B7E"/>
      </a:dk2>
      <a:lt2>
        <a:srgbClr val="FFFFFF"/>
      </a:lt2>
      <a:accent1>
        <a:srgbClr val="003B7E"/>
      </a:accent1>
      <a:accent2>
        <a:srgbClr val="F9AE00"/>
      </a:accent2>
      <a:accent3>
        <a:srgbClr val="1961AC"/>
      </a:accent3>
      <a:accent4>
        <a:srgbClr val="70AEDF"/>
      </a:accent4>
      <a:accent5>
        <a:srgbClr val="FDCA53"/>
      </a:accent5>
      <a:accent6>
        <a:srgbClr val="F28E00"/>
      </a:accent6>
      <a:hlink>
        <a:srgbClr val="003B7E"/>
      </a:hlink>
      <a:folHlink>
        <a:srgbClr val="954F72"/>
      </a:folHlink>
    </a:clrScheme>
    <a:fontScheme name="Metr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chor="t" anchorCtr="0">
        <a:noAutofit/>
      </a:bodyPr>
      <a:lstStyle>
        <a:defPPr>
          <a:defRPr dirty="0" smtClean="0">
            <a:solidFill>
              <a:schemeClr val="bg1"/>
            </a:solidFill>
          </a:defRPr>
        </a:defPPr>
      </a:lstStyle>
    </a:txDef>
  </a:objectDefaults>
  <a:extraClrSchemeLst/>
  <a:extLst>
    <a:ext uri="{05A4C25C-085E-4340-85A3-A5531E510DB2}">
      <thm15:themeFamily xmlns:thm15="http://schemas.microsoft.com/office/thememl/2012/main" xmlns="" name="Präsentation26" id="{D63CD4DA-D428-B94C-BF9C-6B96060B8F11}" vid="{1F15E066-0420-EF45-B215-27614B0F312C}"/>
    </a:ext>
  </a:extLst>
</a:theme>
</file>

<file path=ppt/theme/theme2.xml><?xml version="1.0" encoding="utf-8"?>
<a:theme xmlns:a="http://schemas.openxmlformats.org/drawingml/2006/main" name="1_PPTMaster_Metro_DE_16x9_FINAL_20170712">
  <a:themeElements>
    <a:clrScheme name="Metro">
      <a:dk1>
        <a:srgbClr val="000000"/>
      </a:dk1>
      <a:lt1>
        <a:srgbClr val="FFFFFF"/>
      </a:lt1>
      <a:dk2>
        <a:srgbClr val="003B7E"/>
      </a:dk2>
      <a:lt2>
        <a:srgbClr val="FFFFFF"/>
      </a:lt2>
      <a:accent1>
        <a:srgbClr val="003B7E"/>
      </a:accent1>
      <a:accent2>
        <a:srgbClr val="F9AE00"/>
      </a:accent2>
      <a:accent3>
        <a:srgbClr val="1961AC"/>
      </a:accent3>
      <a:accent4>
        <a:srgbClr val="70AEDF"/>
      </a:accent4>
      <a:accent5>
        <a:srgbClr val="FDCA53"/>
      </a:accent5>
      <a:accent6>
        <a:srgbClr val="F28E00"/>
      </a:accent6>
      <a:hlink>
        <a:srgbClr val="003B7E"/>
      </a:hlink>
      <a:folHlink>
        <a:srgbClr val="954F72"/>
      </a:folHlink>
    </a:clrScheme>
    <a:fontScheme name="Metr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chor="t" anchorCtr="0">
        <a:noAutofit/>
      </a:bodyPr>
      <a:lstStyle>
        <a:defPPr>
          <a:defRPr dirty="0" smtClean="0">
            <a:solidFill>
              <a:schemeClr val="bg1"/>
            </a:solidFill>
          </a:defRPr>
        </a:defPPr>
      </a:lstStyle>
    </a:txDef>
  </a:objectDefaults>
  <a:extraClrSchemeLst/>
  <a:extLst>
    <a:ext uri="{05A4C25C-085E-4340-85A3-A5531E510DB2}">
      <thm15:themeFamily xmlns:thm15="http://schemas.microsoft.com/office/thememl/2012/main" xmlns="" name="Präsentation26" id="{D63CD4DA-D428-B94C-BF9C-6B96060B8F11}" vid="{1F15E066-0420-EF45-B215-27614B0F312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efault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18764</TotalTime>
  <Words>1945</Words>
  <Application>Microsoft Office PowerPoint</Application>
  <PresentationFormat>Custom</PresentationFormat>
  <Paragraphs>389</Paragraphs>
  <Slides>37</Slides>
  <Notes>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40" baseType="lpstr">
      <vt:lpstr>PPTMaster_Metro_DE_16x9_FINAL_20170712</vt:lpstr>
      <vt:lpstr>1_PPTMaster_Metro_DE_16x9_FINAL_20170712</vt:lpstr>
      <vt:lpstr>Diapositiva think-cell</vt:lpstr>
      <vt:lpstr>USER Guide ASTA INGLESE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vt:lpstr>
    </vt:vector>
  </TitlesOfParts>
  <Company>METRO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Wunderlich, Antje</dc:creator>
  <cp:lastModifiedBy>Peter, Mihaela</cp:lastModifiedBy>
  <cp:revision>264</cp:revision>
  <cp:lastPrinted>2019-04-23T07:46:02Z</cp:lastPrinted>
  <dcterms:created xsi:type="dcterms:W3CDTF">2017-07-13T16:06:12Z</dcterms:created>
  <dcterms:modified xsi:type="dcterms:W3CDTF">2019-07-04T07:31:08Z</dcterms:modified>
</cp:coreProperties>
</file>